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3:25.54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172 4 2601,'0'-4'5485,"0"241"-5577,10-199 102,-8-33-7,0 0 0,0 0 0,-1 1 0,0-1 0,0 0 1,1 9-1,-2 336 53,-1-343-54,0 0-1,0 1 1,-1-1 0,0 0 0,-5 12 0,4-11 0,1-1 1,0 1-1,0-1 0,0 1 1,-1 14-1,2-10-3,-1-1 1,0 1-1,-1-1 1,0 1-1,-8 18 0,0-2 4,1 2-2,3-11-2,1 0 1,1 0 0,0 0-1,2 1 1,0-1 0,0 23-1,2-34 6,0 1 0,0-1 0,-1 0 0,0 0 0,-4 12 0,3-12 0,0 1-1,1-1 1,0 1 0,0 0-1,0 14 1,2 579 19,6-497-26,-6 67 73,0-171-139,-2 18-3034,-30 29-575,-3 2 8557,36-55-5440,-1-12-423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3:41.1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34 161 968,'0'0'1849,"-6"-4"-1728,-22-11 6,42 13 429,-1-2 1,0 0-1,16-7 0,-25 9-515,0-1-1,1 0 0,-1 0 0,0 0 0,-1-1 1,1 1-1,0-1 0,-1 0 0,0 0 0,0 0 0,0-1 1,-1 1-1,1-1 0,-1 1 0,0-1 0,0 0 1,-1 0-1,1 0 0,-1 0 0,0 0 0,-1 0 0,1-6 1,-1 11-64,0-20-224,0 24 149,0 2 84,0 84 8,0-90 12,1 0 1,-1 1-1,0-1 1,0 1 0,0-1-1,1 0 1,-1 1-1,0-1 1,0 0 0,1 1-1,-1-1 1,0 0-1,1 0 1,-1 1 0,0-1-1,1 0 1,-1 0-1,0 1 1,1-1 0,-1 0-1,1 0 1,-1 0-1,0 0 1,1 0 0,-1 0-1,1 0 1,-1 0-1,1 0 1,-1 0 0,0 0-1,1 0 1,-1 0-1,1 0 1,-1 0-1,0 0 1,1 0 0,-1 0-1,1 0 1,-1-1-1,0 1 1,1 0 0,-1 0-1,1-1 1,17-9 235,-7-4-238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4:49.4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1496,'0'0'474,"5"0"-780,-1 0-424,-3 0 930,0-1-1,-1 1 1,1 0 0,0 0 0,0 0 0,-1 0 0,1 0-1,0 0 1,0 1 0,0-1 0,-1 0 0,1 0 0,0 0-1,0 1 1,-1-1 0,1 0 0,0 1 0,-1-1 0,1 1 0,0 0-1,2 9 2814,27-9-3063,-18-2 59,2 1-3,29 1 180,0-3-1,75-11 1,-77 6-321,-1 2 1,1 2-1,81 4 1,-119 0 125,3-1-13,0 0-1,0 1 1,0 0-1,0 1 1,0-1-1,-1 1 1,1 0-1,0 0 1,-1 1-1,11 6 1,-15-8 5,-1 38-507,-2-1 489,-2 0-1,-11 49 1,8-49 4,1 1-1,-1 51 1,7-75 31,-1-1 0,0 1 0,-1-1 1,0 0-1,-1 1 0,-1-1 0,0 0 1,-1-1-1,-6 14 0,7-15-18,1 0-1,1 0 1,0 0 0,0 0-1,1 0 1,1 0 0,0 1-1,3 20 1,0 14-64,-4-35 80,0 1-1,-1-1 1,-1 0-1,0 0 0,-5 16 1,-7 27-3,10-14 10,5-34-4,0-1 1,0 1-1,-1-1 1,0 0-1,0 1 0,-1-1 1,0 0-1,0 0 1,0 0-1,-1 0 0,0 0 1,-5 8-1,2-5-2,0 0 0,0 1 0,1-1-1,1 1 1,0 0 0,0 0 0,1 0 0,0 1 0,1-1-1,0 1 1,-1 14 0,0 23-119,5 62 1,0-40-87,-3-23 152,-1-32 53,2 0 0,0 1 0,0-1 0,1 1 1,1-1-1,1 0 0,8 28 0,-7-29 9,-1 1 0,0-1 1,-1 1-1,-1 0 0,0 18 0,-1 227 84,13-122 2,-12-129-92,0 0 0,0 0 1,1 0-1,0-1 0,5 13 0,-4-12 19,0-1 0,-1 1-1,0-1 1,-1 1-1,2 13 1,-3-20-129,0-1 0,1 1 0,-1 0 0,1-1 0,-1 1 0,1-1 1,0 1-1,-1 0 0,1-1 0,0 0 0,0 1 0,0-1 0,1 0 0,-1 1 0,1 0 0,5-2-1262,0 0-1129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4:50.1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 1408,'0'0'4288,"5"0"-3987,65 0 629,121-15 1,-177 9-889,-13 6-67,-22 1-271,18 0 294,1 0 0,-1 0 0,0 0 0,0 1 0,1-1 0,-1 1 0,1 0 0,-1 0 0,1 0 1,0 0-1,0 0 0,0 0 0,0 0 0,0 1 0,0-1 0,1 1 0,-1 0 0,-1 2 0,-19 61-1,20-57 5,0-1-1,0 0 1,-1 0-1,0 0 1,0 0 0,-1 0-1,0-1 1,-8 12 0,2-9 192,9-8-355,-1 0 0,1-1 0,0 1 0,-1 0 0,0-1 0,1 1 0,-1-1 0,0 0 0,0 0 0,0 1 0,0-1 0,0-1 0,0 1 0,0 0 0,0 0 0,0-1 0,0 1 0,0-1 0,0 1 0,-1-1 0,1 0 0,-4 0 0,-14 0-1350,0 0-519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4:50.6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0 1480,'0'0'2493,"0"64"21,-1-24-2204,-1-27-270,1-1-1,1 0 0,0 0 1,1 1-1,0-1 0,1 0 1,5 19-1,-6-29-43,-1 0 0,1-1 0,0 1 0,0-1 1,0 1-1,0-1 0,0 0 0,0 1 0,1-1 0,-1 0 0,0 0 0,1 0 0,-1 0 0,0 0 0,1 0 0,0 0 1,-1 0-1,1-1 0,-1 1 0,1 0 0,0-1 0,-1 0 0,1 1 0,0-1 0,0 0 0,-1 0 0,1 0 0,0 0 0,0 0 1,-1 0-1,1 0 0,0-1 0,0 1 0,-1-1 0,1 1 0,2-2 0,1 0-129,0 0-1,0-1 1,-1 1 0,1-1-1,-1 0 1,0 0-1,0-1 1,0 1 0,0-1-1,4-5 1,14-23-3031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4:52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0 560,'0'0'80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4:53.4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0 240,'-4'7'6002,"1"11"-5289,3 278-246,0-295-467,0 0 0,-1 1 0,1-1 0,0 0 1,1 1-1,-1-1 0,0 0 0,0 0 1,0 1-1,1-1 0,-1 0 0,1 0 0,-1 0 1,1 1-1,-1-1 0,1 0 0,0 0 0,0 0 1,-1 0-1,1 0 0,0 0 0,0 0 1,0-1-1,0 1 0,0 0 0,0 0 0,0-1 1,0 1-1,1 0 0,-1-1 0,2 1 0,2 2-10,3 45 7,-4-40 6,1 0 0,-2 0 0,1 1 0,-1-1 0,-1 1 0,0 0 0,0-1 0,0 1 0,-1 0 0,0 0 0,-1 0 0,-1 17-1,0-10 0,8 61 95,-7 18-14,8-67-74,-4-20 1,0 0-1,-1 0 1,-1 0-1,1 1 1,-1-1-1,-1 1 1,1-1 0,-1 1-1,-1 0 1,0 0-1,0-1 1,-2 10-1,2 15 3,10-30-1597,-7-3 1049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4:54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28 816,'0'0'4981,"-3"2"-4388,9 0-307,52-5 174,77-14-1,-60 6-448,-59 10-158,-18 41-213,-24 8 332,22-42 48,0 1-1,0-1 1,1 1-1,0 0 1,0 0 0,0 0-1,1 1 1,0-1-1,0 0 1,1 1-1,0-1 1,0 14 0,1-20-96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4:54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1608,'0'0'2505,"0"5"-2249,0 1-208,0-4-1,-1 0-1,1 0 1,0 0-1,0 0 1,0 0-1,0 0 1,0 0-1,1 0 1,-1 0-1,1 0 1,-1 0-1,1 0 1,0 0-1,-1 0 1,1 0-1,0 0 1,0-1-1,0 1 1,1 0-1,-1-1 1,0 1-1,1-1 1,1 2-1,24 15 392,-14-10-378,0 0-1,-1 1 0,0 0 0,-1 1 1,0 0-1,0 0 0,14 20 0,-24-28-137,-1-2-2,0 1-1,1-1 1,-1 1 0,0-1 0,1 1-1,-1-1 1,1 1 0,-1-1 0,0 1-1,1-1 1,-1 0 0,1 1 0,-1-1 0,1 0-1,-1 1 1,1-1 0,-1 0 0,1 1-1,0-1 1,-1 0 0,1 0 0,-1 0-1,1 0 1,1 1 0,5-1-2265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4:57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 2099 160,'0'0'3458,"-5"0"-3306,4 0-84,0 0 0,0 0 0,0 0 0,0 0-1,0-1 1,0 1 0,0 0 0,0 0 0,0-1 0,0 1-1,0-1 1,0 1 0,0-1 0,1 1 0,-1-1 0,0 0 0,0 1-1,0-1 1,1 0 0,-1 0 0,0 1 0,1-1 0,-2-1 0,2 0-40,-1 1 0,1 0 0,0-1 0,0 1 1,-1-1-1,1 1 0,0-1 0,0 1 1,0-1-1,1 1 0,-1-1 0,0 1 1,0-1-1,1 1 0,-1 0 0,1-1 1,-1 1-1,1 0 0,0-1 0,0 1 0,-1 0 1,2-2-1,3-6-13,-1-1 0,-1 1 0,1-1 0,-2 0 0,3-11 0,0-2 16,0-6-13,-2 1 0,0-1-1,-2 0 1,-4-44 0,1 0-3,4-8-23,-1 30-40,-5-77 0,0 111 41,1 1-1,-2-1 0,-10-23 0,9 23 16,0 0 0,1-1 0,-4-19-1,1-38 53,1-93 0,7 7 479,1 156-548,-1 0 1,1 1-1,0-1 0,1 1 1,-1-1-1,1 1 0,0-1 0,0 1 1,3-5-1,-2 5 10,-1 0 0,0-1 0,0 1 0,0 0 0,-1-1 0,1 1 0,-1-1 0,0 1 0,0-7 0,6-88 228,7-32-344,-14-15 356,0 141-248,1 1 0,0-1 1,0 0-1,0 1 1,1-1-1,-1 1 0,1-1 1,2-4-1,-1 5-5,-1-1-1,0 0 0,-1 1 1,1-1-1,-1 0 0,0 0 0,0 0 1,0-6-1,-1 9 18,0-4 4,-1 0-1,1 1 1,0-1 0,0 0 0,1 0 0,0 1 0,0-1-1,0 0 1,1 1 0,-1-1 0,1 1 0,1-1 0,-1 1-1,1 0 1,0 0 0,5-6 0,-6 6-35,0-1-1,-1 0 1,1 1 0,-1-1 0,0 0 0,0 1-1,-1-1 1,0 0 0,0 0 0,0 0 0,0 0-1,-1 1 1,0-1 0,-1 0 0,1 1 0,-4-10-1,4 15 28,1-1-1,0 1 1,0-1-1,-1 0 0,1 1 1,0-1-1,-1 1 1,1-1-1,-1 1 0,1-1 1,-1 1-1,1-1 0,-1 1 1,1 0-1,-1-1 1,1 1-1,-1 0 0,1-1 1,-1 1-1,0 0 1,1 0-1,-1-1 0,1 1 1,-1 0-1,0 0 0,1 0 1,-1 0-1,-1 0 1,-1-1 2,2-10 0,2-1 10,-1 10-5,0-1 1,1 0-1,-1 1 0,0-1 1,0 1-1,-1-1 1,1 0-1,0 1 0,-1-1 1,0 1-1,1-1 1,-1 1-1,-2-5 0,1 4 10,-46 2-2384,40 1 347,3 0-299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4:58.4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210 4 1192,'0'0'2721,"0"23"-2625,0-21-93,-1 1 1,0 0-1,0 0 1,0 0-1,0-1 0,0 1 1,-1 0-1,1-1 1,-1 1-1,0-1 0,0 0 1,0 1-1,0-1 1,0 0-1,0 0 1,0 0-1,-5 2 0,-54 34 14,39-26 16,2 1-28,6-5 5,0 1 1,0 0 0,-19 19 0,33-23 721,11-4-474,10-4-160,-5-3-172,-2-1 1,1 0-1,-1-1 1,0-1-1,0 0 1,-1-1-1,0 0 1,-1-1-1,-1 0 1,12-14-1,29-25-188,-38 35 325,-13 14-82,0 0 1,0 0 0,0 0-1,0 0 1,0 0 0,1 0-1,-1 0 1,0 0 0,0 0-1,1 0 1,-1 1 0,0-1-1,1 0 1,-1 1 0,1 0-1,-1-1 1,1 1 0,-1 0-1,1-1 1,-1 1-1,1 0 1,-1 0 0,3 1-1,-3-1 10,-1 11 70,-1-1 56,0 0 0,-1 0-1,0 0 1,-1 0-1,0-1 1,-1 0-1,0 1 1,0-1-1,-9 12 1,8-12-84,0 0 0,0 0 0,1 0 0,0 1 0,0 0 0,1 0 1,1 0-1,0 0 0,-2 16 0,4 13-71,0-38 66,-9-1-341,0-1 0,0 0 0,0-1-1,0 1 1,-12-5 0,-2-1 72,10 5 164,12 2 68,0 0 1,1 0-1,-1 0 0,0 1 0,0-2 0,1 1 1,-1 0-1,0 0 0,0 0 0,1 0 0,-1 0 1,0-1-1,1 1 0,-1 0 0,0 0 0,0-1 0,1 1 1,-1-1-1,1 1 0,-1 0 0,0-1 0,1 1 1,-1-1-1,1 0 0,-1 1 0,1-1 0,0 1 1,-1-1-1,1 0 0,-1 1 0,1-1 0,0 0 1,0 1-1,-1-1 0,1 0 0,0 0 0,0 1 0,0-1 1,0 0-1,0 0 0,0-1 658,9 2-423,36 1 127,-1-2-1,0-2 0,1-2 1,-2-2-1,46-13 0,-87 20-342,0-1 1,0 1-1,-1 0 0,1-1 0,0 0 1,0 1-1,-1-1 0,1 0 0,-1 0 1,1 0-1,-1 0 0,1 0 0,-1 0 1,0 0-1,1 0 0,-1-1 0,0 1 1,0-1-1,0 1 0,0 0 0,0-1 1,0 0-1,0 1 0,-1-1 0,1 0 1,0 1-1,-1-1 0,0 0 0,1 0 1,-1 1-1,0-1 0,0 0 0,0 0 1,0-2-1,-5 2-320,1 1 1,-1 1-1,0-1 1,1 1-1,-1 0 1,0 0-1,-4 1 1,4-1-61,-10 0-624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3:28.49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191 1 936,'0'0'8178,"-2"14"-8597,-8 4 396,-1-1 0,-1 0 0,-26 28 0,-6 9-101,8-23 5,31-28 110,0 0 0,0 0 1,1 1-1,0 0 0,0 0 1,-6 7-1,27-25-213,-11 9 233,1 1 0,-1-1 1,0-1-1,0 1 1,-1-1-1,9-11 0,1-16 15,-14 28-42,1 0 1,0 0 0,0 1 0,0-1 0,1 1 0,-1 0-1,1-1 1,0 1 0,1 0 0,-1 1 0,0-1 0,6-3-1,59-42-338,-67 48 360,0 0 0,0 1 0,1-1 1,-1 0-1,0 1 0,0-1 1,0 1-1,0 0 0,1-1 0,-1 1 1,0 0-1,1 0 0,-1 0 1,0 0-1,0 0 0,1 0 0,-1 0 1,0 0-1,0 0 0,1 0 0,-1 1 1,0-1-1,0 1 0,1-1 1,-1 1-1,0-1 0,0 1 0,0 0 1,0-1-1,0 1 0,0 0 1,0 0-1,0 0 0,0 0 0,0 0 1,0 1-1,3 5-10,-1-1 1,0 1 0,-1 0-1,0 0 1,3 13-1,3 10 21,0-10-12,1 0 1,14 22 0,4 6 30,-26-42-12,-1-5 292,-5-11-370,5 10 46,-1-1 0,1 1 0,0-1 0,0 1 0,-1-1 0,1 0 0,0 1-1,-1-1 1,1 1 0,0 0 0,-1-1 0,1 1 0,0-1 0,-1 1 0,1-1 0,-1 1 0,1 0 0,-1-1 0,1 1 0,-1 0 0,1 0 0,-1-1-1,0 1 1,1 0 0,-1 0 0,1 0 0,-1 0 0,0 0 0,0 0 0,-49-10-466,27 5 453,0 1 0,-47-3 1,47 8 28,17 0-12,-1 0 1,1-1-1,-1 0 1,1 0-1,-1 0 1,1-1-1,-1 0 0,-5-3 1,10 4 18,1-1-24,-1-1-251,13 1-20,34 3-287,33 0 219,-72-2 344,0 0 0,0-1 0,-1 0 0,1 0-1,0 0 1,-1-1 0,1 0 0,-1 0-1,0 0 1,6-4 0,-11 6 12,1 0-1,0 0 1,-1-1 0,1 1 0,-1 0 0,1-1-1,-1 1 1,1-1 0,-1 1 0,1 0-1,-1-1 1,1 1 0,-1-1 0,0 1 0,1-1-1,-1 0 1,0 1 0,0-1 0,1 1-1,-1-1 1,0 1 0,0-1 0,0 0 0,1 1-1,-1-2 1,-12-4-278,-29 4-795,37 2 899,-15 0-649,4 0-362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4:58.9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1064,'0'0'2463,"2"31"-1374,-1-29-1050,0 0 1,1 0 0,-1 0 0,1 0 0,-1-1-1,1 1 1,0 0 0,0-1 0,0 0 0,0 1-1,0-1 1,0 0 0,0 0 0,0 0 0,3 1-1,43 14 432,-33-11-337,-8-3-390,0 1 1,0-2-1,0 1 0,1-1 0,10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19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313 0 1232,'0'0'1118,"32"0"4546,-83 3-5739,-95 17 0,18-1-55,124-19-94,-9 2 431,10-1-910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0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151 11 864,'0'0'6159,"-48"-3"-4970,-54 3-2070,101 0 545,22-7-4347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1.1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1 282 2617,'0'0'6172,"0"-2"-6129,0 0 1,0 0-1,1 0 1,-1 0-1,0 0 1,1 1 0,0-1-1,0 0 1,-1 0-1,1 1 1,2-3-1,2-1-64,0 0 0,-1 0 0,1-1 0,-1 1-1,0-1 1,0 0 0,-1 0 0,1 0 0,-1-1 0,-1 1-1,4-13 1,-2 3-142,-1 0 0,-1 0 0,-1 0 0,0-18 0,0 30-120,0 0 1,1 0-1,-1 0 0,1 0 1,0 0-1,0 0 1,0 0-1,1 0 0,0 1 1,-1-1-1,1 1 1,0 0-1,0 0 1,1 0-1,-1 0 0,6-3 1,-1 0-1082,0-2-398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1.7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7 156 1304,'0'0'4345,"-1"-4"-3950,-1-4-104,1 0 0,0 0-1,0-1 1,1 1 0,0-1 0,0 1 0,1 0-1,0-1 1,3-9 0,3-40-610,-7 58 164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2.0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1130 191 3513</inkml:trace>
  <inkml:trace contextRef="#ctx0" brushRef="#br0" timeOffset="1">1130 191 3513,'-339'-92'1948,"239"64"90,64 16-1748,-1 2 0,0 2 1,-38-4-1,-116-5-404,173 16 154,-180-8-324,113 8-2741,71 1 789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2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518 19 2248,'0'0'5104,"-14"-3"-4938,-70-6-16,-107 3 0,-38 6-2676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3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808 22 2008,'0'0'5164,"-23"-3"-4833,7 0-261,-23-3 261,-77-3-1,-496 9-124,610 0-479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4.4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774 26 2328,'0'0'4441,"-34"0"-4115,-169 0 279,7-13 1283,7 1-2282,83 12-357,60 0-4234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4.9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480 7 1544,'0'0'4971,"-16"-1"-4843,-371-4 897,312 14-2305,74-9 851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3:29.0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85 14 96,'0'0'2262,"3"-4"-2348,9-6-67,-5 15 48,-6-2 144,-1 1 1,0-1-1,1 0 0,-1 1 1,-1-1-1,1 0 1,0 0-1,-1 1 0,0-1 1,-1 4-1,-9 10 111,4-10-121,6-6-104,3-5 183,1-1 93,0 0-1,0 1 1,0-1 0,0 1 0,1 0 0,0 0-1,-1 1 1,1-1 0,1 1 0,5-4 0,-9 7-499,-8 0-2112,1 2 2221,-1-1 1,1 1-1,0 0 0,-1 0 1,1 1-1,-10 5 0,-18 7 858,-1-10-61,32-8-245,22-6-241,0 0-151,-10 5-272,-1 0 1,1 0 0,0 1-1,0 0 1,14-2-1,-25 5 306,-1 0 0,0 1 0,0-1-1,1 1 1,-1-1 0,0 1 0,1 0-1,-1 0 1,1 0 0,-1 1 0,-3 2-1,-6 2-14,-23 11-70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5.3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1 423 3265,'0'0'3375,"7"-23"-3224,1-3-108,7-18 533,15-78 1,-27 105-804,1 1 1,0 0-1,1 0 0,0 1 0,1-1 1,1 1-1,1 0 0,0 1 1,1 0-1,10-13 0,0 0-1385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5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63 490 168,'0'0'7155,"-6"-29"-6883,-22-90-123,25 99-116,0 0-1,1 0 0,1-1 1,3-33-1,-1 44-42,0 1-1,-1-1 1,0 0 0,0 1 0,-1-1-1,-1 1 1,0-1 0,0 1-1,-5-15 1,5 17-283,0 0 1,0 0-1,1 0 1,0 0-1,0 0 1,1 0-1,1-12 1,-1 6-838,0-2-1067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6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0 549 2264,'0'0'4739,"0"-16"-4164,3-53-337,-1 65-225,-1 0 0,0 0 0,1 0 0,0 0 0,0 1 0,0-1-1,0 0 1,1 1 0,0 0 0,-1-1 0,1 1 0,0 0 0,0 0-1,1 1 1,-1-1 0,1 1 0,3-3 0,8-6 42,-2 0-38,-1-1-1,0-1 1,-1 0 0,0 0-1,9-15 1,-16 20-86,1 0-1,-1-1 1,-1 0 0,1 1-1,-1-1 1,-1 0 0,0 0-1,0-1 1,-1 1 0,1-15-1,-2-114-3100,0 87 836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6.8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14 418 3209,'0'0'3478,"0"-16"-3250,1-47-9,-1 60-201,0 0 0,1 0 0,-1 1 0,0-1 0,1 0 1,0 0-1,-1 0 0,1 1 0,0-1 0,1 0 0,-1 1 1,0-1-1,1 1 0,3-5 0,5-11 28,-3-6-91,-2-1 1,0 0-1,-2 0 0,-1-1 0,-1 1 0,-2-31 1,0 11-11,1 44 7,0 0-1,0 0 1,0 0-1,0 0 1,0 0-1,0 0 1,0 1 0,-1-1-1,1 0 1,0 0-1,-1 0 1,1 0-1,-1 0 1,1 0-1,-1 1 1,1-1 0,-1 0-1,1 0 1,-1 1-1,0-1 1,1 0-1,-1 1 1,0-1-1,0 0 1,1 1-1,-1-1 1,0 1 0,0 0-1,0-1 1,0 1-1,0 0 1,1-1-1,-1 1 1,0 0-1,0 0 1,0 0-1,0 0 1,0 0 0,0 0-1,0 0 1,0 0-1,0 0 1,0 0-1,0 1 1,-1-1-1,-2 0-137,-24 0-1482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7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576 1 1592,'0'0'4076,"-36"1"-3763,-10 0-165,8-1 17,0 2 0,-43 8 0,-127 28-494,107-17-2372,73-17 1219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27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103 0 2545,'0'0'3896,"-61"0"-3896,47 0 0,0 0 0,7 0 0,1 0-64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30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50 216,'0'0'5503,"-15"0"-5243,-17 3-198,1 1 1,-1 2 0,1 1 0,0 1-1,1 2 1,-40 18 0,50-21 83,12-3-98,7-1-39,2-2 6,1 0 0,0 0 0,0 0 0,-1 0 0,1 0 0,0-1 0,0 1 0,0-1 0,0 1 0,0-1 0,0 0 0,0 0 0,0 0 0,2 0 0,0 0 18,378 14 736,-381-14-659,-1-45-4634,0-61 8141,0 106-3370,0 13-376,-12 206 77,11-160-118,1-58 286,0-26-182,0-16-772,0 11-1280,0 13 2170,1 13-25,-1 0 1,1 1-1,-1-1 1,0 1-1,0-1 1,-1 1-1,1-1 1,-1 1-1,0-1 0,0 1 1,0-1-1,0 1 1,0-1-1,-1 1 1,1 0-1,-4-4 1,4 3 159,0 0 0,0-1 0,1 1 0,-1 0 0,1 0 1,0-1-1,0 1 0,1 0 0,0-5 0,0-4 393,-8 20-788,1 11 189,1 0 1,1 0-1,0 0 1,2 0-1,0 1 0,0-1 1,2 1-1,3 30 1,-1 10 433,-5-64-402,1 1 0,-1-1-1,0 1 1,0 0 0,0 0 0,0 0 0,-1 1 0,1-1 0,-1 1-1,0 0 1,0 0 0,0 0 0,-9-4 0,-3 1-66,0 0 0,-1 1 1,1 1-1,-1 1 0,-33-3 1,21 3-3,27 3 59,1 0-1,-1-1 1,1 1 0,0-1-1,-1 1 1,1-1 0,0 1-1,-1-1 1,1 0 0,0 1-1,0-1 1,-1 0-1,1 0 1,0 0 0,0 0-1,0 0 1,0 0 0,0 0-1,1-1 1,-1 1 0,0 0-1,0 0 1,1-1 0,-1 1-1,1-1 1,-1 1 0,1 0-1,0-1 1,-1-1-1,-3 1-29,-1 1-1,1 0 0,-1 0 0,1 1 0,-1-1 0,1 1 1,-1 0-1,-8 1 0,8-1 18,-22 0-66,26 0-6,31-3-471,-15 1 528,220-14-442,-235 16 409,1 1 0,0-1 0,0 0 0,0 0 0,0 1 0,0-1 0,0 1 0,0-1 0,0 1 0,0-1 0,-1 1 0,1-1 0,0 1 0,0 0 0,-1-1 0,1 1 0,1 1 0,-1-1 151,-3-9 132,0 1-132,0-7 111,0 0-1,0 0 1,1-1 0,2-20-1,0 9 404,-1 25-559,0 11-618,0 83 124,0-55 42,0-33 167,0-14-20,0-23 297,1 17 94,-1-1 1,0 1-1,-1-1 0,-5-22 0,6 38-146,0-1 0,0 1 0,0-1-1,-1 1 1,1-1 0,0 1 0,0-1 0,0 1 0,-1-1-1,1 1 1,0 0 0,0-1 0,-1 1 0,1-1 0,0 1-1,-1 0 1,1-1 0,0 1 0,-1 0 0,1-1 0,-1 1-1,1 0 1,-1 0 0,1-1 0,-1 1 0,1 0 0,0 0-1,-1 0 1,1 0 0,-1 0 0,1 0 0,-1-1 0,1 1-1,-1 0 1,1 0 0,-1 1 0,1-1 0,-1 0 0,1 0 0,-1 0-1,1 0 1,-1 0 0,1 0 0,-1 1 0,1-1 0,-1 0-1,1 0 1,-1 1 0,1-1 0,0 0 0,-1 1 0,1-1-1,0 0 1,-1 1 0,1-1 0,0 1 0,-1-1 0,1 0-1,-1 2 1,-18 28-674,5 15-196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4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94 1872,'0'0'5778,"0"0"-5772,-2-1-13,0 0 0,0 1 0,0-1 0,0 1 0,0 0 0,0 0 0,0-1 0,0 1 0,0 0 0,-1 1 0,-3 0 0,1-1 2,0 2 0,-1-1 0,1 1-1,0 0 1,-1 0 0,1 0 0,0 1-1,1-1 1,-1 1 0,0 0 0,1 1-1,0-1 1,0 1 0,0 0 0,0 0-1,0 0 1,1 1 0,0-1 0,0 1-1,0 0 1,0 0 0,1 0 0,0 0-1,0 0 1,0 0 0,1 1 0,0-1-1,0 0 1,0 1 0,0 5 0,1-9-5,0 0-1,0-1 1,0 1 0,0 0 0,0 0 0,0-1 0,0 1 0,1 0 0,-1-1 0,1 1 0,-1 0 0,1-1 0,0 1 0,0-1 0,0 1-1,0-1 1,0 1 0,0-1 0,0 0 0,0 0 0,0 1 0,0-1 0,2 1 0,2 0-6,-1 0 0,1-1 0,-1 1 0,1-1 0,0 0 0,0 0 0,5 0 0,-7-1 16,38 3-59,52-2 0,-52-1 175,-40 0-109,0-1 1,0 1 0,-1-1 0,1 1 0,-1-1 0,1 1 0,0-1 0,-1 0 0,1 1 0,-1-1 0,1 0 0,-1 1 0,1-1 0,-1 0 0,0 0 0,1 1 0,-1-1 0,0 0 0,0 0 0,0 0 0,1 1 0,-1-1 0,0 0 0,0 0 0,0 0 0,0 0 0,0 1 0,-1-2 0,1-34-387,-1 26 60,-2-87-1471,0-2 3193,3 98-1112,-1 1-288,1 0 0,0-1 0,0 1-1,0 0 1,-1 0 0,1 0 0,0 0 0,0-1 0,-1 1 0,1 0 0,0 0 0,0 0 0,-1 0 0,1 0 0,0 0 0,0 0 0,-1 0 0,1 0 0,0 0 0,0 0-1,-1 0 1,1 0 0,0 0 0,-1 0 0,1 0 0,0 0 0,0 0 0,-1 1 0,1-1 0,0 0 0,0 0 0,0 0 0,-1 0 0,1 0 0,0 1 0,0-1 0,0 0 0,-1 0-1,1 0 1,0 1 0,0-1 0,0 0 0,0 0 0,0 0 0,-1 1 0,1-1 0,0 0 0,0 0 0,0 1 0,0-1 0,0 0 0,0 1 0,0-1 0,0 0 0,-4 17-50,4-16 60,-6 51-171,3 0 0,2 0 1,6 66-1,1 19 223,-5-81-16,0-21 7,-4 52 1,3-85-55,-1 0-1,1 0 1,-1 0 0,1 0 0,-1 0 0,0 0 0,1-1 0,-1 1 0,0 0 0,0 0-1,0-1 1,-1 1 0,1-1 0,0 1 0,-1-1 0,1 0 0,0 1 0,-1-1 0,0 0-1,-2 2 1,-1-1 10,1 0 0,0-1 0,-1 1 0,1-1 0,0 0-1,-1-1 1,0 1 0,-8 0 0,3-2 0,-1 1 0,0-1 1,1-1-1,-1 0 0,1 0 0,0-1 0,-13-6 1,15 5-144,-1-1 1,2 0 0,-1-1 0,0 0-1,1 0 1,0-1 0,1 0 0,-8-10-1,-9-16-2034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4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56 196 1376,'0'0'2809,"-1"0"-2786,1 0 0,0 0 0,-1 0 0,1 1 0,0-1 0,0 0 0,-1 0 0,1 0 0,0 0 0,-1 0 0,1 1 0,0-1 0,0 0 0,-1 0 0,1 0 1,0 1-1,0-1 0,-1 0 0,1 0 0,0 1 0,0-1 0,0 0 0,-1 0 0,1 1 0,0-1 0,0 0 0,0 1 0,0-1 0,0 0 0,0 1 0,0-1 0,0 0 0,0 1 0,0-1 0,0 0 0,0 1 0,0-1 0,0 0 0,0 1 0,-2 21 171,0-1-1,-2 0 0,-7 26 0,-4 22-27,10-15-6,3 65 0,2-104 176,0-67-65,-6-168-37,4 100-98,3 67-100,-1 50-39,1-1 0,0 1 0,-1-1 0,1 1 0,1 0 0,-1-1 0,0 1 0,1 0 0,0 0 0,-1-1 0,1 1 0,0 1 0,1-1 0,-1 0 0,0 0 0,1 1 0,0 0 0,-1-1 0,6-2 0,7-5-28,1 0-1,27-11 1,-20 10 13,-19 9-4,1-1 1,0 2-1,-1-1 1,1 0-1,0 1 1,0 0 0,0 0-1,0 1 1,0-1-1,0 1 1,0 0-1,0 0 1,0 1 0,0 0-1,0-1 1,0 2-1,0-1 1,0 1 0,-1-1-1,1 1 1,0 0-1,-1 1 1,0-1-1,1 1 1,-1 0 0,0 0-1,-1 0 1,1 1-1,0-1 1,4 8-1,-1-3-21,-1 1 0,1-1 0,-2 1 0,0 1 0,0-1 0,0 1 0,-1 0 0,-1 0 0,0 1 0,0-1 0,-1 0 0,0 1 0,0 16 0,-1-24 48,-1 0 1,0 1 0,0-1 0,-1 0 0,1 0 0,0 0 0,-1 0 0,0 0 0,0 0-1,0 0 1,0 0 0,0 0 0,-1-1 0,1 1 0,-1 0 0,0-1 0,0 1 0,-3 2-1,1-2 21,-1 0 0,0 0 0,0-1 0,0 0 0,0 0-1,0 0 1,0 0 0,0-1 0,-1 0 0,-8 1 0,-14 1 104,1 0-1,-35-2 1,56 0-146,1-1 0,-1-1 0,0 1 0,0-1 0,1 0 0,-1 0 0,1 0 0,-1-1 0,1 0 0,-1 0 0,1-1 0,0 1 0,0-1 0,0 0 0,0 0 0,1-1 0,-7-5 0,6-8-959,5 5-1477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4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72,'0'0'5519,"-1"0"-5485,1 0 0,-1 0 0,1 0 0,-1 0 1,1 0-1,-1 0 0,1 0 0,-1 0 0,1 0 1,-1 0-1,1 0 0,-1 1 0,1-1 0,-1 0 0,1 0 1,-1 0-1,1 1 0,-1-1 0,1 0 0,-1 1 1,1-1-1,-1 0 0,1 1 0,0-1 0,-1 1 1,1-1-1,-1 1 0,1 288 842,0-282-873,-1 0-1,0 0 1,0-1 0,-1 1-1,0 0 1,0-1-1,0 1 1,-1-1-1,-6 10 1,-6 17-121,13-19 162,2-13-114,0-1 0,-1 0-1,1 0 1,0 0 0,0 0 0,0 1 0,0-1 0,0 0-1,0 0 1,0 0 0,0 1 0,0-1 0,0 0 0,0 0-1,0 1 1,0-1 0,0 0 0,0 0 0,0 0 0,0 1 0,0-1-1,0 0 1,0 0 0,0 0 0,0 1 0,0-1 0,0 0-1,0 0 1,1 0 0,-1 0 0,0 1 0,0-1 0,0 0-1,0 0 1,0 0 0,1 0 0,-1 0 0,0 1 0,0-1-1,0 0 1,1 0 0,-1 0 0,0 0 0,0 0 0,0 0-1,1 0 1,-1 0 0,0 0 0,0 0 0,0 0 0,1 0-1,22-17-1544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3:32.92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 61 816,'0'0'2950,"-25"14"1367,164-13-3858,-2 2 27,247-28 0,-281 9 67,179-4 0,-49 10-205,184 6-274,-247 1-148,-169 3 26,46 0-263,-46 0 420,1 0-25,64 0 186,1 0-4035,-78 0 1491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4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1064,'0'0'3529,"-6"4"-3233,-5 2-162,1 0 0,0 0 0,0 1 0,-14 13 0,20-16-105,1-1 1,0 1 0,-1 0 0,1-1 0,1 1 0,-1 0 0,1 1 0,-1-1 0,1 0-1,0 1 1,1 0 0,-1-1 0,1 1 0,0 0 0,0 0 0,0 6 0,1 12 36,-1-9-33,1 1 1,1 0-1,0-1 1,4 16-1,-3-24-32,0 0 0,0-1 0,0 1 1,1-1-1,0 1 0,0-1 0,1 0 0,0 0 0,-1 0 0,1 0 0,1-1 1,8 8-1,0-2 8,1-1 1,0-1 0,1 0 0,0-1 0,0 0-1,1-1 1,0-1 0,0 0 0,0-1-1,0-1 1,1-1 0,-1 0 0,1-1 0,-1-1-1,1 0 1,0-2 0,16-2 0,-28 3-8,0-1 1,1 0 0,-1 0 0,0 0-1,0 0 1,-1-1 0,1 0-1,0 0 1,-1 0 0,0 0-1,0-1 1,0 1 0,0-1-1,0 0 1,-1-1 0,1 1 0,-1-1-1,-1 1 1,1-1 0,0 0-1,-1 0 1,0 0 0,2-10-1,0 3-1,-2-1-1,0 0 1,0 0-1,-1 0 0,-1 0 1,0-1-1,0 1 0,-6-25 1,5 33-4,-1 0 1,1 0-1,-1 1 0,0-1 1,-1 1-1,1-1 0,-1 1 1,0 0-1,0 0 1,0 0-1,0 0 0,-1 1 1,1-1-1,-1 1 1,0 0-1,0 0 0,-1 1 1,1-1-1,0 1 1,-7-3-1,-5-1-15,0 0 0,0 2 1,0 0-1,0 0 0,-22 0 0,-16-1-381,0 4-1,-100 8 0,126-2-618,-51 16-1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56,'0'0'2962,"8"-7"55,331 14-1789,-311-9-2743,-40 8 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5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0 880,'0'0'5543,"-14"70"-4868,12-62-549,0-1 1,1 1 0,0-1 0,0 1 0,1 11 0,26-19 208,11-2-307,35 1-122,-69 1 89,1 1-1,-1-1 0,1 1 1,-1 0-1,1 0 0,-1 0 1,1 0-1,-1 0 0,0 1 1,0-1-1,0 1 0,0 0 1,0 0-1,0 0 0,4 5 1,0 2-10,-4-7 16,0 1 0,-1 0 1,1 0-1,-1 0 0,0 0 1,0 1-1,0-1 1,0 1-1,-1-1 0,0 1 1,1-1-1,-1 1 0,-1 0 1,1 0-1,0-1 0,-1 1 1,0 0-1,0 5 0,0-8 194,-28 0-83,21-2-103,-43 1-65,-2-1-1409,-103 11-1,139-9-614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5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6 416,'0'0'6560,"0"-3"-5227,0 5-271,1 5-1060,1 1 1,0-1-1,0 0 0,1 0 0,0 0 0,0 0 0,0 0 1,1-1-1,0 1 0,10 11 0,8 15-130,-21-32 116,4 10-37,1 0 0,0-1 0,1 0 1,0-1-1,1 1 0,0-1 0,17 14 1,-24-22 78,1 0 1,0 0 0,0 0-1,0 0 1,0-1 0,0 1-1,0-1 1,1 1 0,-1-1-1,0 0 1,0 1 0,0-1-1,0 0 1,0-1 0,1 1-1,-1 0 1,0-1 0,0 1-1,0-1 1,0 1 0,0-1-1,0 0 1,0 0 0,0 0-1,0 0 1,-1 0 0,1-1-1,0 1 1,-1-1 0,1 1-1,-1-1 1,1 1 0,1-3-1,7-8 84,-1 0 0,-1 0-1,13-23 1,-12 20-47,58-104 90,-93 142-3752,-1 5 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01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1123 4 2064,'0'0'5023,"-27"0"-5114,-761-4-120,769 5-381,-1 1 1,-36 9-1,0 0 160,6 2 604,39-9-89,0-1 1,-1 0-1,1-1 0,-15 1 0,24-3 124,-17 0-1993,4 0 222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02.3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287 29 2168,'0'0'4535,"6"-5"-4349,17-13-79,-17 13-123,-34 7-99,5 4 146,-1 2 0,1 1 0,0 1-1,-32 20 1,18-11 6,22-11-5,4-3-19,1-1-1,0 2 1,0-1-1,0 2 1,1-1-1,0 1 1,-15 15-1,24-21-14,0-1 1,0 1-1,1-1 0,-1 0 0,0 1 0,0-1 1,0 1-1,1-1 0,-1 0 0,0 1 0,1-1 0,-1 0 1,0 1-1,1-1 0,-1 0 0,0 1 0,1-1 1,-1 0-1,1 0 0,-1 1 0,1-1 0,-1 0 1,0 0-1,1 0 0,-1 0 0,1 0 0,-1 0 0,1 0 1,-1 0-1,1 0 0,-1 0 0,1 0 0,-1 0 1,1 0-1,-1 0 0,0 0 0,1 0 0,0-1 1,28 2 101,-26-1-92,304 3-2900,-306-20 1469,-1 10 576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02.6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0 49 2080</inkml:trace>
  <inkml:trace contextRef="#ctx0" brushRef="#br0" timeOffset="1">0 49 2080,'86'-31'847,"-84"31"-746,0-1 0,0 0 0,0 0 0,0 0 0,0 0 0,0 0 0,-1 0 0,1-1 0,0 1 0,-1-1 0,1 1 0,2-4 184,-6 22 137,3 30-50,0-24-258,0-1-1,-2 1 1,0 0 0,-2-1-1,0 0 1,-11 39-1,11-57-1294,4-10-1028,-1-2 1840,0-10-1221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5:05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0 344,'0'0'1064,"48"0"-840,-41 0-1856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6:18.1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8771 1180 1472,'0'0'2644,"-10"-3"346,-35 4-3384,-86 15 1,104-13 380,-54-1 0,-8 0 9,75 0-21,3-2-75,1 1 1,-1 1-1,1 0 1,0 0 0,-1 1-1,-14 6 1,24-8 141,0 1 0,0-1 0,0 1 0,0-1 1,0 1-1,0-1 0,1 1 0,-1-1 0,1 1 0,-1 0 0,1 0 0,-1-1 1,1 1-1,0 0 0,0 0 0,0-1 0,0 4 0,1 43 265,0-28-61,-1-6-158,1 2-51,-1 1 0,-1 0 0,-1 0 0,0 0 1,-7 21-1,5-6-2,4-28-19,-1 0 1,1 0-1,-1 0 1,1 0-1,-1 0 1,0 0-1,-1 0 1,1-1-1,-2 5 1,-51 93 148,51-94-163,0 0 0,0 0 0,0 0 0,1 0 0,1 1 0,-1-1 0,0 14 0,-9 31 26,5-37 1,4-10-29,0 0-1,0-1 1,0 1 0,1 0 0,0 1 0,0-1 0,0 0 0,0 8 0,-13 39-9,7 15-57,8-55 79,0-11-15,-1 0-1,0-1 1,0 1-1,0 0 1,0 0-1,0-1 1,0 1 0,0 0-1,0 0 1,-1-1-1,1 1 1,0 0 0,0 0-1,-1-1 1,1 1-1,0 0 1,-1 0 0,1-1-1,-1 1 1,1-1-1,-1 1 1,1 0-1,-1-1 1,1 1 0,-1-1-1,0 1 1,1-1-1,-2 1 1,-40 2-222,0 1 0,-77 19 0,3 0 28,-317 44 209,167-51 298,41-4 205,80 5-362,-197 12 9,185-18-150,31-1-16,-126 12 11,49-3 196,50 2 66,44-5-295,-253 12 46,335-25-69,-1 2-1,-28 9 1,-40 6-185,-587 22 659,682-42-368,-17 2-43,-1 0 1,1-1 0,-30-2-1,13 0-15,-559 1 11,37-10-31,273 10 132,280 0-49,-1-1 0,1 1-1,0-1 1,-1 0 0,1 0 0,0 0-1,0-1 1,-6-2 0,-22-7-156,-14 5 59,-61 1 1,-36-5-25,-198-24-24,198 24 58,-145-30-1,271 36 227,-30-3-368,-14 7-507,61-45 291,-2-27 523,0 40-44,1 0 0,7-61-1,-2 79-89,0-1 0,1 1-1,1-1 1,0 1 0,10-16 0,-10 20-16,-1 0 0,0-1 0,0 1 0,-1-1 0,0 0 0,-1 0 0,0-1 0,-1 1 0,1-19 0,-2 19 8,1 0-1,-1 0 1,2 0 0,0 0 0,0 1 0,8-19 0,-6 19-2,-1-1 0,0 1 0,-1-1 0,-1 0-1,1 0 1,0-21 0,-3-556 302,0 584-287,0 0-1,-1 0 0,0 0 1,0 0-1,0 1 1,0-1-1,-1 0 0,1 1 1,-1-1-1,0 1 1,-3-4-1,3 3-13,0 1 0,0 0 1,0-1-1,0 1 0,1-1 0,0 1 0,0-1 0,0 1 0,0-1 1,0 0-1,0-4 0,1-475 354,10 433-365,-7 42-20,-1 0-1,0 0 1,-1-1-1,2-13 1,-1-43-168,0 38 150,-2-1-1,0 1 1,-5-34 0,4 58 47,1 0 0,0 0 0,-1 0 0,0 1 0,0-1 0,0 0 0,0 0 0,0 1 0,0-1 0,-1 0 0,1 1 0,-1-1 0,1 1 0,-1 0 0,0 0 0,0 0 0,0-1 0,-1 2 0,1-1 0,0 0 0,-1 0 0,1 1 0,-1-1 0,0 1 0,1 0 0,-1 0 0,0 0 0,0 0 0,1 1 0,-4-1 0,-6 0-35,0 2 1,0 0-1,0 0 0,0 1 0,0 1 0,-14 4 1,-43 7 108,-142-9 14,145-7-65,1 3 0,0 3 0,-123 23 0,158-19-17,-1-1-1,0-2 1,-1-1-1,-36 0 1,40-4-2,-1 2 0,1 1 0,-1 1 0,-42 11 0,-16-8 79,70-4-90,-1-2 1,1 0 0,-19-1 0,-1-1-3627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6:20.1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399 0 2280,'0'0'3775,"-3"15"-3642,-7-4-69,-1-1-1,0 0 1,0 0 0,-1-1-1,-14 8 1,7-4-22,-82 53 52,63-44-63,1 3 0,-40 34 0,76-58-31,0-1 1,0 1 0,0 0 0,0 0-1,0 0 1,0 0 0,0 0-1,0 0 1,1 0 0,-1 0 0,0 0-1,1 0 1,-1 0 0,1 0-1,-1 0 1,1 1 0,-1-1 0,1 0-1,0 0 1,0 1 0,-1 1-1,2-2 6,-1 0 0,1 0 0,0 0 0,-1-1 0,1 1 0,0 0 0,-1 0 0,1-1 0,0 1 0,0-1 0,0 1 0,0-1 0,-1 1 0,1-1 0,0 1 0,0-1 0,0 0 0,0 1 0,0-1 0,0 0 0,1 0 0,12 2 70,0-1-1,1 0 1,14-2-1,-15 0-47,19 2 45,-9 0-76,0-1 0,-1-1 0,1-1-1,0-1 1,-1-1 0,41-12 0,-60 15-232,1-1 0,0 0 1,-1 0-1,1 0 0,-1-1 0,0 1 1,0-1-1,0 0 0,0 0 0,-1-1 1,1 1-1,-1-1 0,5-5 0,-6 4 72,1-1 0,-1 0 1,0 1-1,-1-1 0,0 0 0,1 0 0,-2 0 0,1 0 0,-1 0 0,0-9 0,1-5 104,-1 16 89,1 1 0,-1-1 0,1 1 0,-1 0 0,0-1 0,-1 1 0,1-1 0,0 1 0,-1-1 0,0 1 0,0-1 0,0 1 0,0 0 0,0 0 1,-1 0-1,1 0 0,-1 0 0,0 0 0,0 0 0,0 0 0,-4-3 0,-8-3 1397,13 20-275,3 12-1349,-2 140 230,0-161 79,0-31-6,1 0-82,0 23-37,0 0 1,-1 1 0,1-1 0,-1 0 0,-1 0 0,1 0-1,-1 1 1,0-1 0,0 0 0,0 1 0,-1-1 0,0 1-1,0-1 1,0 1 0,-1 0 0,-6-9 0,2 2 207,0 2 316,6 10-517,1 0 0,-1 0 0,0 0 0,1 0 0,-1 1 0,0-1 0,1 0 0,-1 0 0,0 1 0,1-1 0,-1 0 0,1 1-1,-1-1 1,0 0 0,1 1 0,-1-1 0,1 1 0,-1-1 0,1 1 0,-1-1 0,1 1 0,0-1 0,-1 1 0,1 0 0,-16 18 13,2 1-1,0 1 1,2 0 0,-15 30 0,25-46-15,0 1-1,-1 0 0,0-1 1,0 0-1,-1 0 1,1 0-1,-1 0 1,0 0-1,-1-1 0,1 0 1,-1 0-1,1 0 1,-1 0-1,-1-1 0,1 0 1,0 0-1,-1 0 1,1-1-1,-1 1 0,0-1 1,0-1-1,0 1 1,0-1-1,0 0 0,0-1 1,-9 1-1,9-2 20,1 1 0,-1-1 0,1 0 0,-1-1-1,1 1 1,-1-1 0,1 0 0,0 0 0,-6-4 0,5 2 1,-1 1-1,1 0 1,-1 1 0,1 0 0,-1 0 0,-12-2 0,-8 0-688,110-3 564,110-16 64,-170 19 129,0-2 1,-1-1-1,0 0 0,0-2 0,-1 0 0,29-17 0,-47 24-48,1 0-1,0-1 0,-1 1 1,1 0-1,-1-1 0,0 0 0,0 0 1,0 0-1,0 0 0,0 0 1,-1-1-1,0 1 0,1-1 1,-1 0-1,-1 0 0,1 1 1,0-1-1,-1 0 0,0-1 1,0 1-1,0 0 0,0 0 1,-1 0-1,0-5 0,-34 9-368,25 1 298,1 0-1,-1 1 1,0 0-1,1 1 1,-1 0 0,1 0-1,0 0 1,0 1-1,0 1 1,-7 5-1,-3 1-46,1 2 0,1 0-1,-18 17 1,34-30 181,4-4-14,0-1 0,0 0 1,-1 0-1,0-1 0,0 1 1,-1-1-1,1 1 1,-1-1-1,0 0 0,2-10 1,-4 13-41,0 0-41,0 1 1,0 0-1,0 0 1,0 0-1,0 0 0,0-1 1,-1 1-1,1 0 1,-1 0-1,1 0 1,-3-4-1,2 5-47,-1 0-1,1 0 1,-1 1-1,1-1 1,-1 1-1,0-1 1,1 1-1,-1-1 1,0 1-1,1 0 1,-1 0-1,0 0 1,0 0-1,1 0 1,-4 0 0,4 1-11,-1-1 0,0 1 1,0-1-1,0 1 0,1 0 1,-1-1-1,0 1 0,1 0 1,-1 0-1,0 0 0,1 0 1,0 1-1,-1-1 0,1 0 1,0 1-1,-1-1 0,1 1 1,0-1-1,0 1 1,0-1-1,0 1 0,0 0 1,1-1-1,-1 1 0,0 0 1,1 0-1,0 0 0,-1 2 1,0-1 24,1-1 1,-1 1-1,1-1 1,-1 1-1,1 0 1,0-1 0,0 1-1,0 0 1,1-1-1,-1 1 1,1 0-1,-1-1 1,1 1-1,0-1 1,0 1 0,0-1-1,0 0 1,1 1-1,-1-1 1,3 4-1,19 11-229,-1 1-621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3:33.62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 1 1544,'0'0'4923,"-2"4"-4490,-10 32 422,11-35-828,1 0-1,0 1 1,0-1-1,0 0 1,0 1-1,0-1 0,0 1 1,0-1-1,0 0 1,0 1-1,1-1 1,-1 0-1,0 1 0,1-1 1,0 0-1,-1 0 1,1 1-1,-1-1 1,1 0-1,0 0 1,0 0-1,0 0 0,0 0 1,0 0-1,0 0 1,0 0-1,0 0 1,0 0-1,3 1 0,34 10 274,-30-10-262,0 0 1,-1 0-1,1 1 1,0 0-1,-1 0 1,0 1-1,0 0 1,0 0-1,7 6 1,-12-6-36,0 1 0,0-1 0,-1 0 0,0 0 0,0 1 0,0-1 0,0 0 0,-1 1 0,1-1 0,-1 1 0,0-1 1,-1 1-1,-1 7 0,1 7 3,1-18-8,-1 1 0,1-1 1,-1 0-1,1 0 0,-1 1 0,0-1 0,0 0 1,0 0-1,0 0 0,0 0 0,0 0 1,0 0-1,0 0 0,0 0 0,0 0 0,0 0 1,-1-1-1,1 1 0,0 0 0,0-1 0,-1 1 1,1-1-1,-1 0 0,1 1 0,0-1 0,-3 0 1,-40 6-86,43-6-7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6:27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3835 0 1216,'0'0'5919,"0"32"-5206,0 281-71,-7-252-616,-6 15 4,6-47-13,0 47-1,7 41 1332,-2-166-1249,-6 47-123,1 0-1,-1 1 0,0 0 1,1 0-1,-1 0 0,0 1 1,-10 2-1,-18-2-54,18-3 46,-1 2-1,1 0 1,-1 1-1,1 1 1,-1 1-1,1 0 1,-1 2 0,1 0-1,0 1 1,1 1-1,-1 0 1,-30 17-1,16-6-33,22-13 61,1 0 0,0 1 0,0 0-1,0 1 1,1-1 0,-1 2 0,2-1 0,-1 1-1,1 0 1,0 1 0,-10 13 0,15-14 3,0-1 1,1 0 0,0 1-1,0-1 1,1 1-1,0 9 1,-1 14-1,-4 17 69,1 94 1,5-90-41,-1-47-16,0-1-1,1 1 1,-1 0 0,1 0 0,0 0 0,0-1 0,0 1 0,1-1-1,-1 1 1,1-1 0,0 1 0,0-1 0,0 0 0,0 0 0,1 0-1,-1 0 1,1 0 0,0 0 0,-1-1 0,1 1 0,1-1 0,-1 0-1,0 0 1,7 3 0,7 2 58,0-1 1,0 0-1,0-1 0,22 2 1,-2 2-24,-3-1 26,1-1 1,-1-2-1,1-1 0,38-1 0,-71-3 21,-1 0-122,-1 0 0,1 0 0,0 0 0,0 0 0,0 0 0,0 0 0,0 0-1,0 0 1,0 0 0,0 1 0,0-1 0,-1 0 0,1 1 0,0-1 0,0 1 0,0-1 0,0 1 0,-1-1-1,1 1 1,0-1 0,-1 1 0,2 1 0,0 87-148,1-38 174,-9 90-1,-4-75 11,3-20 10,-2 74 1,8-109-16,-1-1 0,0 1 1,-1-1-1,0 0 0,0 0 0,-1 0 1,0 0-1,-7 9 0,5-6 2,0 1 0,0-1 0,-6 26 0,4 7-5,4-19 6,-2 0 0,-16 49-1,19-65-3,0 1 0,1 0 0,1 0 0,0 0 0,0-1 0,2 23 0,-4 42 7,2-59 9,-1-1 0,3 32 1,0-34-14,-1 1 1,0-1-1,-1 1 1,-3 18-1,-3 76 12,3-88-15,1 0 0,0 25-1,2-25 5,-1 0-1,-6 25 0,5-24 3,0 0-1,1-1 0,2 39 0,0-30-3,0-28-2,0 0-1,0-1 0,-1 1 1,1 0-1,0 0 1,-1-1-1,0 1 1,1 0-1,-1-1 1,0 1-1,0-1 0,0 1 1,0-1-1,0 1 1,0-1-1,0 0 1,0 0-1,-1 1 1,1-1-1,-1 0 0,1 0 1,-1 0-1,1 0 1,-1-1-1,1 1 1,-1 0-1,0-1 1,1 1-1,-1-1 0,0 1 1,1-1-1,-1 0 1,-2 0-1,-10 2-6,0-1 1,0-1-1,-20-2 0,5 1 4,-702-9-68,690 8 69,-38 1-6,-1-5 0,-109-21 1,118 14-13,-84-4-1,16 2 100,85 10-58,-93 4 0,68 3-116,33 0 99,-86 17 0,11-1-3,105-17 7,-298 39-94,289-36 82,-1-1 1,-47-1-1,-9 1 0,-472 21 1,553-24 17,-40 0-52,-78 0-34,67 0-4607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6:29.5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211 119 2809,'0'0'2660,"-2"3"-2649,-34 28 106,-17 19 70,50-46-160,0 0 0,1-1-1,-1 1 1,1 0 0,0 0 0,0 1-1,1-1 1,-1 0 0,1 1 0,0-1-1,0 1 1,0-1 0,0 9 0,2-12 1,0 0 0,0 0 0,0 0 0,0 0 0,0 0 0,0 0 1,1-1-1,-1 1 0,0 0 0,0-1 0,1 1 0,-1-1 0,0 0 1,1 1-1,-1-1 0,0 0 0,1 0 0,-1 1 0,1-1 0,-1 0 1,0-1-1,3 1 0,0 0 62,309 14 1105,-312-13-1223,1-1 0,-1 0 0,1-1 0,-1 1-1,1 0 1,-1 0 0,0 0 0,1-1 0,-1 1 0,0-1 0,1 1-1,-1-1 1,0 0 0,1 1 0,-1-1 0,0 0 0,0 0 0,0 0 0,0 0-1,0 0 1,0 0 0,0 0 0,0 0 0,0 0 0,0 0 0,-1 0 0,1-1-1,-1 1 1,1 0 0,-1-1 0,1 1 0,-1 0 0,1-1 0,-1 1-1,0-1 1,0-1 0,0 0-38,0 0-1,0 0 0,0 0 1,-1 0-1,0 0 0,1 0 1,-1 1-1,0-1 0,0 0 1,0 0-1,-1 1 0,1-1 1,-1 1-1,1-1 1,-1 1-1,0 0 0,-3-4 1,-16-15 62,16 16 29,1 0-1,-1 0 0,-1 0 0,1 1 1,-1-1-1,0 1 0,-11-5 884,17 12-836,-1 46 27,-1-26-69,2 1 0,0-1-1,2 1 1,0-1 0,9 35 0,-14-67-154,-6-16-46,1-2 0,-6-34 0,13 51 58,-1 0 0,0 0 0,0 0 0,-1 0-1,0 0 1,-1 1 0,0-1 0,0 1-1,-1 0 1,0 0 0,-1 1 0,-7-9-1,12 15 71,0-1-1,0 0 0,0 1 1,0-1-1,0 0 0,0 0 1,1 0-1,-1 0 0,1 1 1,0-1-1,0 0 0,0 0 1,1-4-1,-1-5 1078,0 51-1038,1-38-1,-1-1 1,0 1-1,0 0 0,1 0 1,-1-1-1,0 1 0,1 0 0,-1 0 1,1-1-1,-1 1 0,1 0 0,-1-1 1,1 1-1,-1-1 0,1 1 0,0-1 1,-1 1-1,1-1 0,0 1 1,-1-1-1,1 0 0,0 1 0,0-1 1,-1 0-1,1 0 0,0 1 0,0-1 1,0 0-1,-1 0 0,1 0 0,0 0 1,0 0-1,0 0 0,-1 0 1,1 0-1,0 0 0,0-1 0,0 1 1,1-1-1,-1 1-154,13 3 2750,-12 38-2532,14 77-1,1 6 219,-5 40 73,-12-162-350,0-2-1,0 0 1,0 1-1,0-1 0,0 1 0,0-1 0,-1 1 0,1-1 0,0 0 1,0 1-1,1-1 0,-1 1 0,0-1 0,0 1 0,0-1 1,0 0-1,0 1 0,0-1 0,1 1 0,-1-1 0,0 0 0,0 1 1,0-1-1,1 0 0,-1 1 0,0-1 0,1 0 0,-1 1 0,0-1 1,1 0-1,-1 0 0,0 1 0,1-1 0,-1 0 0,1 1 1,0-28-224,-1-253-5944,0 275 6201,-1-1-1,0 0 1,0 1-1,-1 0 1,0-1-1,0 1 1,0 0-1,-1 0 0,1 0 1,-1 0-1,0 0 1,-7-7-1,6 7 33,0 0 0,0-1 0,1 1 0,0-1-1,0 0 1,0 1 0,0-2 0,1 1 0,0 0-1,1 0 1,-1 0 0,1-1 0,0-7-1,-6-49 433,8 53-236,-2-26 1634,0 36-1895,1-1 1,-1 1-1,0 0 1,0-1-1,1 1 1,-1 0-1,0 0 0,0 0 1,0-1-1,1 1 1,-1 0-1,0 0 1,0 0-1,0 0 1,1 1-1,-1-1 1,0 0-1,0 0 1,0 0-1,1 1 1,-1-1-1,0 0 1,1 1-1,-1-1 1,0 0-1,0 1 1,1-1-1,-1 1 1,1-1-1,-1 1 0,-1 1 1,-19 20-21,19-20 25,-46 52 101,-2-2 0,-96 77-1,143-128-106,1 1 0,-1 0 0,1 0 0,0 0-1,0 0 1,0 0 0,0 0 0,0 1-1,0-1 1,1 1 0,-1 0 0,-1 4-1,3-6 6,0 0-1,0 0 1,0 0-1,1 0 1,-1 0-1,0 0 1,1-1-1,-1 1 1,1 0-1,-1 0 1,1 0-1,-1 0 1,1-1-1,-1 1 0,1 0 1,0-1-1,-1 1 1,1 0-1,0-1 1,0 1-1,0-1 1,-1 1-1,1-1 1,0 1-1,0-1 1,0 0-1,0 1 0,0-1 1,0 0-1,0 0 1,0 0-1,0 1 1,-1-1-1,1 0 1,0 0-1,0-1 1,2 1-1,41 4 376,53-1-1,20 1-168,-87 1-191,-27-5-169,-1 1 1,0 0-1,1-1 0,-1 1 1,0-1-1,1 0 1,-1 0-1,1 0 0,-1 0 1,0 0-1,4-1 1,-6-28-2792,0 19 1569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6:29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21 1224,'0'0'2625,"0"-21"-2737,-7 21-304,0 0 264,-6 7 56,6 4-24,0-1 8,7-3-176,0 0-289,0-3-319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6:30.2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6:30.7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122 0 56,'-108'26'616,"95"-18"1896,20 1-1778,24 7-653,-28-14 214,317 154 3371,-306-147-3862,-27-12-774,-17-5 276,3 4 275,1-1 1,-1-2-1,-42-15 0,59 18 372,1 0 1,0-1-1,1 1 0,-1-2 1,1 1-1,0-1 0,0 0 1,0-1-1,1 0 0,0 0 1,1-1-1,-1 1 0,-6-12 0,-5 3-415,16 14 1012,10 2-6,-1 0-402,0 1-130,0 0 0,0 0 0,0 1 0,0 0 0,-1 1 0,1-1-1,-1 1 1,7 5 0,21 7-556,1-4-667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6:36.9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15503 754 1272,'-6'-5'8253,"6"545"-7963,-1-541-279,1 0-1,-1 1 0,1-1 0,-1 0 0,1 0 0,-1 0 0,0 0 0,1 1 0,-1-1 1,0 0-1,0 1 0,1-1 0,-1 1 0,0-1 0,0 1 0,0-1 0,0 1 0,-1-1 0,-3 0-23,-23-5-86,0 1-1,-1 2 1,0 1 0,1 1-1,-57 6 1,72-1 52,0 1 0,0 0 0,0 2 0,1-1 0,0 1 0,0 1 0,0 0 0,1 1 0,1 0 0,-13 13 0,19-17 41,-1 1 0,1-1 0,0 1 0,0 1 1,1-1-1,0 0 0,0 1 0,0 0 1,1 0-1,0-1 0,0 1 0,-1 14 0,1 6 28,1 1 0,3 30 0,0-4 40,-2-33-36,0 0 0,2 0 0,0 0 0,9 33 1,-10-47 3,1-1 0,1-1 1,-1 1-1,1 0 1,0-1-1,0 1 1,0-1-1,1 0 1,0 0-1,0 0 1,0-1-1,1 1 1,0-1-1,0 0 0,0 0 1,0-1-1,0 1 1,1-1-1,10 4 1,106 42 250,-115-46-282,-6 0-15,-1-2-35,0 45-9,0-17 71,-1-6 22,1 1-1,1-1 1,2 1-1,7 33 0,-1-18-29,-1 1 0,-2 0 0,1 45 0,-7 124 6,-2-95 20,0-75-24,-2-1 0,-2 0 0,-12 42 0,0 3 7,7-17-7,5-26-4,-1 0 0,-3-1 0,0 0 0,-20 45 0,13-44 2,1 2 0,3 0 0,1 1 0,-8 57 0,15-76-5,-2 0 1,-1 0-1,0-1 0,-24 43 0,18-38 0,2 0-1,-17 51 1,10-16 2,-2-1 0,-4 0 0,-39 70 0,60-123-1,1 0 0,-1 1 0,2-1 0,-3 11 0,-5 19-3,4-19 3,2-1 0,1 1 0,0 0 0,1-1 0,1 29-1,1-21 2,-8 52-1,8-75-2,0-1-1,0 0 1,-1 1 0,0-1-1,0 0 1,0 1 0,0-1-1,0 0 1,-1 0 0,1 0-1,-1 0 1,0 0 0,0 0 0,0 0-1,0-1 1,-1 1 0,1-1-1,0 1 1,-1-1 0,0 0-1,0 0 1,0 0 0,0-1-1,-6 4 1,-11 4-32,0 0 0,-1-1 0,1-1 0,-2-1 0,1-1 0,-1-1 0,-36 3 0,-20 4 31,19 0 0,-55 11 5,0-4 0,-144 2 0,11-21 69,-273 3 126,46 47-168,271-21-18,-611 57 205,642-68-197,-315 29-18,406-37 21,-419 35-27,71-3-16,130-8 7,-776-11 239,733-24-186,-1531 2 98,1711-1-40,-227 5-333,-419 0 218,791-4 19,-93-5 232,-159-28 0,239 29-298,0 2 0,-40 3 0,-15-1 35,-288-18-244,-515-37 269,297-34 374,456 65-456,61 16-14,0 3 0,-108 6 0,65 1-108,-125 0 25,-281-6 196,484 2 62,-1-1 0,1-2-1,0-1 1,0-2 0,1-2 0,-43-17 0,78 26-43,0-1 1,0 1 0,0-1-1,0 0 1,0 1 0,0-1-1,1-1 1,-1 1 0,1 0 0,-1-1-1,1 1 1,0-1 0,0 0-1,0 0 1,1 1 0,-1-1-1,-2-5 1,3 0-75,-1 0 0,1 1 0,0-1 0,1 0-1,0 0 1,0-8 0,1-8-37,-1-18 52,-4-97-9,2 122 70,-1-1-1,0 1 0,-2 0 1,0 0-1,-14-32 1,-193-388 56,100 254-45,1 1 142,99 158-179,1 0 1,2-1-1,0 1 1,1-2-1,2 1 1,-4-29-1,2-26-21,6 46 31,-1-1 0,-2 1 0,-2-1 0,-1 2 0,-22-59 0,-22-18 101,14 31 51,-35-101 0,29 54-199,-24-82-94,58 172 97,3 1 0,1-1-1,-3-73 1,8 64-69,1-44 59,1 83 36,0-1 0,0 1 0,1-1 0,0 1 0,0 0 0,0 0 0,0 0 0,1 0 0,0 0 0,8-10 0,111-114 5,-19 24-6,-63 63-84,57-46 0,-57 55 15,69-77-1,-3-4-278,-74 84 235,-1-1 1,48-69 0,-66 84-48,1 0 0,0 1 0,21-18 0,-1 1 81,-6 4 71,-2-1 0,36-52 0,35-58-308,-90 126 296,-1 0 0,0 0 0,-1-1-1,0 1 1,-1-1 0,-1-1 0,2-20-1,-1 14-25,0 0 0,13-38 0,-16 55 14,0 1-1,0-1 1,0 0-1,-1 0 1,1 0 0,-1 0-1,0 0 1,-1 0 0,-1-6-1,2 7 44,-1 0 0,1 0 0,-1 0-1,1 0 1,0-1 0,0 1-1,1 0 1,-1 0 0,1 0-1,0 0 1,0 1 0,3-8 0,-1 1 5,0 0 1,-1 0 0,0 0-1,-1 0 1,0-1 0,-1 1-1,0 0 1,0-1 0,-3-13-1,1-15 73,2 33-50,0 5-6,0-29-285,10-18 250,-8 41-1,0 0-1,0 0 1,0-1-1,-1 1 0,0-9 1,-1 16-30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6:37.8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0 211 272,'0'0'5451,"7"-3"-4947,226-115 1479,-167 74-1963,5-2 60,-71 75-416,0 241 377,4-204-1335,-10-71 1161,-1 0-1,1 0 0,-1 1 1,0 0-1,0 0 0,-1 1 0,1 0 1,-1 0-1,0 1 0,1 0 1,-1 0-1,-10 0 0,-15-2-500,-54 0-1,5 4-833,41 0 150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6:38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0 0 488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6:38.7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83 203 488,'-68'91'1038,"54"-72"370,14-22-1311,1 2 0,-1-1 0,1 0 0,0 0 0,0 0 1,0 0-1,0 0 0,0 0 0,0 1 0,0-1 0,1 0 0,-1 1 0,0-1 0,1 1 0,-1 0 1,1-1-1,0 1 0,0 0 0,-1 0 0,1 0 0,0 0 0,3-1 0,49-18 694,-44 17-553,26-7-36,50-6 0,-61 12-178,-1 0 0,1-2 0,-1 0 0,0-2 0,25-12 0,-48 20 53,-4-11-350,-32-5-16,29 14 246,-1-1 0,1 0 0,0 0 1,0 0-1,-7-6 0,11 8 34,0-1 0,1 0 1,-1 0-1,0 0 0,1 1 1,0-1-1,-1-1 0,1 1 0,0 0 1,0 0-1,0 0 0,0-1 1,0 1-1,1 0 0,-1-1 1,1 1-1,0-1 0,-1 1 1,1-4-1,1 5 3,-1 1 0,0-1-1,0 0 1,0 1 0,0-1 0,1 0 0,-1 1-1,0-1 1,1 1 0,-1-1 0,0 0 0,1 1 0,-1-1-1,1 1 1,-1-1 0,1 1 0,-1-1 0,1 1 0,-1 0-1,1-1 1,0 1 0,-1 0 0,1-1 0,0 1-1,-1 0 1,1 0 0,0-1 0,-1 1 0,1 0 0,0 0-1,-1 0 1,1 0 0,0 0 0,26 0-518,-22 1 426,-4-2 75,0 1-1,0 0 1,0 0 0,0 0 0,0 0 0,0 0-1,0 0 1,0 0 0,0 1 0,0-1 0,-1 0 0,1 0-1,0 1 1,0-1 0,0 0 0,0 1 0,0-1 0,-1 1-1,1-1 1,0 1 0,-1 0 0,2 0 0,-2 0 18,0-1 1,0 1 0,0 0-1,0 0 1,0-1-1,0 1 1,0 0 0,0 0-1,0-1 1,-1 1 0,1 0-1,0 0 1,0-1-1,-1 1 1,1 0 0,-1-1-1,1 1 1,0-1 0,-1 1-1,1 0 1,-2 0-1,-41 38 242,30-29-280,-118 115 21,125-121 28,5-4 170,12-9 277,88-54 112,22-16-351,-81 46-355,50-53 1,-87 163-1310,-1-68 1443,0 0 0,0 0 0,1 0 0,0 0 0,0 0 1,1-1-1,0 1 0,0-1 0,8 10 0,-8-13-15,-1 0 0,1 0 0,1 0-1,-1-1 1,0 0 0,1 0 0,0 0 0,0 0-1,0-1 1,0 0 0,1 0 0,-1 0 0,1-1 0,10 4-1,-1-5-1924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7:0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1080,'0'0'6568,"0"0"-6524,1-1 0,0 1 1,0 0-1,0 0 0,0 0 0,0 0 0,0 0 0,0 0 0,0 0 0,0 0 0,0 0 0,0 1 0,0-1 0,-1 0 0,1 1 0,0-1 0,0 0 1,0 1-1,0-1 0,-1 1 0,2 0 0,2 3-36,-1 1 0,0-1 0,0 1 0,-1 0 1,1 0-1,-1 0 0,0 0 0,0 0 0,-1 1 0,0-1 1,0 0-1,1 8 0,3 69 54,2 190-5102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3:34.18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 18 648,'0'0'3194,"0"-5"-2723,0-8 1384,0 47-1266,0 55-276,0 76 243,0-165-571,-1 1 1,1 0-1,0-1 1,0 1 0,0 0-1,0-1 1,0 1 0,0 0-1,0-1 1,0 1-1,0 0 1,0-1 0,0 1-1,0 0 1,0-1-1,1 1 1,-1 0 0,0-1-1,0 1 1,1 0 0,-1-1-1,1 1 1,-1-1-1,0 1 1,1-1 0,-1 1-1,1-1 1,-1 1-1,1-1 1,-1 1 0,2-1-1,-2 0-114,1-1 0,0 0 0,0 0 0,-1 0 0,1 0 0,-1 0 0,1 0 0,-1 0 0,1 0 0,-1 0 0,0 0 0,0 0 0,1 0 0,-1 0 0,0 0 0,0 0 0,0 0 0,0 0 0,0 0 0,0-2 0,-7-68-3544,7 58 3098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7:0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46 896,'0'0'5537,"315"-38"-5273,-281 34-152,-13 1-80,-8 3-32,-6 0-72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7:0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61 280,'0'0'6212,"43"-9"-5744,193-38 70,-234 46-497,-1 0-34,0 1 1,0-1 0,-1 1 0,1 0-1,0-1 1,0 1 0,-1 0 0,1 0 0,0 0-1,0-1 1,0 1 0,-1 0 0,1 0-1,0 0 1,0 0 0,0 0 0,0 1 0,-1-1-1,1 0 1,0 0 0,1 1 0,-1 5-32,-1 0 0,1 1 1,-1-1-1,0 0 1,0 1-1,-2 8 1,2-15 22,-2 6-19,0 1 1,0-1-1,-1 0 0,0 1 0,0-1 0,0 0 0,-1 0 1,1-1-1,-1 1 0,-1-1 0,1 0 0,-1 0 0,-7 5 1,-14 13-126,-37 23 1,56-41 121,-70 40-97,60-37 114,1 0 0,0 2 0,1-1 0,0 2 0,1 0 0,-18 18 0,31-29 8,1 1-1,-1 0 0,0-1 0,0 1 1,1 0-1,-1 0 0,1 0 0,-1 0 0,1-1 1,-1 1-1,1 0 0,-1 0 0,1 0 0,0 0 1,0 0-1,-1 0 0,1 0 0,0 0 0,0 0 1,0 0-1,0 2 0,1-2 8,-1-1 1,1 1-1,-1 0 0,1-1 1,-1 1-1,1-1 0,0 1 1,-1-1-1,1 1 0,0-1 1,-1 1-1,1-1 0,0 0 1,0 1-1,-1-1 0,1 0 1,0 0-1,0 1 0,0-1 1,1 0-1,55-1 461,-41 0-405,15 1-162,114 0 674,-48 0-3452,-82 0 224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7:0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2112,'0'0'4559,"2"17"-4490,-1 4-41,2-1 0,0 0 0,11 33 0,-11-43 12,1 0-1,0 0 1,0 0 0,1-1-1,1 0 1,0 0 0,0 0-1,0-1 1,1 0 0,0 0 0,9 7-1,-10-10 8,0-1 1,0 0-1,0 0 0,0-1 0,1 0 1,-1 0-1,11 3 0,-15-6-29,1 1 1,-1 0-1,0-1 0,1 0 1,-1 1-1,1-1 0,-1 0 1,0 0-1,1-1 0,-1 1 0,0 0 1,1-1-1,-1 1 0,0-1 1,1 0-1,-1 0 0,0 0 1,0 0-1,0 0 0,0 0 1,0-1-1,0 1 0,0-1 0,0 1 1,-1-1-1,3-3 0,7-11-47,-1 0-1,0-1 0,-2 0 0,0-1 0,-1 0 1,0 0-1,-2 0 0,0-1 0,2-20 0,0-18-1040,-1-99-1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2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54 560,'0'0'2959,"0"-1"-2898,0 1-1,0-1 0,0 0 0,0 1 0,0-1 1,1 0-1,-1 1 0,0-1 0,0 1 0,0-1 1,1 0-1,-1 1 0,0-1 0,1 1 0,-1-1 1,0 1-1,1-1 0,-1 1 0,1-1 0,-1 1 1,1 0-1,-1-1 0,1 1 0,-1 0 0,1-1 1,-1 1-1,1 0 0,1-1 0,25-8-52,1 1 1,1 1-1,-1 2 0,1 0 1,0 2-1,0 2 0,40 2 1,-67-1-25,1 1 1,-1 0-1,0 0 1,0 0-1,1 1 1,-1-1-1,0 1 1,0-1-1,0 1 1,0 0-1,-1-1 1,1 1-1,0 0 0,-1 0 1,1 0-1,-1 0 1,0 1-1,0-1 1,0 0-1,0 0 1,0 1-1,0-1 1,-1 1-1,1-1 1,-1 1-1,1 3 1,2 11-16,-2-1 1,1 28-1,-2-40 36,0-2-5,0 1-1,0-1 1,-1 1-1,1-1 1,-1 1-1,1-1 0,-1 1 1,0-1-1,0 1 1,0-1-1,0 0 1,0 0-1,-1 1 1,1-1-1,-1 0 0,1 0 1,-1 0-1,-3 2 1,1-1 6,0 0 1,0 0 0,-1-1-1,1 0 1,-1 0-1,1 0 1,-1 0-1,0-1 1,-6 2-1,-12 0-75,-1-1-1,0 0 0,-33-4 0,26 1-298,30 1 291,20 0-1133,-13 0 1196,11 0 23,-1 0 0,1 1-1,-1 0 1,0 2 0,23 5-1,-36-7-12,1 0 0,-1 1 0,1 0-1,-1-1 1,0 1 0,1 0 0,-1 0-1,0 1 1,0-1 0,0 1 0,-1-1-1,1 1 1,-1 0 0,1 0 0,-1 0-1,0 0 1,0 0 0,-1 1 0,1-1-1,-1 1 1,1-1 0,-1 1 0,0 0-1,0-1 1,-1 1 0,1 0 0,-1 0-1,0-1 1,0 6 0,1-3 30,-1-1 0,0 1 0,0-1 0,-1 1 1,1 0-1,-1-1 0,-1 1 0,1-1 0,-1 0 0,0 1 0,0-1 1,0 0-1,-1 0 0,0 0 0,0-1 0,0 1 0,0-1 0,-1 1 1,0-1-1,0 0 0,0-1 0,0 1 0,0-1 0,-1 1 0,0-1 1,0-1-1,1 1 0,-2-1 0,-9 4 0,4-3-122,-1 0 0,1-1 0,-1-1 0,0 0 0,0 0 0,-18-2 0,8 1-746,1 0-646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2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1496,'0'0'1449,"-53"82"-1441,48-70 0,-1-3 16,3-3-24,0-3-368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2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0 432,'0'0'3311,"17"0"-2872,51 2-139,-66-2-293,0 0 0,1 1-1,-1-1 1,0 1 0,0-1 0,0 1-1,0 0 1,0 0 0,-1 0-1,1 0 1,0 0 0,0 0-1,0 0 1,-1 0 0,1 1 0,-1-1-1,1 1 1,-1 0 0,0-1-1,1 1 1,-1 0 0,0 0-1,0-1 1,0 1 0,0 0 0,-1 0-1,1 0 1,-1 0 0,1 3-1,0-2-1,0-1 0,-1 1 0,0 0 0,0-1 0,0 1 0,0 0 0,0-1 0,0 1 0,0 0 0,-1-1 0,0 1 0,1-1-1,-1 1 1,0 0 0,0-1 0,-1 0 0,1 1 0,-2 2 0,-7 2-110,1 0 0,-1 0 0,-1-1 0,0 0 0,1-1-1,-2 0 1,1 0 0,0-2 0,-1 1 0,0-1 0,0-1 0,0 0 0,0-1 0,-21 0 0,33-1-3,0 27 353,6 33 717,-4-48-920,0 0 0,-1 0 1,0 0-1,-1 0 0,-1 13 0,0-24-35,0 0-1,-1 0 1,1 0-1,0 0 1,0 0-1,-1 0 1,1 0-1,-1-1 1,1 1-1,-1 0 1,1-1-1,-1 1 1,1-1-1,-1 0 1,1 0 0,-1 1-1,1-1 1,-1 0-1,0 0 1,1 0-1,-3-1 1,1 2-51,0-1 0,0 0 0,0 0 0,0-1 0,0 1 1,0-1-1,0 1 0,0-1 0,0 0 0,-5-2 0,2-10-743,5-2-512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2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1424,'0'0'3544,"8"-6"-3264,23-18-19,-23 19-167,-7 9-103,0 0 1,-1 0 0,1 1 0,-1-1 0,0 0 0,-1 1-1,0 7 1,0-4 0,-5 202 58,6-209-41,0 0 1,0 0-1,-1 0 1,1 1-1,0-1 1,0 0 0,0 0-1,0 0 1,0 1-1,1-1 1,-1 0 0,0 0-1,1 0 1,-1 0-1,0 1 1,1-1 0,-1 0-1,1 0 1,0 0-1,-1 0 1,1 0-1,0 0 1,0 0 0,-1-1-1,1 1 1,0 0-1,0 0 1,0-1 0,0 1-1,0 0 1,0-1-1,0 1 1,0-1 0,1 1-1,-1-1 1,0 0-1,0 1 1,0-1-1,0 0 1,1 0 0,-1 0-1,0 0 1,0 0-1,2 0 1,1-1 37,0 0-1,-1 0 1,1-1-1,-1 1 1,1-1-1,-1 0 1,1 0-1,-1 0 1,0 0-1,0-1 1,0 1-1,5-6 1,0-2-63,1-1 0,-2 0 0,1 0 1,-1 0-1,-1-1 0,0 0 0,5-15 0,-3-25-3009,-8 48 250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45 88,'0'0'3469,"7"-6"-3062,-2 2-318,0 0 0,0 1 0,0-1 0,1 1 0,-1 0 0,1 1 0,-1-1 0,1 1 0,0 0 0,0 1 0,0-1 1,0 1-1,0 0 0,9 1 0,18-2 63,41 1 137,-70 1-287,-1 0 1,0 1-1,0-1 0,0 1 1,0 0-1,0-1 0,0 1 1,0 1-1,0-1 0,0 0 0,0 1 1,0 0-1,-1-1 0,1 1 1,-1 0-1,1 0 0,3 5 1,-5-6-8,0 0 0,0 1 0,-1-1 0,1 0 0,0 0 1,-1 1-1,1-1 0,-1 0 0,1 1 0,-1-1 0,0 1 0,1-1 1,-1 1-1,0-1 0,0 0 0,0 1 0,0-1 0,0 1 1,-1-1-1,1 1 0,0-1 0,-1 0 0,1 1 0,-2 1 1,1-1 1,-1 1 1,0-1 0,0 0 0,0 0-1,0 0 1,0 0 0,-1 0 0,1 0 0,0 0-1,-1-1 1,-3 2 0,-9 3-52,1 0-1,-1-1 1,-23 4 0,33-8-12,-32 3-542,30-3 193,0-1 0,0 1 0,0 0 0,0 0 0,0 1 0,-9 3 0,15-4 382,0 0-1,1 0 1,-1 1 0,0-1-1,1 0 1,-1 0 0,1 0-1,0 1 1,-1-1 0,1 0-1,0 0 1,0 1 0,0-1-1,0 0 1,0 0 0,0 1-1,0-1 1,0 0 0,0 1-1,0-1 1,1 0 0,-1 0-1,2 3 1,10 29 905,-4-21-763,-3-6-53,-1 0-1,0 1 0,0 0 0,0-1 0,-1 1 0,0 0 0,0 1 0,-1-1 1,0 0-1,0 1 0,1 14 0,-45-21 1743,39-1-1802,1 0 0,-1-1 1,0 1-1,1 0 1,-1-1-1,1 0 1,-1 0-1,1 0 1,-1 0-1,1 0 0,-1 0 1,1 0-1,0-1 1,0 1-1,0-1 1,0 0-1,0 0 0,0 1 1,-2-4-1,-22-17-1730,16 18 340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2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1288,'0'0'3241,"-26"24"-2849,17-13-120,0 1-88,1 3-96,2-3-56,0-1-8,0-2-24,-3 3-272,3-6-432,0-3-616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2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6 1176,'0'0'3238,"16"-1"-2928,76-4 316,-91 5-618,1 1-1,-1-1 0,0 1 0,0 0 1,1-1-1,-1 1 0,0 0 0,0 0 1,0 0-1,0-1 0,0 1 0,0 0 1,0 1-1,0-1 0,-1 0 0,1 0 1,0 0-1,-1 0 0,1 0 0,-1 1 0,1-1 1,-1 0-1,1 1 0,-1-1 0,0 0 1,0 1-1,0-1 0,0 0 0,0 1 1,0-1-1,0 0 0,0 1 0,0-1 1,0 0-1,-1 2 0,1 0-3,0 0 0,-1 0 0,1 0 1,-1 0-1,1 0 0,-1 0 0,0 0 0,0-1 0,0 1 0,0 0 0,-1-1 1,1 1-1,-1-1 0,0 1 0,0-1 0,-3 4 0,-11 2-68,0-1-1,0-1 1,0-1 0,-1 0-1,-24 3 1,-23 7-1326,63-15 1357,0 1 0,0-1 0,-1 0 0,1 0 0,0 1 0,0-1 0,0 0 0,0 1 0,0-1 0,0 1 0,0-1 0,0 1 0,1 0 0,-1-1 0,0 1 0,0 0 0,0 0 0,1 0 0,-1-1 0,0 1 0,1 0 0,-1 0 0,1 0 0,-1 0 0,1 0 0,-1 0 0,1 0 0,0 0 0,-1 1 0,1-1 0,0 0 0,0 0 0,0 0 0,0 0 0,0 0 0,0 0 0,0 0 0,0 0 0,1 1 0,-1-1 0,0 0 0,1 2 0,3 4 310,0 0 0,1 1 0,-1-1 0,1-1 0,6 8 0,9 12 15,-17-20-270,0 0 1,0 0-1,0 0 1,-1 1 0,0-1-1,0 1 1,-1-1-1,0 1 1,0 0-1,-1-1 1,0 1 0,0 0-1,-1 8 1,0-12-15,1 0 1,-1 0 0,0-1-1,0 1 1,0 0-1,-1-1 1,1 1-1,-1-1 1,1 0-1,-1 1 1,0-1 0,0 0-1,0 0 1,0 0-1,0 0 1,0-1-1,0 1 1,-1 0 0,1-1-1,-1 0 1,1 1-1,-1-1 1,1 0-1,-1 0 1,0-1-1,0 1 1,1 0 0,-1-1-1,0 0 1,0 0-1,0 0 1,-4 0-1,4 0-100,1-1 0,0 1-1,0-1 1,-1 0 0,1 1 0,0-1-1,0 0 1,0 0 0,0 0-1,0-1 1,0 1 0,0 0-1,0-1 1,0 1 0,1-1-1,-1 0 1,1 0 0,-1 1 0,1-1-1,0 0 1,-1 0 0,0-3-1,-10-16-2582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3:34.56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1 1 168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2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19 128,'0'0'5747,"3"-3"-5547,-2 3-198,-1-1 1,0 1 0,0 0-1,0-1 1,1 1 0,-1 0-1,0-1 1,1 1 0,-1 0 0,0-1-1,1 1 1,-1 0 0,0 0-1,1 0 1,-1-1 0,0 1-1,1 0 1,-1 0 0,1 0-1,-1 0 1,0-1 0,1 1-1,-1 0 1,1 0 0,-1 0 0,1 0-1,-1 0 1,0 0 0,1 0-1,-1 0 1,1 1 0,-1-1-1,0 0 1,2 0 0,-1 20 29,-1-11-30,-9 259 950,46-268 47,-29-2-958,1 0 0,-1-1-1,0 0 1,0-1 0,0 1 0,-1-1 0,1-1 0,-1 0 0,0 0 0,12-11 0,5-6-45,32-38-1,-48 51-177,1-1 0,-2 0-1,0 0 1,0 0 0,0-1 0,-2 0 0,1 0-1,-1-1 1,-1 1 0,0-1 0,-1 0-1,0 0 1,2-17 0,-5 26-1453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4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1584,'0'0'1961,"0"15"-1719,-2 101 566,5 184 710,-2-289-1522,1-1-1,0 0 1,1 0-1,0 0 1,0 0 0,1 0-1,1 0 1,6 9-1,-9-15 1,0 0-1,1 0 1,-1 0-1,1-1 1,0 0 0,0 1-1,0-1 1,0 0-1,1 0 1,-1-1 0,1 1-1,0-1 1,-1 0-1,1 0 1,0 0-1,0 0 1,1-1 0,-1 1-1,0-1 1,0 0-1,6 0 1,-8-1 16,-1-1 0,0 1-1,0-1 1,0 1 0,0-1 0,0 0 0,0 1-1,0-1 1,0 0 0,0 0 0,0 0 0,0 0 0,-1 0-1,1 0 1,0 0 0,0 0 0,-1 0 0,1 0-1,-1 0 1,1 0 0,-1-1 0,0 1 0,1 0-1,-1-2 1,8-36 166,-7 34-166,6-54-49,-2-1 0,-6-84 0,0 56-184,0 43-1325,-7-51 0,5 88 517,0 7-299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5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1056,'0'0'4218,"0"-1"-4123,-2 9-56,-1 0 0,1 0-1,-1-1 1,0 1 0,-9 12-1,-2 9 65,-71 189 473,75-185-636,2 0 1,1 0-1,2 1 0,-3 64 0,8-97-109,2-4 92,18-55 103,-1-1 0,-4-1 0,14-101-1,-5 21-112,-24 138 80,0 0 0,0 0 0,1 0 1,-1 0-1,1 1 0,-1-1 1,1 0-1,0 0 0,0 1 0,-1-1 1,1 0-1,1 1 0,-1-1 1,0 1-1,0-1 0,0 1 0,3-2 1,-3 3-6,0 0 1,0 1-1,0-1 1,0 0-1,0 1 1,0-1 0,0 0-1,0 1 1,0 0-1,0-1 1,0 1-1,0-1 1,0 1-1,0 0 1,-1 0-1,1 0 1,0-1-1,-1 1 1,1 0 0,0 0-1,-1 0 1,1 0-1,-1 0 1,1 0-1,-1 0 1,0 0-1,1 0 1,-1 0-1,0 1 1,0 0-1,32 78 78,-5 1 0,-2 2-1,-5 0 1,10 87 0,-27-161-815,-2-21-314,-1-5-311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5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1952,'0'0'3249,"103"-50"-3137,-85 47-104,-4 3-8,-2 0-80,3 0-224,-3 0-768,-1 0-1785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5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2088,'0'0'2832,"1"29"-2691,7 92-21,-6-96-12,2-1 0,1 0 1,11 35-1,-11-46-74,-1 0 0,-1 1 0,0-1 0,-1 1 0,0 21 1,-2-34 138,0-44 276,-5-318-119,5 357-343,1 0 1,0 0 0,0 0-1,0 0 1,0 1 0,1-1-1,0 0 1,0 1 0,0-1-1,0 1 1,0-1 0,1 1-1,-1 0 1,1 0 0,0 0-1,0 1 1,0-1 0,0 1-1,0-1 1,1 1 0,4-2-1,-3 1-3,1 0 0,-1 0-1,1 1 1,0-1-1,0 1 1,0 1-1,0-1 1,0 1 0,0 0-1,0 1 1,0-1-1,0 1 1,9 1-1,-11 0 4,-1 1 0,0-1 0,0 1 0,0-1 0,0 1 0,0 0 0,0 0 0,-1 1 0,1-1 0,-1 0 0,1 1 0,-1 0 0,0-1 0,0 1 0,0 0 0,-1 0 0,1 0 0,0 1 0,-1-1 0,0 0 0,0 0 0,0 1 0,1 5 0,0 1 8,0 0-1,-1 0 1,0 1 0,-1-1-1,0 0 1,0 0 0,-2 10 0,0-14 4,0 0 1,0 0-1,-1 0 1,0 0-1,0-1 1,0 1-1,0-1 1,-1 0 0,0 0-1,0 0 1,0-1-1,-7 6 1,-68 50-120,46-37 76,32-22 59,0 1 0,0-1 0,0 0 1,0 0-1,0 0 0,0 1 0,0-1 0,1 0 0,-1 1 0,0-1 0,1 1 0,-1-1 0,1 0 0,0 1 1,-1-1-1,1 1 0,0 0 0,0-1 0,0 1 0,0-1 0,0 1 0,1-1 0,-1 1 0,0-1 0,1 1 1,-1-1-1,1 0 0,-1 1 0,1-1 0,0 1 0,-1-1 0,1 0 0,0 0 0,0 1 0,0-1 0,2 2 0,1 2 25,1 1-1,0-1 0,0 1 1,1-2-1,-1 1 0,9 5 1,-3-3-72,0-1 0,0-1 0,1 0 0,0 0 0,0-1 0,0-1 0,0 0 0,1-1 0,-1 0 0,1-1 0,-1 0 0,1-1 0,24-3 0,-31-1-1058,-3-9-998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5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0 144,'0'0'4076,"2"11"-3891,119 474 1721,-120-480-1942,0-2-37,-1 0 0,1-1 0,0 1 0,0 0 1,0-1-1,0 1 0,0-1 0,1 1 0,2 3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1:59:5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3457,'0'0'4065,"88"-32"-3905,-59 32-32,-3 0-8,1-3 0,-4 3-72,-2-3-48,-4 0-192,4-8-408,-6-1-841,-4 0-4024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2:00:2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96,'0'0'5817,"9"-24"-5601,-1 14-138,1 1-1,0 0 1,1 1 0,-1-1-1,2 2 1,19-13-1,-22 17-91,0 0-1,-1 0 0,2 0 0,-1 1 0,0 0 0,0 1 0,1-1 0,-1 2 0,0-1 0,1 1 0,11 2 0,-17-1 2,0 0-1,0 0 1,0 0-1,0 0 0,0 1 1,-1 0-1,1-1 1,-1 1-1,1 0 0,-1 0 1,1 0-1,-1 1 1,0-1-1,0 0 1,0 1-1,0 0 0,-1-1 1,1 1-1,-1 0 1,1 0-1,-1 0 0,0 0 1,0 0-1,-1 0 1,1 0-1,0 4 0,0-3 1,0 0-1,0 0 1,0 0-1,-1 1 0,0-1 1,0 0-1,0 0 1,0 1-1,-1-1 0,1 0 1,-1 0-1,0 1 1,-1-1-1,1 0 0,-1 0 1,1 0-1,-1-1 1,-4 7-1,-2-2-105,1-2-1,-1 1 1,-1-1 0,1 0-1,-1-1 1,0 0 0,0 0 0,-18 6-1,27-11 110,0 0-1,-1 0 0,1 0 0,0 0 0,0 0 1,-1 0-1,1 0 0,0 0 0,-1 1 1,1-1-1,0 0 0,0 0 0,-1 0 1,1 0-1,0 0 0,0 0 0,0 1 0,-1-1 1,1 0-1,0 0 0,0 0 0,0 1 1,0-1-1,-1 0 0,1 0 0,0 1 0,0-1 1,0 0-1,0 0 0,0 1 0,0-1 1,0 0-1,0 0 0,0 1 0,0-1 1,0 0-1,0 0 0,0 1 0,0-1 0,0 0 1,0 1-1,9 11-102,20 8 192,-28-19-89,3 1 29,0 1 1,0-1-1,0 1 0,0-1 0,-1 1 0,1 0 1,-1 1-1,1-1 0,-1 1 0,-1-1 0,1 1 0,0 0 1,-1 0-1,0 0 0,0 0 0,0 1 0,0-1 1,-1 1-1,1-1 0,-1 1 0,0-1 0,-1 1 0,1 0 1,-1-1-1,0 7 0,0-10-1,-1 1-1,1-1 1,-1 0 0,0 0-1,1 1 1,-1-1 0,0 0-1,0 0 1,1 0-1,-1 1 1,0-1 0,0 0-1,0 0 1,-1-1 0,1 1-1,0 0 1,0 0 0,0 0-1,-1-1 1,1 1 0,0-1-1,-1 1 1,1-1-1,0 1 1,-1-1 0,1 0-1,-1 0 1,1 0 0,0 0-1,-3 0 1,-55 2 147,48-2-155,-79 0-1387,74 0 244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2:00:2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53 2409,'0'0'2153,"-14"9"-2025,-43 26 8,54-33-102,1 0 1,0 0-1,0 0 0,0 0 0,0 0 0,0 0 0,1 1 0,-1-1 0,1 1 0,0-1 0,-1 1 1,1 0-1,0 0 0,0-1 0,1 1 0,-1 0 0,1 0 0,-1 0 0,1 0 0,0 0 0,0 0 1,0-1-1,1 1 0,-1 0 0,1 0 0,0 3 0,1 9 175,-2-11-190,0-1 0,1 1-1,0-1 1,0 1 0,0-1 0,0 0 0,0 0 0,1 1-1,-1-1 1,1 0 0,0 0 0,0-1 0,0 1 0,1 0-1,-1-1 1,0 1 0,1-1 0,0 0 0,-1 0 0,1 0 0,0 0-1,0 0 1,0 0 0,1-1 0,-1 0 0,0 1 0,7 0-1,4 2 13,1 0 0,-1-1 0,1-1 0,0-1-1,17 0 1,-29 0-2,0-2-1,-1 1 1,1 0-1,0 0 1,-1-1 0,1 1-1,-1-1 1,1 0-1,0 0 1,-1 0 0,0 0-1,1-1 1,-1 1-1,0 0 1,0-1 0,1 0-1,-1 1 1,0-1-1,-1 0 1,1 0 0,0 0-1,0 0 1,-1-1-1,0 1 1,1 0 0,-1-1-1,0 1 1,0-1-1,0 1 1,1-4 0,0-8 20,1 1 1,-2-1 0,0 0 0,-1-24 0,0 21-90,0 12 15,-1 0 0,1 0-1,-1 1 1,0-1-1,-1 0 1,1 1 0,-1-1-1,0 1 1,0-1-1,0 1 1,0 0 0,-1 0-1,0 0 1,0 0-1,0 0 1,0 1 0,-1-1-1,0 1 1,1 0-1,-1 0 1,-8-4 0,7 4-106,0 0 0,0 0 0,-1 1 0,1 0 0,-1 0 0,0 1 0,1-1 0,-1 1 0,0 0 1,0 1-1,0-1 0,0 1 0,0 1 0,0-1 0,1 1 0,-1 0 0,0 0 0,-6 2 0,-18 17-1394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2:00:2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41 1408,'0'0'2418,"-3"32"-1215,-2 22-478,5-46-589,2-35-170,-1 19 42,-1-1 0,2 1 1,-1-1-1,1 1 0,0 0 0,1 0 0,0 0 1,0 0-1,1 0 0,0 0 0,6-7 1,-10 15-15,1-1 1,0 1-1,-1 0 1,1 0 0,-1-1-1,1 1 1,-1 0-1,1 0 1,0 0 0,-1 0-1,1 0 1,-1 0-1,1 0 1,0 0 0,-1 0-1,1 0 1,-1 0 0,1 1-1,0-1 1,-1 0-1,1 0 1,-1 1 0,1-1-1,-1 0 1,1 1-1,-1-1 1,1 0 0,-1 1-1,1-1 1,-1 1-1,0-1 1,1 1 0,-1-1-1,1 1 1,-1-1-1,0 1 1,0-1 0,1 2-1,15 24-7,-14-22 9,0-1 25,-1 1 1,1-1-1,1 1 1,-1-1-1,0 0 1,1 0-1,-1 0 1,1 0-1,0-1 1,5 4-1,-7-5-6,-1-1 0,1 0 0,-1 0 0,1 0 0,0 0 0,-1 0 0,1 0 0,-1 0 1,1 0-1,-1 0 0,1 0 0,0 0 0,-1 0 0,1-1 0,-1 1 0,1 0 0,-1 0 0,1 0 0,-1-1 0,1 1 0,-1 0 0,1-1 0,-1 1 0,2-1 0,13-24 159,-9 11-57,6-7-430,-9 50-13,3 54 414,-6-78-98,1-1-1,0 1 1,0-1-1,0 1 1,0-1-1,1 0 1,0 1-1,0-1 0,0 0 1,0 0-1,1 0 1,-1-1-1,1 1 1,0 0-1,6 4 1,-6-7-172,-1 0 0,0 0 0,0 0 0,1-1 0,-1 1 0,1-1 0,-1 0 0,1 0 0,-1 0 0,0 0 0,1 0 0,-1 0 0,3-1 0,-4 1-55,9-3-2841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3:35.0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62 1 168,'6'91'922,"-5"-73"950,33-26 150,-3 0-1490,-16 3-93,0 1 0,0 0 0,1 2 0,22-2 0,-41 18-411,-5-6-29,0-1 1,0 0-1,-1 0 0,-17 9 0,-27 23-8,59-38-496,7-6 562,-10 3-78,1 0 1,-1-1-1,-1 1 1,1-1-1,0 1 1,0-1-1,-1 0 1,0 0 0,1 0-1,-1 0 1,0 0-1,-1-1 1,1 1-1,0 0 1,-1-1-1,0 0 1,1-4-1,-2 7 31,-9 1-204,4 1 165,1 0 0,-1 0-1,1 0 1,-1 1 0,1 0-1,-1 0 1,1 0-1,0 1 1,0-1 0,0 1-1,0 0 1,0 0 0,1 0-1,-1 0 1,-5 8-1,-11 9-212,18-19 227,1-1 13,1 0 0,0 1 1,-1-1-1,1 0 0,-1 1 1,1-1-1,0 0 0,-1 1 1,1-1-1,0 0 0,-1 1 1,1-1-1,0 1 0,0-1 1,-1 0-1,1 1 0,0-1 1,0 1-1,0-1 0,0 1 1,0-1-1,0 1 0,0-1 1,-1 1-1,1-1 0,1 1 1,-1-1-1,0 2 883,13-7-501,-10 3-417,-1-1-1,0 0 1,0 1-1,0-1 1,0 0-1,0 0 1,-1 0-1,1-1 1,-1 1-1,1-4 0,0-2-498,-11 28 465,6-13 74,1 1 0,0 0 0,0 0 0,0 0 0,1 0 0,-1 14 0,2-20 103,1-12-889,-9 9-2154,3 4 2900,1-1 0,0 1 0,0 0 0,-1 1 0,2-1-1,-1 0 1,0 1 0,0 0 0,1 0 0,0 0-1,-1 1 1,1-1 0,0 1 0,-3 4 0,-10 20-61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2:00:2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29 1472,'0'0'2985,"-3"14"-2765,-8 45-75,-2 4 449,-10 121-1,23-184-483,3-24-147,1 0 1,1 0 0,1 1 0,11-26-1,-1 4 84,-1 5 9,35-71 0,-50 111-61,0-1 0,0 1 0,1 0 0,-1-1 0,0 1 0,0-1 0,0 1 0,0 0 1,1-1-1,-1 1 0,0-1 0,0 1 0,1 0 0,-1-1 0,0 1 0,1 0 0,-1 0 0,0-1 0,1 1 0,-1 0 0,0 0 0,1-1 0,-1 1 1,1 0-1,-1 0 0,0 0 0,1 0 0,-1 0 0,1-1 0,-1 1 0,1 0 0,-1 0 0,0 0 0,1 0 0,-1 0 0,2 1 0,5 16-83,0 37 83,-6-46 20,30 208 115,-30-183-2264,-1-30 968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2:00:2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2369,'0'0'3992,"100"-23"-3992,-85 23-152,-4 0-704,-5 9-2497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3:25:49.5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 11 760,'0'0'2970,"0"-10"-1139,0 242-1589,0-227-239,1 1-1,0 0 1,0-1 0,1 1 0,0-1 0,2 7 0,-1-6 0,-1-1-1,-1 0 1,1 1-1,-1-1 1,0 1 0,1 6-1,9 145 22,-11-149-22,0 0-1,0 0 0,1 0 1,0 0-1,0 0 0,1 0 1,0 0-1,0 0 0,1-1 1,0 1-1,5 8 0,-6-12 12,1 1 0,-2-1 0,1 1 0,0-1 0,-1 1 0,0 0 0,0 0 0,0 0 0,-1 7 0,-1 51 407,0-27-399,1 441 271,-12-409-275,12-51-17,0-1 0,-2 1 0,0-1 0,-1 0 0,-7 26 0,-2 1 7,-8 64 0,19-98-6,-5 24 0,-1 58-1,1 21 0,1 103 8,5-201-4,0 1 0,1-1 0,1 1 0,1-1 0,7 26 0,-8-31 13,0 1-1,-1 0 0,0 0 0,0 0 0,-1 12 0,0-11-6,5 43 45,-5-52-54,0 5 0,0-1-1,0 1 1,0 0-1,1-1 1,0 1 0,1 0-1,-1-1 1,5 11-1,-6-12 2,0-5-2,0 1 0,0-1 0,0 0 0,0 0 0,0 0 0,0 1 1,0-1-1,0 0 0,0 0 0,0 1 0,0-1 0,0 0 0,0 0 0,0 0 0,0 1 0,0-1 0,0 0 0,0 0 1,0 1-1,1-1 0,-1 0 0,0 0 0,0 0 0,0 1 0,0-1 0,0 0 0,1 0 0,-1 0 0,0 0 0,0 0 1,0 1-1,0-1 0,1 0 0,-1 0 0,0 0 0,0 0 0,0 0 0,1 0 0,-1 0 0,0 0 0,0 0 0,1 0 1,-1 1-1,0-1 0,1 0 0,0 0-43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8:23:40.6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265 16 152,'0'0'3571,"-6"5"-3234,-35 35 198,25-23-313,0 0 0,-1-2 0,0 0 0,-1-1-1,-1 0 1,-37 18 0,-3 2 437,84-53 264,18-13-786,-1-1-1,-2-3 1,54-61-1,-87 95-50,-1 14-51,3 32-42,-3-14 11,-1-5 38,-1 1 0,-1 0-1,-2-1 1,-1 31 0,-1-55-42,-1 0 1,0 0-1,1-1 0,-1 1 1,0-1-1,0 0 0,0 0 1,1 1-1,-1-1 0,0 0 1,0 0-1,-3-1 0,-25 1-68,-33 0-18,-64-8 0,97 1-200,29 6 282,1 1 1,0 0-1,0 0 1,0 0-1,0-1 1,0 1-1,0 0 1,0 0 0,-1-1-1,1 1 1,0 0-1,0 0 1,0 0-1,0-1 1,0 1-1,0 0 1,0 0-1,0-1 1,0 1-1,0 0 1,0 0-1,1-1 1,-1 1-1,0 0 1,0 0 0,0 0-1,0-1 1,0 1-1,0 0 1,0 0-1,1 0 1,-1-1-1,0 1 1,0 0-1,0 0 1,0 0-1,1 0 1,-1 0-1,0-1 1,0 1-1,0 0 1,1 0 0,-1 0-1,0 0 1,0 0-1,0 0 1,1 0-1,-1 0 1,0 0-1,0 0 1,1 0-1,52-15-38,-13 8 39,3-1-15,-1 2 0,52-1 1,-96-13-113,0 18 31,-1 1 0,0-1-1,1 1 1,-1 0-1,0 0 1,0 0 0,0 1-1,0-1 1,-4 0-1,5 1 42,-1 0 0,1 0 0,0 0 0,0-1 0,-1 1 0,1-1 0,0 1 0,0-1 0,0 0 0,0 0-1,0 0 1,0 0 0,0 0 0,0 0 0,0-1 0,0 1 0,1-1 0,-1 1 0,0-1 0,1 0 0,-1 0 0,-1-2-1,3 3 72,-1 0-1,0 0 1,1 0 0,-1 0-1,0 0 1,0 1-1,0-1 1,1 0-1,-1 1 1,0-1-1,0 0 1,0 1-1,0-1 1,0 1-1,0 0 1,0-1-1,0 1 1,-1 0-1,1 0 1,0-1-1,0 1 1,-2 0-1,-15-4-204,17-30-223,1 28 325,4-17 485,6 18 928,-9 6-1286,1 0 0,-1 0 0,0 0 0,1 0-1,-1 0 1,0 0 0,1 1 0,-1-1-1,0 0 1,0 1 0,0-1 0,0 1 0,-1-1-1,1 1 1,0-1 0,0 1 0,-1 0-1,1-1 1,-1 3 0,2 3-31,1-1 1,-1 1-1,1-1 1,0 0-1,1 0 0,-1 0 1,1 0-1,0 0 1,1-1-1,-1 0 0,1 0 1,0 0-1,1 0 1,6 4-1,1-2 141,-1 0 1,2 0-1,-1-2 0,1 1 1,27 5-1,-17-5 170,-9-2-1323,-40-3-1,-50-1-762,74 0 1907,-42 7 58,-57-4 897,99-3-915,1 8-297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BC9AB-4F2C-E17E-7F61-A9BE2E52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4D24F8-31CD-E785-C6EC-5E4D1E975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EB08B-7D9E-B82A-BB3E-9B550992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20AD80-9D33-F15D-AAA3-BE1AA86D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B382F-11E8-5C25-2D33-A083719F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05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C5343-FAB7-F1FE-CECA-DEF043BA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EBC365-9798-A449-EA5C-6BBE6B35E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781F6-BFC9-AE80-E0F1-FC34E608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69CFB-C9A3-60C0-B485-D5038F0D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10955-F651-3914-0F77-CABF4451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164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5ABE9-DF2F-0BED-3747-17812ACA6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151D9F-FBBD-5AB7-A89D-1018AE9C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8E795-9A5D-1DD6-9078-5CC4AB3E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CA46C4-E7F6-2C1E-2EB2-57199BB3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BCDEF-6731-BBB7-308B-7CFE6EB8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72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4C04E-B3D6-52C3-6B68-6A84B7BA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69AF1D-DEE1-3BF5-67E3-4F48DE94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B5B37-5EBF-92D4-8148-6E439490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29F77-170D-BAF4-0669-A3D1FC1C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ADF63-01FC-24D5-0051-C543A9F5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792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E8154-2F1E-7599-718A-F00851AD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F7C85C-B055-C675-DBCB-6280F400C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6D137-5825-E004-BD20-01EDC512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C1651-1ECB-7295-524E-B03FFFE9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5E656-79B0-1B3B-04C7-4BB5CE47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581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1CE5E-112D-B6AA-C865-818303F5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F8021F-44DB-9D83-200D-C21B53A0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1AECDA-A6C3-5B18-EB79-30B70AAA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3BFF0F-EF82-031A-6AE3-5A311BEB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74721-798A-D0E6-7314-C5938961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0E2F45-16E0-0E99-C1DA-C711095E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450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4285E-2786-1F4B-9A93-31F2E0E1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F57E6B-F513-41C3-0420-13D59C5C8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C7F9CE-CFB3-B7EC-2E1E-E5F89398F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D8480B-68B3-9D86-A540-A120AC8C4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9F3E3C-679D-5FD0-35AC-E35D02953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87172B-5182-FCBD-239E-A7260F36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CDCC52-B998-2F30-D991-9C20B54A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C1EC0A-EE98-A8C5-FAC7-FB50005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91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FE56C-2016-77A7-5009-EFA7A7D1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5AB1F4-8410-1833-F399-43D1B33A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3BC896-56EB-88C3-2577-FD90A1BB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89394D-CFBA-8B31-C4D6-6ACC3F1B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977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091435-3D9E-8E01-F1F1-6BDD98F3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B76BC3-C85C-EEB9-C900-5188238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E651FA-8BE1-158E-A8C5-FD9937F3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62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0786B-130A-5AAE-5357-887F24A9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F59F9-736D-FFF1-B09F-12F89729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BE5AB-B672-ABB5-A344-F45C90730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73C0F-F674-AF2F-4D3B-0A4635A9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ADFAB1-CFC2-6A5D-578E-F00CFBA7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5F9EFB-70F6-5666-DE79-2F5E9C2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8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97A3E-C93A-69C8-D211-3811ADD6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326212-9F51-EDCF-C11D-E65EFEDDE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EBD587-3398-0BD2-2FEC-6703CDD9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48C8A4-CE70-3462-2F9C-B770BFB3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734044-0BA8-6169-C2F9-3630C88F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7EF21C-4391-2FBC-56C2-C6A5E5BB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6E58F3-D0EC-9264-9090-1DF2477E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FB14E3-6DA4-9885-0863-9627D9EA8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8D83B-2A1B-599C-2BF7-63498798F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891D-B3E1-444E-A940-3C14069B36FD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AF769-E6F4-4787-1E2D-8DB3E3CA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CC166-412C-9B74-D423-1D1302D63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E27F-F1E9-48BA-87AD-F5C7A2E92C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644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57.png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4.png"/><Relationship Id="rId112" Type="http://schemas.openxmlformats.org/officeDocument/2006/relationships/image" Target="../media/image55.png"/><Relationship Id="rId138" Type="http://schemas.openxmlformats.org/officeDocument/2006/relationships/customXml" Target="../ink/ink61.xml"/><Relationship Id="rId154" Type="http://schemas.openxmlformats.org/officeDocument/2006/relationships/customXml" Target="../ink/ink69.xml"/><Relationship Id="rId159" Type="http://schemas.openxmlformats.org/officeDocument/2006/relationships/image" Target="../media/image65.png"/><Relationship Id="rId175" Type="http://schemas.openxmlformats.org/officeDocument/2006/relationships/image" Target="../media/image77.png"/><Relationship Id="rId170" Type="http://schemas.openxmlformats.org/officeDocument/2006/relationships/customXml" Target="../ink/ink77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44" Type="http://schemas.openxmlformats.org/officeDocument/2006/relationships/customXml" Target="../ink/ink64.xml"/><Relationship Id="rId149" Type="http://schemas.openxmlformats.org/officeDocument/2006/relationships/image" Target="../media/image60.png"/><Relationship Id="rId5" Type="http://schemas.openxmlformats.org/officeDocument/2006/relationships/image" Target="../media/image2.png"/><Relationship Id="rId90" Type="http://schemas.openxmlformats.org/officeDocument/2006/relationships/customXml" Target="../ink/ink44.xml"/><Relationship Id="rId95" Type="http://schemas.openxmlformats.org/officeDocument/2006/relationships/image" Target="../media/image47.png"/><Relationship Id="rId160" Type="http://schemas.openxmlformats.org/officeDocument/2006/relationships/customXml" Target="../ink/ink72.xml"/><Relationship Id="rId165" Type="http://schemas.openxmlformats.org/officeDocument/2006/relationships/image" Target="../media/image72.png"/><Relationship Id="rId181" Type="http://schemas.openxmlformats.org/officeDocument/2006/relationships/image" Target="../media/image80.png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4.png"/><Relationship Id="rId113" Type="http://schemas.openxmlformats.org/officeDocument/2006/relationships/customXml" Target="../ink/ink56.xml"/><Relationship Id="rId118" Type="http://schemas.openxmlformats.org/officeDocument/2006/relationships/customXml" Target="../ink/ink59.xml"/><Relationship Id="rId139" Type="http://schemas.openxmlformats.org/officeDocument/2006/relationships/image" Target="../media/image68.png"/><Relationship Id="rId80" Type="http://schemas.openxmlformats.org/officeDocument/2006/relationships/customXml" Target="../ink/ink39.xml"/><Relationship Id="rId85" Type="http://schemas.openxmlformats.org/officeDocument/2006/relationships/image" Target="../media/image42.png"/><Relationship Id="rId150" Type="http://schemas.openxmlformats.org/officeDocument/2006/relationships/customXml" Target="../ink/ink67.xml"/><Relationship Id="rId155" Type="http://schemas.openxmlformats.org/officeDocument/2006/relationships/image" Target="../media/image63.png"/><Relationship Id="rId171" Type="http://schemas.openxmlformats.org/officeDocument/2006/relationships/image" Target="../media/image75.png"/><Relationship Id="rId176" Type="http://schemas.openxmlformats.org/officeDocument/2006/relationships/customXml" Target="../ink/ink80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3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7.xml"/><Relationship Id="rId140" Type="http://schemas.openxmlformats.org/officeDocument/2006/relationships/customXml" Target="../ink/ink62.xml"/><Relationship Id="rId145" Type="http://schemas.openxmlformats.org/officeDocument/2006/relationships/image" Target="../media/image58.png"/><Relationship Id="rId161" Type="http://schemas.openxmlformats.org/officeDocument/2006/relationships/image" Target="../media/image70.png"/><Relationship Id="rId166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2.xml"/><Relationship Id="rId114" Type="http://schemas.openxmlformats.org/officeDocument/2006/relationships/image" Target="../media/image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8.xml"/><Relationship Id="rId81" Type="http://schemas.openxmlformats.org/officeDocument/2006/relationships/image" Target="../media/image40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35" Type="http://schemas.openxmlformats.org/officeDocument/2006/relationships/image" Target="../media/image66.png"/><Relationship Id="rId143" Type="http://schemas.openxmlformats.org/officeDocument/2006/relationships/image" Target="../media/image9.png"/><Relationship Id="rId148" Type="http://schemas.openxmlformats.org/officeDocument/2006/relationships/customXml" Target="../ink/ink66.xml"/><Relationship Id="rId151" Type="http://schemas.openxmlformats.org/officeDocument/2006/relationships/image" Target="../media/image61.png"/><Relationship Id="rId156" Type="http://schemas.openxmlformats.org/officeDocument/2006/relationships/customXml" Target="../ink/ink70.xml"/><Relationship Id="rId164" Type="http://schemas.openxmlformats.org/officeDocument/2006/relationships/customXml" Target="../ink/ink74.xml"/><Relationship Id="rId169" Type="http://schemas.openxmlformats.org/officeDocument/2006/relationships/image" Target="../media/image74.png"/><Relationship Id="rId177" Type="http://schemas.openxmlformats.org/officeDocument/2006/relationships/image" Target="../media/image78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72" Type="http://schemas.openxmlformats.org/officeDocument/2006/relationships/customXml" Target="../ink/ink78.xml"/><Relationship Id="rId180" Type="http://schemas.openxmlformats.org/officeDocument/2006/relationships/customXml" Target="../ink/ink82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4.xml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76" Type="http://schemas.openxmlformats.org/officeDocument/2006/relationships/customXml" Target="../ink/ink37.xml"/><Relationship Id="rId97" Type="http://schemas.openxmlformats.org/officeDocument/2006/relationships/image" Target="../media/image48.png"/><Relationship Id="rId104" Type="http://schemas.openxmlformats.org/officeDocument/2006/relationships/customXml" Target="../ink/ink51.xml"/><Relationship Id="rId141" Type="http://schemas.openxmlformats.org/officeDocument/2006/relationships/image" Target="../media/image69.png"/><Relationship Id="rId146" Type="http://schemas.openxmlformats.org/officeDocument/2006/relationships/customXml" Target="../ink/ink65.xml"/><Relationship Id="rId167" Type="http://schemas.openxmlformats.org/officeDocument/2006/relationships/image" Target="../media/image7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162" Type="http://schemas.openxmlformats.org/officeDocument/2006/relationships/customXml" Target="../ink/ink73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66" Type="http://schemas.openxmlformats.org/officeDocument/2006/relationships/customXml" Target="../ink/ink32.xml"/><Relationship Id="rId87" Type="http://schemas.openxmlformats.org/officeDocument/2006/relationships/image" Target="../media/image43.png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136" Type="http://schemas.openxmlformats.org/officeDocument/2006/relationships/customXml" Target="../ink/ink60.xml"/><Relationship Id="rId157" Type="http://schemas.openxmlformats.org/officeDocument/2006/relationships/image" Target="../media/image64.png"/><Relationship Id="rId178" Type="http://schemas.openxmlformats.org/officeDocument/2006/relationships/customXml" Target="../ink/ink81.xml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52" Type="http://schemas.openxmlformats.org/officeDocument/2006/relationships/customXml" Target="../ink/ink68.xml"/><Relationship Id="rId173" Type="http://schemas.openxmlformats.org/officeDocument/2006/relationships/image" Target="../media/image76.png"/><Relationship Id="rId14" Type="http://schemas.openxmlformats.org/officeDocument/2006/relationships/customXml" Target="../ink/ink7.xml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105" Type="http://schemas.openxmlformats.org/officeDocument/2006/relationships/image" Target="../media/image52.png"/><Relationship Id="rId147" Type="http://schemas.openxmlformats.org/officeDocument/2006/relationships/image" Target="../media/image59.png"/><Relationship Id="rId168" Type="http://schemas.openxmlformats.org/officeDocument/2006/relationships/customXml" Target="../ink/ink76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98" Type="http://schemas.openxmlformats.org/officeDocument/2006/relationships/customXml" Target="../ink/ink48.xml"/><Relationship Id="rId142" Type="http://schemas.openxmlformats.org/officeDocument/2006/relationships/customXml" Target="../ink/ink63.xml"/><Relationship Id="rId163" Type="http://schemas.openxmlformats.org/officeDocument/2006/relationships/image" Target="../media/image7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7.png"/><Relationship Id="rId158" Type="http://schemas.openxmlformats.org/officeDocument/2006/relationships/customXml" Target="../ink/ink71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88" Type="http://schemas.openxmlformats.org/officeDocument/2006/relationships/customXml" Target="../ink/ink43.xml"/><Relationship Id="rId111" Type="http://schemas.openxmlformats.org/officeDocument/2006/relationships/customXml" Target="../ink/ink55.xml"/><Relationship Id="rId153" Type="http://schemas.openxmlformats.org/officeDocument/2006/relationships/image" Target="../media/image62.png"/><Relationship Id="rId174" Type="http://schemas.openxmlformats.org/officeDocument/2006/relationships/customXml" Target="../ink/ink79.xml"/><Relationship Id="rId17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2B832DF-0515-63A4-AD17-2E0314CACC4B}"/>
              </a:ext>
            </a:extLst>
          </p:cNvPr>
          <p:cNvSpPr/>
          <p:nvPr/>
        </p:nvSpPr>
        <p:spPr>
          <a:xfrm>
            <a:off x="3315629" y="2419813"/>
            <a:ext cx="1918010" cy="791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CPU (ESP32)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428722-C643-8863-BD56-A29241457E71}"/>
              </a:ext>
            </a:extLst>
          </p:cNvPr>
          <p:cNvSpPr/>
          <p:nvPr/>
        </p:nvSpPr>
        <p:spPr>
          <a:xfrm>
            <a:off x="6497443" y="122662"/>
            <a:ext cx="1918010" cy="791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110v ac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1E0543-FF03-E676-EBEE-2F67F9EC3FB8}"/>
              </a:ext>
            </a:extLst>
          </p:cNvPr>
          <p:cNvSpPr/>
          <p:nvPr/>
        </p:nvSpPr>
        <p:spPr>
          <a:xfrm>
            <a:off x="7909931" y="1562097"/>
            <a:ext cx="1918010" cy="791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AC/DC CONVERTER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E0CDB36-363B-F1F4-69D6-EE0551EC1A60}"/>
              </a:ext>
            </a:extLst>
          </p:cNvPr>
          <p:cNvSpPr/>
          <p:nvPr/>
        </p:nvSpPr>
        <p:spPr>
          <a:xfrm>
            <a:off x="8415453" y="2815682"/>
            <a:ext cx="1918010" cy="791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REGULADOR 12-5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55481F1-A219-6E7C-1C38-112CA6C8E47D}"/>
              </a:ext>
            </a:extLst>
          </p:cNvPr>
          <p:cNvSpPr/>
          <p:nvPr/>
        </p:nvSpPr>
        <p:spPr>
          <a:xfrm>
            <a:off x="8415453" y="4456770"/>
            <a:ext cx="1918010" cy="791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Baterias</a:t>
            </a:r>
            <a:endParaRPr lang="es-ES" dirty="0"/>
          </a:p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61CB5-A721-EA6F-FF57-64283682275A}"/>
              </a:ext>
            </a:extLst>
          </p:cNvPr>
          <p:cNvSpPr/>
          <p:nvPr/>
        </p:nvSpPr>
        <p:spPr>
          <a:xfrm>
            <a:off x="3315629" y="4190997"/>
            <a:ext cx="1918010" cy="791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RFID (RC522)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4600BBC-7167-6008-80F0-B439BB382463}"/>
              </a:ext>
            </a:extLst>
          </p:cNvPr>
          <p:cNvSpPr/>
          <p:nvPr/>
        </p:nvSpPr>
        <p:spPr>
          <a:xfrm>
            <a:off x="639337" y="2419814"/>
            <a:ext cx="1918010" cy="791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WiFi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BDBF45-C895-A600-E830-E82D58D6B88C}"/>
              </a:ext>
            </a:extLst>
          </p:cNvPr>
          <p:cNvSpPr/>
          <p:nvPr/>
        </p:nvSpPr>
        <p:spPr>
          <a:xfrm>
            <a:off x="3315629" y="742484"/>
            <a:ext cx="1918010" cy="791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Leds</a:t>
            </a:r>
          </a:p>
          <a:p>
            <a:pPr algn="ctr"/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A3AEB53-004A-9A44-2DF9-5B03BC14D9EA}"/>
              </a:ext>
            </a:extLst>
          </p:cNvPr>
          <p:cNvSpPr/>
          <p:nvPr/>
        </p:nvSpPr>
        <p:spPr>
          <a:xfrm>
            <a:off x="5991921" y="2815682"/>
            <a:ext cx="1918010" cy="791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REGULADOR 5-3,3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D52FA5-B4EC-D0AC-3896-4313ED893294}"/>
              </a:ext>
            </a:extLst>
          </p:cNvPr>
          <p:cNvGrpSpPr/>
          <p:nvPr/>
        </p:nvGrpSpPr>
        <p:grpSpPr>
          <a:xfrm>
            <a:off x="4053301" y="1567194"/>
            <a:ext cx="118440" cy="796680"/>
            <a:chOff x="4053301" y="1567194"/>
            <a:chExt cx="118440" cy="79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68E0B171-A943-8033-4983-2268B77ED00C}"/>
                    </a:ext>
                  </a:extLst>
                </p14:cNvPr>
                <p14:cNvContentPartPr/>
                <p14:nvPr/>
              </p14:nvContentPartPr>
              <p14:xfrm>
                <a:off x="4062661" y="1567194"/>
                <a:ext cx="69480" cy="7966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68E0B171-A943-8033-4983-2268B77ED0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4661" y="1549194"/>
                  <a:ext cx="10512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FE7DD543-E025-530D-D62E-5E9D767DC34A}"/>
                    </a:ext>
                  </a:extLst>
                </p14:cNvPr>
                <p14:cNvContentPartPr/>
                <p14:nvPr/>
              </p14:nvContentPartPr>
              <p14:xfrm>
                <a:off x="4053301" y="1575834"/>
                <a:ext cx="118440" cy="918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FE7DD543-E025-530D-D62E-5E9D767DC3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35661" y="1558194"/>
                  <a:ext cx="154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B413570E-D693-18CE-E746-7854C268B559}"/>
                    </a:ext>
                  </a:extLst>
                </p14:cNvPr>
                <p14:cNvContentPartPr/>
                <p14:nvPr/>
              </p14:nvContentPartPr>
              <p14:xfrm>
                <a:off x="4069501" y="1593834"/>
                <a:ext cx="47880" cy="255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B413570E-D693-18CE-E746-7854C268B5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1501" y="1575834"/>
                  <a:ext cx="835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1973D310-C70A-78EE-CAD3-C90C276EA8CB}"/>
              </a:ext>
            </a:extLst>
          </p:cNvPr>
          <p:cNvGrpSpPr/>
          <p:nvPr/>
        </p:nvGrpSpPr>
        <p:grpSpPr>
          <a:xfrm>
            <a:off x="2530501" y="2748354"/>
            <a:ext cx="744120" cy="117360"/>
            <a:chOff x="2530501" y="2748354"/>
            <a:chExt cx="74412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727A0C1-110B-A5CF-0E3E-D6C7DDA8A427}"/>
                    </a:ext>
                  </a:extLst>
                </p14:cNvPr>
                <p14:cNvContentPartPr/>
                <p14:nvPr/>
              </p14:nvContentPartPr>
              <p14:xfrm>
                <a:off x="2530501" y="2821794"/>
                <a:ext cx="738000" cy="284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727A0C1-110B-A5CF-0E3E-D6C7DDA8A4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2861" y="2804154"/>
                  <a:ext cx="773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E8292CE-E842-3863-FA90-A39B1C2934A6}"/>
                    </a:ext>
                  </a:extLst>
                </p14:cNvPr>
                <p14:cNvContentPartPr/>
                <p14:nvPr/>
              </p14:nvContentPartPr>
              <p14:xfrm>
                <a:off x="3216661" y="2748354"/>
                <a:ext cx="54000" cy="878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E8292CE-E842-3863-FA90-A39B1C2934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99021" y="2730714"/>
                  <a:ext cx="89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1C45021B-8B11-6C07-103B-D279D634559D}"/>
                    </a:ext>
                  </a:extLst>
                </p14:cNvPr>
                <p14:cNvContentPartPr/>
                <p14:nvPr/>
              </p14:nvContentPartPr>
              <p14:xfrm>
                <a:off x="3211981" y="2754834"/>
                <a:ext cx="5760" cy="11088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1C45021B-8B11-6C07-103B-D279D63455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4341" y="2736834"/>
                  <a:ext cx="41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2B0E4D75-CCFC-9FA5-5C29-DB06D0C02FFD}"/>
                    </a:ext>
                  </a:extLst>
                </p14:cNvPr>
                <p14:cNvContentPartPr/>
                <p14:nvPr/>
              </p14:nvContentPartPr>
              <p14:xfrm>
                <a:off x="3212341" y="2760954"/>
                <a:ext cx="360" cy="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2B0E4D75-CCFC-9FA5-5C29-DB06D0C02F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4701" y="27433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FCB8BB83-5D1C-A5BB-FE46-0DDAAD2A17C9}"/>
                    </a:ext>
                  </a:extLst>
                </p14:cNvPr>
                <p14:cNvContentPartPr/>
                <p14:nvPr/>
              </p14:nvContentPartPr>
              <p14:xfrm>
                <a:off x="3190381" y="2760954"/>
                <a:ext cx="84240" cy="1004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FCB8BB83-5D1C-A5BB-FE46-0DDAAD2A17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2381" y="2743314"/>
                  <a:ext cx="119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1315F18-99AA-28E6-BBA5-D766F7E0FAC6}"/>
              </a:ext>
            </a:extLst>
          </p:cNvPr>
          <p:cNvGrpSpPr/>
          <p:nvPr/>
        </p:nvGrpSpPr>
        <p:grpSpPr>
          <a:xfrm>
            <a:off x="4179661" y="3248754"/>
            <a:ext cx="146880" cy="89640"/>
            <a:chOff x="4179661" y="3248754"/>
            <a:chExt cx="14688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FC2AD59C-7EAF-0089-88B6-F8E239730BC2}"/>
                    </a:ext>
                  </a:extLst>
                </p14:cNvPr>
                <p14:cNvContentPartPr/>
                <p14:nvPr/>
              </p14:nvContentPartPr>
              <p14:xfrm>
                <a:off x="4179661" y="3248754"/>
                <a:ext cx="146880" cy="896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FC2AD59C-7EAF-0089-88B6-F8E239730B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61661" y="3230754"/>
                  <a:ext cx="182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BFD04711-D0F4-43F7-345A-18292E21FD1B}"/>
                    </a:ext>
                  </a:extLst>
                </p14:cNvPr>
                <p14:cNvContentPartPr/>
                <p14:nvPr/>
              </p14:nvContentPartPr>
              <p14:xfrm>
                <a:off x="4205941" y="3264954"/>
                <a:ext cx="63360" cy="579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BFD04711-D0F4-43F7-345A-18292E21FD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87941" y="3246954"/>
                  <a:ext cx="9900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BEC0530-2E2C-2CC2-B989-2DAFBEA6660F}"/>
              </a:ext>
            </a:extLst>
          </p:cNvPr>
          <p:cNvGrpSpPr/>
          <p:nvPr/>
        </p:nvGrpSpPr>
        <p:grpSpPr>
          <a:xfrm>
            <a:off x="8447821" y="625074"/>
            <a:ext cx="234720" cy="888120"/>
            <a:chOff x="8447821" y="625074"/>
            <a:chExt cx="23472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703A86F2-3D72-1DA2-666B-788FC5826ABD}"/>
                    </a:ext>
                  </a:extLst>
                </p14:cNvPr>
                <p14:cNvContentPartPr/>
                <p14:nvPr/>
              </p14:nvContentPartPr>
              <p14:xfrm>
                <a:off x="8447821" y="625074"/>
                <a:ext cx="219600" cy="79920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703A86F2-3D72-1DA2-666B-788FC5826A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29821" y="607074"/>
                  <a:ext cx="25524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477ED3F-D03F-7CDC-E66D-E859B11F3F4A}"/>
                    </a:ext>
                  </a:extLst>
                </p14:cNvPr>
                <p14:cNvContentPartPr/>
                <p14:nvPr/>
              </p14:nvContentPartPr>
              <p14:xfrm>
                <a:off x="8581021" y="1432554"/>
                <a:ext cx="101520" cy="802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477ED3F-D03F-7CDC-E66D-E859B11F3F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63021" y="1414914"/>
                  <a:ext cx="137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5EE10881-3B82-7B8F-93BE-EC8D15529CBC}"/>
                    </a:ext>
                  </a:extLst>
                </p14:cNvPr>
                <p14:cNvContentPartPr/>
                <p14:nvPr/>
              </p14:nvContentPartPr>
              <p14:xfrm>
                <a:off x="8611261" y="1423914"/>
                <a:ext cx="51120" cy="892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5EE10881-3B82-7B8F-93BE-EC8D15529C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3621" y="1405914"/>
                  <a:ext cx="867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8E7B7A88-0C91-7FDB-1E17-FD4A51E936B7}"/>
              </a:ext>
            </a:extLst>
          </p:cNvPr>
          <p:cNvGrpSpPr/>
          <p:nvPr/>
        </p:nvGrpSpPr>
        <p:grpSpPr>
          <a:xfrm>
            <a:off x="8971981" y="2375754"/>
            <a:ext cx="104760" cy="405000"/>
            <a:chOff x="8971981" y="2375754"/>
            <a:chExt cx="10476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A8A7D1C2-4354-FCEB-1207-B2D1B2609530}"/>
                    </a:ext>
                  </a:extLst>
                </p14:cNvPr>
                <p14:cNvContentPartPr/>
                <p14:nvPr/>
              </p14:nvContentPartPr>
              <p14:xfrm>
                <a:off x="8975221" y="2375754"/>
                <a:ext cx="360" cy="3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A8A7D1C2-4354-FCEB-1207-B2D1B26095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57581" y="23577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BAF2DF0C-0737-3C65-EC6A-723479C5E291}"/>
                    </a:ext>
                  </a:extLst>
                </p14:cNvPr>
                <p14:cNvContentPartPr/>
                <p14:nvPr/>
              </p14:nvContentPartPr>
              <p14:xfrm>
                <a:off x="8972701" y="2375754"/>
                <a:ext cx="39960" cy="32616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BAF2DF0C-0737-3C65-EC6A-723479C5E2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54701" y="2357754"/>
                  <a:ext cx="75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8F41F08F-9231-AB14-DAD7-A16A97C1AB9B}"/>
                    </a:ext>
                  </a:extLst>
                </p14:cNvPr>
                <p14:cNvContentPartPr/>
                <p14:nvPr/>
              </p14:nvContentPartPr>
              <p14:xfrm>
                <a:off x="8971981" y="2710554"/>
                <a:ext cx="104760" cy="7020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8F41F08F-9231-AB14-DAD7-A16A97C1AB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53981" y="2692554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C85F57B0-9CDD-7AA8-28DD-E876D26688BB}"/>
                    </a:ext>
                  </a:extLst>
                </p14:cNvPr>
                <p14:cNvContentPartPr/>
                <p14:nvPr/>
              </p14:nvContentPartPr>
              <p14:xfrm>
                <a:off x="8979541" y="2707674"/>
                <a:ext cx="62640" cy="6516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C85F57B0-9CDD-7AA8-28DD-E876D26688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61901" y="2690034"/>
                  <a:ext cx="9828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3C953016-3A15-5565-1005-4FA8CF496E8B}"/>
              </a:ext>
            </a:extLst>
          </p:cNvPr>
          <p:cNvGrpSpPr/>
          <p:nvPr/>
        </p:nvGrpSpPr>
        <p:grpSpPr>
          <a:xfrm>
            <a:off x="9018061" y="3626754"/>
            <a:ext cx="162360" cy="789120"/>
            <a:chOff x="9018061" y="3626754"/>
            <a:chExt cx="162360" cy="78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3D20B4CB-2D13-3F54-8C2D-6130BAF262D9}"/>
                    </a:ext>
                  </a:extLst>
                </p14:cNvPr>
                <p14:cNvContentPartPr/>
                <p14:nvPr/>
              </p14:nvContentPartPr>
              <p14:xfrm>
                <a:off x="9078901" y="3659874"/>
                <a:ext cx="43200" cy="7560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3D20B4CB-2D13-3F54-8C2D-6130BAF262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60901" y="3641874"/>
                  <a:ext cx="7884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C71CE516-3910-1419-299D-8A81E9DAC49A}"/>
                    </a:ext>
                  </a:extLst>
                </p14:cNvPr>
                <p14:cNvContentPartPr/>
                <p14:nvPr/>
              </p14:nvContentPartPr>
              <p14:xfrm>
                <a:off x="9018061" y="3626754"/>
                <a:ext cx="162360" cy="9828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C71CE516-3910-1419-299D-8A81E9DAC4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00061" y="3608754"/>
                  <a:ext cx="198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28C6F492-A30C-4809-AA78-A6D63083EF52}"/>
                    </a:ext>
                  </a:extLst>
                </p14:cNvPr>
                <p14:cNvContentPartPr/>
                <p14:nvPr/>
              </p14:nvContentPartPr>
              <p14:xfrm>
                <a:off x="9108421" y="3643314"/>
                <a:ext cx="54000" cy="3204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28C6F492-A30C-4809-AA78-A6D63083EF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90421" y="3625674"/>
                  <a:ext cx="896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D172976A-9701-B905-36B0-848EFD9CF331}"/>
              </a:ext>
            </a:extLst>
          </p:cNvPr>
          <p:cNvGrpSpPr/>
          <p:nvPr/>
        </p:nvGrpSpPr>
        <p:grpSpPr>
          <a:xfrm>
            <a:off x="8011501" y="2725674"/>
            <a:ext cx="406440" cy="204480"/>
            <a:chOff x="8011501" y="2725674"/>
            <a:chExt cx="40644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538A1112-4349-46D5-EA5C-5BA96261D88A}"/>
                    </a:ext>
                  </a:extLst>
                </p14:cNvPr>
                <p14:cNvContentPartPr/>
                <p14:nvPr/>
              </p14:nvContentPartPr>
              <p14:xfrm>
                <a:off x="8293381" y="2913234"/>
                <a:ext cx="124560" cy="1656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538A1112-4349-46D5-EA5C-5BA96261D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75381" y="2895234"/>
                  <a:ext cx="160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6E56578D-2C76-5290-277E-F3842CF93439}"/>
                    </a:ext>
                  </a:extLst>
                </p14:cNvPr>
                <p14:cNvContentPartPr/>
                <p14:nvPr/>
              </p14:nvContentPartPr>
              <p14:xfrm>
                <a:off x="8097901" y="2925834"/>
                <a:ext cx="54720" cy="432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6E56578D-2C76-5290-277E-F3842CF934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79901" y="2908194"/>
                  <a:ext cx="90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E9FA7F5D-E82B-78BF-EBA9-9A46230D47A2}"/>
                    </a:ext>
                  </a:extLst>
                </p14:cNvPr>
                <p14:cNvContentPartPr/>
                <p14:nvPr/>
              </p14:nvContentPartPr>
              <p14:xfrm>
                <a:off x="8011501" y="2725674"/>
                <a:ext cx="47160" cy="10188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E9FA7F5D-E82B-78BF-EBA9-9A46230D47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93861" y="2707674"/>
                  <a:ext cx="8280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FAD0D7BA-1359-920F-5C18-5693ECD4933D}"/>
              </a:ext>
            </a:extLst>
          </p:cNvPr>
          <p:cNvGrpSpPr/>
          <p:nvPr/>
        </p:nvGrpSpPr>
        <p:grpSpPr>
          <a:xfrm>
            <a:off x="7597501" y="2539194"/>
            <a:ext cx="409320" cy="68760"/>
            <a:chOff x="7597501" y="2539194"/>
            <a:chExt cx="40932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1D5ACE71-89FB-9BD9-89FD-1C36882BA3E0}"/>
                    </a:ext>
                  </a:extLst>
                </p14:cNvPr>
                <p14:cNvContentPartPr/>
                <p14:nvPr/>
              </p14:nvContentPartPr>
              <p14:xfrm>
                <a:off x="8001781" y="2551794"/>
                <a:ext cx="5040" cy="5616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1D5ACE71-89FB-9BD9-89FD-1C36882BA3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84141" y="2534154"/>
                  <a:ext cx="40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736B9C4E-A042-E5A7-33F1-1F2E6AD5B3E8}"/>
                    </a:ext>
                  </a:extLst>
                </p14:cNvPr>
                <p14:cNvContentPartPr/>
                <p14:nvPr/>
              </p14:nvContentPartPr>
              <p14:xfrm>
                <a:off x="7597501" y="2539194"/>
                <a:ext cx="407160" cy="6876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736B9C4E-A042-E5A7-33F1-1F2E6AD5B3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79501" y="2521554"/>
                  <a:ext cx="44280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2872952B-8138-E8AD-9F3A-30A75B4A62F0}"/>
              </a:ext>
            </a:extLst>
          </p:cNvPr>
          <p:cNvGrpSpPr/>
          <p:nvPr/>
        </p:nvGrpSpPr>
        <p:grpSpPr>
          <a:xfrm>
            <a:off x="6717661" y="2522634"/>
            <a:ext cx="673200" cy="12960"/>
            <a:chOff x="6717661" y="2522634"/>
            <a:chExt cx="673200" cy="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66CE1C04-655D-F6BB-885C-68C1F8826A9E}"/>
                    </a:ext>
                  </a:extLst>
                </p14:cNvPr>
                <p14:cNvContentPartPr/>
                <p14:nvPr/>
              </p14:nvContentPartPr>
              <p14:xfrm>
                <a:off x="7204021" y="2522634"/>
                <a:ext cx="186840" cy="684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66CE1C04-655D-F6BB-885C-68C1F8826A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86021" y="2504994"/>
                  <a:ext cx="22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510DB145-EA4A-346A-1DB9-D99CD2B0A763}"/>
                    </a:ext>
                  </a:extLst>
                </p14:cNvPr>
                <p14:cNvContentPartPr/>
                <p14:nvPr/>
              </p14:nvContentPartPr>
              <p14:xfrm>
                <a:off x="6717661" y="2527674"/>
                <a:ext cx="291240" cy="792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510DB145-EA4A-346A-1DB9-D99CD2B0A7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99661" y="2510034"/>
                  <a:ext cx="3268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E618FA0E-EADB-AAE0-181E-C9249FB5815A}"/>
              </a:ext>
            </a:extLst>
          </p:cNvPr>
          <p:cNvGrpSpPr/>
          <p:nvPr/>
        </p:nvGrpSpPr>
        <p:grpSpPr>
          <a:xfrm>
            <a:off x="5593381" y="2285754"/>
            <a:ext cx="737640" cy="246240"/>
            <a:chOff x="5593381" y="2285754"/>
            <a:chExt cx="73764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CBB9383B-1627-1283-860E-4C65D6043A8B}"/>
                    </a:ext>
                  </a:extLst>
                </p14:cNvPr>
                <p14:cNvContentPartPr/>
                <p14:nvPr/>
              </p14:nvContentPartPr>
              <p14:xfrm>
                <a:off x="6052021" y="2522634"/>
                <a:ext cx="279000" cy="93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CBB9383B-1627-1283-860E-4C65D6043A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34021" y="2504994"/>
                  <a:ext cx="314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A8245D6C-D32F-DA01-6473-E651715B9270}"/>
                    </a:ext>
                  </a:extLst>
                </p14:cNvPr>
                <p14:cNvContentPartPr/>
                <p14:nvPr/>
              </p14:nvContentPartPr>
              <p14:xfrm>
                <a:off x="5694541" y="2493834"/>
                <a:ext cx="172800" cy="39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A8245D6C-D32F-DA01-6473-E651715B92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76901" y="2475834"/>
                  <a:ext cx="208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342F7B52-A543-38F0-6C7F-A0EE02247B61}"/>
                    </a:ext>
                  </a:extLst>
                </p14:cNvPr>
                <p14:cNvContentPartPr/>
                <p14:nvPr/>
              </p14:nvContentPartPr>
              <p14:xfrm>
                <a:off x="5593381" y="2285754"/>
                <a:ext cx="56880" cy="15264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342F7B52-A543-38F0-6C7F-A0EE02247B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75741" y="2267754"/>
                  <a:ext cx="9252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D9791BD9-2A0F-8193-3ACF-FAFDC92F7007}"/>
                  </a:ext>
                </a:extLst>
              </p14:cNvPr>
              <p14:cNvContentPartPr/>
              <p14:nvPr/>
            </p14:nvContentPartPr>
            <p14:xfrm>
              <a:off x="5627581" y="1940874"/>
              <a:ext cx="22680" cy="176400"/>
            </p14:xfrm>
          </p:contentPart>
        </mc:Choice>
        <mc:Fallback xmlns=""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D9791BD9-2A0F-8193-3ACF-FAFDC92F700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09941" y="1923234"/>
                <a:ext cx="583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3" name="Entrada de lápiz 82">
                <a:extLst>
                  <a:ext uri="{FF2B5EF4-FFF2-40B4-BE49-F238E27FC236}">
                    <a16:creationId xmlns:a16="http://schemas.microsoft.com/office/drawing/2014/main" id="{6BAC30A4-D5C4-A3AD-50B0-2AB811C6E262}"/>
                  </a:ext>
                </a:extLst>
              </p14:cNvPr>
              <p14:cNvContentPartPr/>
              <p14:nvPr/>
            </p14:nvContentPartPr>
            <p14:xfrm>
              <a:off x="5655301" y="1548114"/>
              <a:ext cx="64440" cy="198000"/>
            </p14:xfrm>
          </p:contentPart>
        </mc:Choice>
        <mc:Fallback xmlns="">
          <p:pic>
            <p:nvPicPr>
              <p:cNvPr id="83" name="Entrada de lápiz 82">
                <a:extLst>
                  <a:ext uri="{FF2B5EF4-FFF2-40B4-BE49-F238E27FC236}">
                    <a16:creationId xmlns:a16="http://schemas.microsoft.com/office/drawing/2014/main" id="{6BAC30A4-D5C4-A3AD-50B0-2AB811C6E26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37301" y="1530114"/>
                <a:ext cx="10008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o 89">
            <a:extLst>
              <a:ext uri="{FF2B5EF4-FFF2-40B4-BE49-F238E27FC236}">
                <a16:creationId xmlns:a16="http://schemas.microsoft.com/office/drawing/2014/main" id="{CC7E7D2C-EE46-0AC9-5833-D75B642E9213}"/>
              </a:ext>
            </a:extLst>
          </p:cNvPr>
          <p:cNvGrpSpPr/>
          <p:nvPr/>
        </p:nvGrpSpPr>
        <p:grpSpPr>
          <a:xfrm>
            <a:off x="5226181" y="1099194"/>
            <a:ext cx="543600" cy="241200"/>
            <a:chOff x="5226181" y="1099194"/>
            <a:chExt cx="5436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DE9A6B36-32A9-5C73-FEE6-0159E47FDD47}"/>
                    </a:ext>
                  </a:extLst>
                </p14:cNvPr>
                <p14:cNvContentPartPr/>
                <p14:nvPr/>
              </p14:nvContentPartPr>
              <p14:xfrm>
                <a:off x="5746381" y="1189914"/>
                <a:ext cx="23400" cy="15048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DE9A6B36-32A9-5C73-FEE6-0159E47FDD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28381" y="1172274"/>
                  <a:ext cx="59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3BF03985-95A8-27D9-F27D-5BF0FA92CAB3}"/>
                    </a:ext>
                  </a:extLst>
                </p14:cNvPr>
                <p14:cNvContentPartPr/>
                <p14:nvPr/>
              </p14:nvContentPartPr>
              <p14:xfrm>
                <a:off x="5455501" y="1147434"/>
                <a:ext cx="207360" cy="280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3BF03985-95A8-27D9-F27D-5BF0FA92CA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37501" y="1129794"/>
                  <a:ext cx="243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EB1F1AEB-8F13-3035-55AD-800D08052936}"/>
                    </a:ext>
                  </a:extLst>
                </p14:cNvPr>
                <p14:cNvContentPartPr/>
                <p14:nvPr/>
              </p14:nvContentPartPr>
              <p14:xfrm>
                <a:off x="5342101" y="1151394"/>
                <a:ext cx="37440" cy="3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EB1F1AEB-8F13-3035-55AD-800D080529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4461" y="1133394"/>
                  <a:ext cx="73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6ADF8FE7-5310-56B9-2FB1-2257FF1E4356}"/>
                    </a:ext>
                  </a:extLst>
                </p14:cNvPr>
                <p14:cNvContentPartPr/>
                <p14:nvPr/>
              </p14:nvContentPartPr>
              <p14:xfrm>
                <a:off x="5226181" y="1099194"/>
                <a:ext cx="150840" cy="11448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6ADF8FE7-5310-56B9-2FB1-2257FF1E43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08541" y="1081554"/>
                  <a:ext cx="1864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5FBA3084-9567-6867-B84A-00CE73EF9EB0}"/>
              </a:ext>
            </a:extLst>
          </p:cNvPr>
          <p:cNvGrpSpPr/>
          <p:nvPr/>
        </p:nvGrpSpPr>
        <p:grpSpPr>
          <a:xfrm>
            <a:off x="4257421" y="1831074"/>
            <a:ext cx="617760" cy="237960"/>
            <a:chOff x="4257421" y="1831074"/>
            <a:chExt cx="6177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24AE58EE-1D6D-4037-5ED9-634D066571C2}"/>
                    </a:ext>
                  </a:extLst>
                </p14:cNvPr>
                <p14:cNvContentPartPr/>
                <p14:nvPr/>
              </p14:nvContentPartPr>
              <p14:xfrm>
                <a:off x="4257421" y="1831074"/>
                <a:ext cx="104400" cy="23796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24AE58EE-1D6D-4037-5ED9-634D066571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48781" y="1822434"/>
                  <a:ext cx="122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F4B4DCDA-F86A-A086-C52C-B53B2737C9B8}"/>
                    </a:ext>
                  </a:extLst>
                </p14:cNvPr>
                <p14:cNvContentPartPr/>
                <p14:nvPr/>
              </p14:nvContentPartPr>
              <p14:xfrm>
                <a:off x="4432381" y="1845114"/>
                <a:ext cx="124200" cy="20700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F4B4DCDA-F86A-A086-C52C-B53B2737C9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23381" y="1836114"/>
                  <a:ext cx="141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193EE3FF-BC60-DD7F-1016-5BF7308150BE}"/>
                    </a:ext>
                  </a:extLst>
                </p14:cNvPr>
                <p14:cNvContentPartPr/>
                <p14:nvPr/>
              </p14:nvContentPartPr>
              <p14:xfrm>
                <a:off x="4590061" y="1881114"/>
                <a:ext cx="20160" cy="15372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193EE3FF-BC60-DD7F-1016-5BF7308150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81421" y="1872474"/>
                  <a:ext cx="37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B46A36B1-665A-C2E0-CC94-B76D1A013152}"/>
                    </a:ext>
                  </a:extLst>
                </p14:cNvPr>
                <p14:cNvContentPartPr/>
                <p14:nvPr/>
              </p14:nvContentPartPr>
              <p14:xfrm>
                <a:off x="4671781" y="1891554"/>
                <a:ext cx="203400" cy="14112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B46A36B1-665A-C2E0-CC94-B76D1A0131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62781" y="1882554"/>
                  <a:ext cx="22104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9394CC56-2FDB-6D24-2804-86549CEC7BA3}"/>
              </a:ext>
            </a:extLst>
          </p:cNvPr>
          <p:cNvGrpSpPr/>
          <p:nvPr/>
        </p:nvGrpSpPr>
        <p:grpSpPr>
          <a:xfrm>
            <a:off x="4669261" y="2490234"/>
            <a:ext cx="320400" cy="97560"/>
            <a:chOff x="4669261" y="2490234"/>
            <a:chExt cx="32040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02E558E7-5ABB-FB90-92CF-4F78290F5B3D}"/>
                    </a:ext>
                  </a:extLst>
                </p14:cNvPr>
                <p14:cNvContentPartPr/>
                <p14:nvPr/>
              </p14:nvContentPartPr>
              <p14:xfrm>
                <a:off x="4669261" y="2492394"/>
                <a:ext cx="135000" cy="432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02E558E7-5ABB-FB90-92CF-4F78290F5B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60261" y="2483394"/>
                  <a:ext cx="152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14D05E98-E78C-3BAD-40A5-91B8324D9A5D}"/>
                    </a:ext>
                  </a:extLst>
                </p14:cNvPr>
                <p14:cNvContentPartPr/>
                <p14:nvPr/>
              </p14:nvContentPartPr>
              <p14:xfrm>
                <a:off x="4674301" y="2501394"/>
                <a:ext cx="111240" cy="8640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14D05E98-E78C-3BAD-40A5-91B8324D9A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65301" y="2492394"/>
                  <a:ext cx="128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3E699A0B-FD50-CA3B-3B83-7A4AF77A62C6}"/>
                    </a:ext>
                  </a:extLst>
                </p14:cNvPr>
                <p14:cNvContentPartPr/>
                <p14:nvPr/>
              </p14:nvContentPartPr>
              <p14:xfrm>
                <a:off x="4871221" y="2490234"/>
                <a:ext cx="118440" cy="8208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3E699A0B-FD50-CA3B-3B83-7A4AF77A62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62581" y="2481594"/>
                  <a:ext cx="1360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98AD17DC-6595-BBF2-9E24-153A507E1FED}"/>
              </a:ext>
            </a:extLst>
          </p:cNvPr>
          <p:cNvGrpSpPr/>
          <p:nvPr/>
        </p:nvGrpSpPr>
        <p:grpSpPr>
          <a:xfrm>
            <a:off x="5141941" y="3041394"/>
            <a:ext cx="3264480" cy="865440"/>
            <a:chOff x="5141941" y="3041394"/>
            <a:chExt cx="3264480" cy="8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B4D134DF-3C69-6CF4-9420-DB3362E9A991}"/>
                    </a:ext>
                  </a:extLst>
                </p14:cNvPr>
                <p14:cNvContentPartPr/>
                <p14:nvPr/>
              </p14:nvContentPartPr>
              <p14:xfrm>
                <a:off x="8001781" y="3149034"/>
                <a:ext cx="404640" cy="194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B4D134DF-3C69-6CF4-9420-DB3362E9A9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83781" y="3131034"/>
                  <a:ext cx="440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B4F41997-C068-F1DB-7B07-3E077EC004EE}"/>
                    </a:ext>
                  </a:extLst>
                </p14:cNvPr>
                <p14:cNvContentPartPr/>
                <p14:nvPr/>
              </p14:nvContentPartPr>
              <p14:xfrm>
                <a:off x="7878661" y="3120954"/>
                <a:ext cx="128160" cy="5976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B4F41997-C068-F1DB-7B07-3E077EC004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61021" y="3103314"/>
                  <a:ext cx="163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9F8F398D-6F45-F058-7E09-A2D5F7562397}"/>
                    </a:ext>
                  </a:extLst>
                </p14:cNvPr>
                <p14:cNvContentPartPr/>
                <p14:nvPr/>
              </p14:nvContentPartPr>
              <p14:xfrm>
                <a:off x="7981981" y="3113754"/>
                <a:ext cx="40680" cy="954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9F8F398D-6F45-F058-7E09-A2D5F75623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63981" y="3095754"/>
                  <a:ext cx="76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DC64BAFF-8556-413D-37FA-B9D1F88333F6}"/>
                    </a:ext>
                  </a:extLst>
                </p14:cNvPr>
                <p14:cNvContentPartPr/>
                <p14:nvPr/>
              </p14:nvContentPartPr>
              <p14:xfrm>
                <a:off x="5938621" y="3175674"/>
                <a:ext cx="20160" cy="36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DC64BAFF-8556-413D-37FA-B9D1F88333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20621" y="3157674"/>
                  <a:ext cx="5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C8CCBABA-FB26-6DB5-9BD5-8D41735E5658}"/>
                    </a:ext>
                  </a:extLst>
                </p14:cNvPr>
                <p14:cNvContentPartPr/>
                <p14:nvPr/>
              </p14:nvContentPartPr>
              <p14:xfrm>
                <a:off x="5233741" y="3047514"/>
                <a:ext cx="3157920" cy="85932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C8CCBABA-FB26-6DB5-9BD5-8D41735E56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15741" y="3029514"/>
                  <a:ext cx="319356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0240B899-0A34-AB72-8194-2CC71082BBE2}"/>
                    </a:ext>
                  </a:extLst>
                </p14:cNvPr>
                <p14:cNvContentPartPr/>
                <p14:nvPr/>
              </p14:nvContentPartPr>
              <p14:xfrm>
                <a:off x="5141941" y="3041394"/>
                <a:ext cx="185760" cy="1119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0240B899-0A34-AB72-8194-2CC71082BB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24301" y="3023394"/>
                  <a:ext cx="2214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3539B93D-39CE-7A8D-F401-08BEDE67AE41}"/>
              </a:ext>
            </a:extLst>
          </p:cNvPr>
          <p:cNvGrpSpPr/>
          <p:nvPr/>
        </p:nvGrpSpPr>
        <p:grpSpPr>
          <a:xfrm>
            <a:off x="1306501" y="3287274"/>
            <a:ext cx="5581440" cy="1878840"/>
            <a:chOff x="1306501" y="3287274"/>
            <a:chExt cx="5581440" cy="18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6C323F41-F213-64BE-CD97-A6B8D80C8037}"/>
                    </a:ext>
                  </a:extLst>
                </p14:cNvPr>
                <p14:cNvContentPartPr/>
                <p14:nvPr/>
              </p14:nvContentPartPr>
              <p14:xfrm>
                <a:off x="5255701" y="3554754"/>
                <a:ext cx="1380600" cy="108036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6C323F41-F213-64BE-CD97-A6B8D80C803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38061" y="3536754"/>
                  <a:ext cx="1416240" cy="11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F77D83B2-E544-7AE5-AE52-65A5EEFC6C7C}"/>
                    </a:ext>
                  </a:extLst>
                </p14:cNvPr>
                <p14:cNvContentPartPr/>
                <p14:nvPr/>
              </p14:nvContentPartPr>
              <p14:xfrm>
                <a:off x="5219341" y="4522074"/>
                <a:ext cx="172440" cy="21024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F77D83B2-E544-7AE5-AE52-65A5EEFC6C7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01701" y="4504074"/>
                  <a:ext cx="208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8A2AE118-F7D8-88E2-7FCE-C98E68212965}"/>
                    </a:ext>
                  </a:extLst>
                </p14:cNvPr>
                <p14:cNvContentPartPr/>
                <p14:nvPr/>
              </p14:nvContentPartPr>
              <p14:xfrm>
                <a:off x="5300341" y="4589034"/>
                <a:ext cx="15120" cy="169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8A2AE118-F7D8-88E2-7FCE-C98E682129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82341" y="4571034"/>
                  <a:ext cx="50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B43BBDFE-AEF8-C368-D4BB-72C0F2F06FAD}"/>
                    </a:ext>
                  </a:extLst>
                </p14:cNvPr>
                <p14:cNvContentPartPr/>
                <p14:nvPr/>
              </p14:nvContentPartPr>
              <p14:xfrm>
                <a:off x="5315101" y="4596594"/>
                <a:ext cx="360" cy="36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B43BBDFE-AEF8-C368-D4BB-72C0F2F06F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97101" y="45785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14158C51-FA26-D9A1-5108-6BBDE28EE549}"/>
                    </a:ext>
                  </a:extLst>
                </p14:cNvPr>
                <p14:cNvContentPartPr/>
                <p14:nvPr/>
              </p14:nvContentPartPr>
              <p14:xfrm>
                <a:off x="5271181" y="4596594"/>
                <a:ext cx="135360" cy="8172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14158C51-FA26-D9A1-5108-6BBDE28EE54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253541" y="4578594"/>
                  <a:ext cx="171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A5AEE4CC-1983-4985-7DFE-32919D480E0E}"/>
                    </a:ext>
                  </a:extLst>
                </p14:cNvPr>
                <p14:cNvContentPartPr/>
                <p14:nvPr/>
              </p14:nvContentPartPr>
              <p14:xfrm>
                <a:off x="1306501" y="3341634"/>
                <a:ext cx="5581440" cy="182448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A5AEE4CC-1983-4985-7DFE-32919D480E0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288861" y="3323994"/>
                  <a:ext cx="5617080" cy="18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403657CD-1D46-2502-FA23-3E322F56DDF4}"/>
                    </a:ext>
                  </a:extLst>
                </p14:cNvPr>
                <p14:cNvContentPartPr/>
                <p14:nvPr/>
              </p14:nvContentPartPr>
              <p14:xfrm>
                <a:off x="1649941" y="3287274"/>
                <a:ext cx="137520" cy="13176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403657CD-1D46-2502-FA23-3E322F56DDF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631941" y="3269274"/>
                  <a:ext cx="173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E835A0A1-FC9A-2386-FBA6-FC9605006459}"/>
                    </a:ext>
                  </a:extLst>
                </p14:cNvPr>
                <p14:cNvContentPartPr/>
                <p14:nvPr/>
              </p14:nvContentPartPr>
              <p14:xfrm>
                <a:off x="1649941" y="3363234"/>
                <a:ext cx="360" cy="36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E835A0A1-FC9A-2386-FBA6-FC96050064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31941" y="33452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1C61EFE1-C6C3-D153-7D6B-5D4C23C303FF}"/>
                    </a:ext>
                  </a:extLst>
                </p14:cNvPr>
                <p14:cNvContentPartPr/>
                <p14:nvPr/>
              </p14:nvContentPartPr>
              <p14:xfrm>
                <a:off x="1620061" y="3290154"/>
                <a:ext cx="236880" cy="11268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1C61EFE1-C6C3-D153-7D6B-5D4C23C303F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02421" y="3272154"/>
                  <a:ext cx="2725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5A7851FD-DAD3-56DC-8C65-27AC2EEDB71E}"/>
              </a:ext>
            </a:extLst>
          </p:cNvPr>
          <p:cNvGrpSpPr/>
          <p:nvPr/>
        </p:nvGrpSpPr>
        <p:grpSpPr>
          <a:xfrm>
            <a:off x="9904381" y="4179714"/>
            <a:ext cx="505800" cy="186480"/>
            <a:chOff x="9904381" y="4179714"/>
            <a:chExt cx="5058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F6180064-54EE-D5DD-715F-B8097F5B7B75}"/>
                    </a:ext>
                  </a:extLst>
                </p14:cNvPr>
                <p14:cNvContentPartPr/>
                <p14:nvPr/>
              </p14:nvContentPartPr>
              <p14:xfrm>
                <a:off x="9958741" y="4210674"/>
                <a:ext cx="22680" cy="15552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F6180064-54EE-D5DD-715F-B8097F5B7B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50101" y="4202034"/>
                  <a:ext cx="40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5934DC31-6C54-DAEF-E230-C976504B9957}"/>
                    </a:ext>
                  </a:extLst>
                </p14:cNvPr>
                <p14:cNvContentPartPr/>
                <p14:nvPr/>
              </p14:nvContentPartPr>
              <p14:xfrm>
                <a:off x="9904381" y="4346754"/>
                <a:ext cx="140760" cy="1692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5934DC31-6C54-DAEF-E230-C976504B995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95741" y="4338114"/>
                  <a:ext cx="158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9966D88A-6DED-2460-C035-2F2CC30EA63A}"/>
                    </a:ext>
                  </a:extLst>
                </p14:cNvPr>
                <p14:cNvContentPartPr/>
                <p14:nvPr/>
              </p14:nvContentPartPr>
              <p14:xfrm>
                <a:off x="10096981" y="4223634"/>
                <a:ext cx="135720" cy="13572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9966D88A-6DED-2460-C035-2F2CC30EA6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87981" y="4214634"/>
                  <a:ext cx="153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1E229058-089D-987B-6761-CAE4C8771187}"/>
                    </a:ext>
                  </a:extLst>
                </p14:cNvPr>
                <p14:cNvContentPartPr/>
                <p14:nvPr/>
              </p14:nvContentPartPr>
              <p14:xfrm>
                <a:off x="10298941" y="4179714"/>
                <a:ext cx="111240" cy="15552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1E229058-089D-987B-6761-CAE4C87711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89941" y="4171074"/>
                  <a:ext cx="1288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F205C1B9-C764-879E-8A67-C94A5CCDC00E}"/>
              </a:ext>
            </a:extLst>
          </p:cNvPr>
          <p:cNvGrpSpPr/>
          <p:nvPr/>
        </p:nvGrpSpPr>
        <p:grpSpPr>
          <a:xfrm>
            <a:off x="1987621" y="2536314"/>
            <a:ext cx="417600" cy="199440"/>
            <a:chOff x="1987621" y="2536314"/>
            <a:chExt cx="41760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D7AE7481-5B20-42C9-95B9-A225BC706766}"/>
                    </a:ext>
                  </a:extLst>
                </p14:cNvPr>
                <p14:cNvContentPartPr/>
                <p14:nvPr/>
              </p14:nvContentPartPr>
              <p14:xfrm>
                <a:off x="1987621" y="2536314"/>
                <a:ext cx="117720" cy="16560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D7AE7481-5B20-42C9-95B9-A225BC7067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78621" y="2527674"/>
                  <a:ext cx="135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6569C5EA-2C25-6FB7-5266-B75DB0BB562C}"/>
                    </a:ext>
                  </a:extLst>
                </p14:cNvPr>
                <p14:cNvContentPartPr/>
                <p14:nvPr/>
              </p14:nvContentPartPr>
              <p14:xfrm>
                <a:off x="2118301" y="2695074"/>
                <a:ext cx="25560" cy="4068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6569C5EA-2C25-6FB7-5266-B75DB0BB56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09661" y="2686074"/>
                  <a:ext cx="43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12D01AFB-AEC5-749D-3289-880570A7ED26}"/>
                    </a:ext>
                  </a:extLst>
                </p14:cNvPr>
                <p14:cNvContentPartPr/>
                <p14:nvPr/>
              </p14:nvContentPartPr>
              <p14:xfrm>
                <a:off x="2194621" y="2564034"/>
                <a:ext cx="96480" cy="12348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12D01AFB-AEC5-749D-3289-880570A7ED2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85621" y="2555034"/>
                  <a:ext cx="114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7A511A-EF53-BBF0-8250-1C74AC614FA2}"/>
                    </a:ext>
                  </a:extLst>
                </p14:cNvPr>
                <p14:cNvContentPartPr/>
                <p14:nvPr/>
              </p14:nvContentPartPr>
              <p14:xfrm>
                <a:off x="2336101" y="2625234"/>
                <a:ext cx="69120" cy="1069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7A511A-EF53-BBF0-8250-1C74AC614FA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27101" y="2616594"/>
                  <a:ext cx="867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784F340-4A33-4464-AB81-1D8E7B5C741E}"/>
              </a:ext>
            </a:extLst>
          </p:cNvPr>
          <p:cNvGrpSpPr/>
          <p:nvPr/>
        </p:nvGrpSpPr>
        <p:grpSpPr>
          <a:xfrm>
            <a:off x="4555501" y="4308954"/>
            <a:ext cx="446040" cy="158040"/>
            <a:chOff x="4555501" y="4308954"/>
            <a:chExt cx="446040" cy="1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0DB74B96-E156-41A7-D26B-E1383EE3CE08}"/>
                    </a:ext>
                  </a:extLst>
                </p14:cNvPr>
                <p14:cNvContentPartPr/>
                <p14:nvPr/>
              </p14:nvContentPartPr>
              <p14:xfrm>
                <a:off x="4555501" y="4308954"/>
                <a:ext cx="102960" cy="11016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0DB74B96-E156-41A7-D26B-E1383EE3CE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46501" y="4300314"/>
                  <a:ext cx="120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38ACE52-11D7-6FBC-46F9-2B939F33B6AF}"/>
                    </a:ext>
                  </a:extLst>
                </p14:cNvPr>
                <p14:cNvContentPartPr/>
                <p14:nvPr/>
              </p14:nvContentPartPr>
              <p14:xfrm>
                <a:off x="4650541" y="4396794"/>
                <a:ext cx="33120" cy="4140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38ACE52-11D7-6FBC-46F9-2B939F33B6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41541" y="4387794"/>
                  <a:ext cx="50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7A966583-9C79-D82A-74B9-394B4266D5B6}"/>
                    </a:ext>
                  </a:extLst>
                </p14:cNvPr>
                <p14:cNvContentPartPr/>
                <p14:nvPr/>
              </p14:nvContentPartPr>
              <p14:xfrm>
                <a:off x="4729741" y="4319754"/>
                <a:ext cx="103320" cy="1472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7A966583-9C79-D82A-74B9-394B4266D5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21101" y="4310754"/>
                  <a:ext cx="120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52B0834-7869-D10B-24CB-31A8ECA48D30}"/>
                    </a:ext>
                  </a:extLst>
                </p14:cNvPr>
                <p14:cNvContentPartPr/>
                <p14:nvPr/>
              </p14:nvContentPartPr>
              <p14:xfrm>
                <a:off x="4892461" y="4336314"/>
                <a:ext cx="109080" cy="11088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52B0834-7869-D10B-24CB-31A8ECA48D3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83461" y="4327674"/>
                  <a:ext cx="1267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6D47A217-EB63-6BF5-A1E8-9061E9D38F5D}"/>
              </a:ext>
            </a:extLst>
          </p:cNvPr>
          <p:cNvGrpSpPr/>
          <p:nvPr/>
        </p:nvGrpSpPr>
        <p:grpSpPr>
          <a:xfrm>
            <a:off x="4310701" y="3708114"/>
            <a:ext cx="472320" cy="248400"/>
            <a:chOff x="4310701" y="3708114"/>
            <a:chExt cx="47232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6B7AD664-6138-7F39-6D97-FE8EB9C621BF}"/>
                    </a:ext>
                  </a:extLst>
                </p14:cNvPr>
                <p14:cNvContentPartPr/>
                <p14:nvPr/>
              </p14:nvContentPartPr>
              <p14:xfrm>
                <a:off x="4310701" y="3735474"/>
                <a:ext cx="57600" cy="21168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6B7AD664-6138-7F39-6D97-FE8EB9C621B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02061" y="3726474"/>
                  <a:ext cx="75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FAA4805E-C0D4-8747-4D1C-5E1E9638D565}"/>
                    </a:ext>
                  </a:extLst>
                </p14:cNvPr>
                <p14:cNvContentPartPr/>
                <p14:nvPr/>
              </p14:nvContentPartPr>
              <p14:xfrm>
                <a:off x="4412941" y="3756354"/>
                <a:ext cx="102960" cy="20016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FAA4805E-C0D4-8747-4D1C-5E1E9638D56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03941" y="3747354"/>
                  <a:ext cx="120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FC8B2C61-CE11-309F-5D53-656DD0B79ADD}"/>
                    </a:ext>
                  </a:extLst>
                </p14:cNvPr>
                <p14:cNvContentPartPr/>
                <p14:nvPr/>
              </p14:nvContentPartPr>
              <p14:xfrm>
                <a:off x="4458301" y="3849594"/>
                <a:ext cx="66960" cy="1944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FC8B2C61-CE11-309F-5D53-656DD0B79AD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49301" y="3840594"/>
                  <a:ext cx="84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E4659C35-3810-685C-CA79-EE24DB0C8975}"/>
                    </a:ext>
                  </a:extLst>
                </p14:cNvPr>
                <p14:cNvContentPartPr/>
                <p14:nvPr/>
              </p14:nvContentPartPr>
              <p14:xfrm>
                <a:off x="4550101" y="3757794"/>
                <a:ext cx="121680" cy="18000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E4659C35-3810-685C-CA79-EE24DB0C897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41461" y="3748794"/>
                  <a:ext cx="139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E0D725A2-669A-3580-6CBA-3DDA40C2EC78}"/>
                    </a:ext>
                  </a:extLst>
                </p14:cNvPr>
                <p14:cNvContentPartPr/>
                <p14:nvPr/>
              </p14:nvContentPartPr>
              <p14:xfrm>
                <a:off x="4713901" y="3737634"/>
                <a:ext cx="49680" cy="19152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E0D725A2-669A-3580-6CBA-3DDA40C2EC7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05261" y="3728634"/>
                  <a:ext cx="67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34EE606C-0E80-9434-4AC1-3938993265F5}"/>
                    </a:ext>
                  </a:extLst>
                </p14:cNvPr>
                <p14:cNvContentPartPr/>
                <p14:nvPr/>
              </p14:nvContentPartPr>
              <p14:xfrm>
                <a:off x="4682221" y="3708114"/>
                <a:ext cx="100800" cy="2772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34EE606C-0E80-9434-4AC1-3938993265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73581" y="3699114"/>
                  <a:ext cx="1184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7988AA12-9DD1-F748-3DED-3F5389C49CBB}"/>
              </a:ext>
            </a:extLst>
          </p:cNvPr>
          <p:cNvGrpSpPr/>
          <p:nvPr/>
        </p:nvGrpSpPr>
        <p:grpSpPr>
          <a:xfrm>
            <a:off x="4215301" y="4813674"/>
            <a:ext cx="461880" cy="143280"/>
            <a:chOff x="4215301" y="4813674"/>
            <a:chExt cx="46188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D0346039-CADF-098E-45CC-9A5FBBD530E9}"/>
                    </a:ext>
                  </a:extLst>
                </p14:cNvPr>
                <p14:cNvContentPartPr/>
                <p14:nvPr/>
              </p14:nvContentPartPr>
              <p14:xfrm>
                <a:off x="4215301" y="4813674"/>
                <a:ext cx="95400" cy="13716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D0346039-CADF-098E-45CC-9A5FBBD530E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06661" y="4804674"/>
                  <a:ext cx="113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F16CA07B-9318-A44F-D9AC-632C11C3790E}"/>
                    </a:ext>
                  </a:extLst>
                </p14:cNvPr>
                <p14:cNvContentPartPr/>
                <p14:nvPr/>
              </p14:nvContentPartPr>
              <p14:xfrm>
                <a:off x="4325821" y="4824474"/>
                <a:ext cx="88560" cy="9864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F16CA07B-9318-A44F-D9AC-632C11C379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16821" y="4815474"/>
                  <a:ext cx="106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171341D7-29B5-D65D-0DE7-03F56CCD71BC}"/>
                    </a:ext>
                  </a:extLst>
                </p14:cNvPr>
                <p14:cNvContentPartPr/>
                <p14:nvPr/>
              </p14:nvContentPartPr>
              <p14:xfrm>
                <a:off x="4470541" y="4883874"/>
                <a:ext cx="88560" cy="7308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171341D7-29B5-D65D-0DE7-03F56CCD71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61541" y="4875234"/>
                  <a:ext cx="106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E2F71D99-6829-E0C4-6BD5-DB7A0409327A}"/>
                    </a:ext>
                  </a:extLst>
                </p14:cNvPr>
                <p14:cNvContentPartPr/>
                <p14:nvPr/>
              </p14:nvContentPartPr>
              <p14:xfrm>
                <a:off x="4613461" y="4818354"/>
                <a:ext cx="63720" cy="12600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E2F71D99-6829-E0C4-6BD5-DB7A0409327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04821" y="4809354"/>
                  <a:ext cx="81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1D211AB6-C116-D7D8-9D27-54D137B3BC56}"/>
                    </a:ext>
                  </a:extLst>
                </p14:cNvPr>
                <p14:cNvContentPartPr/>
                <p14:nvPr/>
              </p14:nvContentPartPr>
              <p14:xfrm>
                <a:off x="4623181" y="4900434"/>
                <a:ext cx="47880" cy="864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1D211AB6-C116-D7D8-9D27-54D137B3BC5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14181" y="4891794"/>
                  <a:ext cx="6552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6" name="Entrada de lápiz 135">
                <a:extLst>
                  <a:ext uri="{FF2B5EF4-FFF2-40B4-BE49-F238E27FC236}">
                    <a16:creationId xmlns:a16="http://schemas.microsoft.com/office/drawing/2014/main" id="{9E3DEEF7-8C0E-3D12-2030-10EAE3F78133}"/>
                  </a:ext>
                </a:extLst>
              </p14:cNvPr>
              <p14:cNvContentPartPr/>
              <p14:nvPr/>
            </p14:nvContentPartPr>
            <p14:xfrm>
              <a:off x="4211434" y="3344481"/>
              <a:ext cx="32400" cy="845280"/>
            </p14:xfrm>
          </p:contentPart>
        </mc:Choice>
        <mc:Fallback>
          <p:pic>
            <p:nvPicPr>
              <p:cNvPr id="136" name="Entrada de lápiz 135">
                <a:extLst>
                  <a:ext uri="{FF2B5EF4-FFF2-40B4-BE49-F238E27FC236}">
                    <a16:creationId xmlns:a16="http://schemas.microsoft.com/office/drawing/2014/main" id="{9E3DEEF7-8C0E-3D12-2030-10EAE3F7813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202794" y="3335841"/>
                <a:ext cx="50040" cy="8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703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21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2</cp:revision>
  <dcterms:created xsi:type="dcterms:W3CDTF">2022-09-04T18:27:24Z</dcterms:created>
  <dcterms:modified xsi:type="dcterms:W3CDTF">2022-09-05T03:33:42Z</dcterms:modified>
</cp:coreProperties>
</file>