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1F7FC-CB35-E564-9005-9BF406302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6C5C9E-1687-EE04-5E93-80426CE5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492A5-1337-F75C-D35B-2273234D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59282-EF43-09A8-C560-A622CAB1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0F045-9EC7-3795-DE5F-FE1C6EFF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07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65AE9-88BD-ED87-F176-390A221B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AEEEA-6A29-B3AC-01C5-12608BBB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092C7-3590-1C24-2B26-D7F2E0BC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A01CB2-3391-8FE3-0C83-369AD62F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67465-8555-FB1B-7009-6A9631FB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13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8D054-44E1-07FC-D934-1DD0AFEBA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0DB804-65DE-00AC-9EB7-66488E96A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AF0B6-5F3E-1DF7-C2BB-CA6B3B80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DAA49E-0748-1A87-F14A-3EE5516B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2D247-CC5E-875F-0ADA-F837DF3F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96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489B-EF16-4A6E-13FC-C0A1D35F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137DD-3D63-2648-3E8D-14B25C52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C6B01-F3F9-76A9-F1D9-2D6B9200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CB32D9-CC9A-D260-E8D3-F6D037FB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C9F4B-C3A5-E971-C679-E0A4274A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58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8ACBB-FB22-8EFF-BD98-AA9B5BCC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C4AAEF-D269-FB08-1968-1594214E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71CC8-0513-9B67-9BF5-7A274FBE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E5966-33BF-4972-C3CF-046011AD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96837-22A8-50D0-464A-184D4A29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522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387E3-39B5-D9F7-3090-C39412CD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CFD36-CC45-0CF7-D5B1-9B57AB69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69859-3A4C-6E74-4940-4D66B840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A2EFF-464C-D777-6901-965FFEBE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E76280-49FA-B80F-F94D-47EBEA55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91003-7C0F-982C-7768-CC7EB5F8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9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60047-9895-4921-3CC6-DABBAFF2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B9A3DD-501D-1C2A-811C-2054B9A8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9D6761-924D-2F8D-5286-FCC3F5D9D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4AB162-F9AD-E287-9AF5-266DE3BAD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B3D09C-F206-7DCB-C8C0-BFFFECFD6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BF21C0-C508-1C5E-A059-1D1CBF8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BE8F33-5C9C-7075-2CFB-A9DE508E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368719-68FE-13E1-7F35-39541D18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00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347DF-7420-0304-D39A-EFEB768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1223DA-6029-0E52-8771-7761F6E6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7E2E0E-BF90-567A-204D-004106A7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C4EB0-B4A8-4790-E7FF-0E562DDE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32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58F78D-83BF-613D-9BA2-B2F4B67A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647859-B7E1-13C4-DE4A-A67A412A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9F05CC-C4C4-8AF8-D258-B807F3D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75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DB55D-0C94-4588-A113-A67DFC27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E7C9DA-2B97-DE03-E631-1D3DC481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9E8E70-B22C-4E71-7CB2-5F2D50C8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914D3D-D347-3E7F-D758-F2099BCA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40D0D-64FD-263B-3CE0-A6F0C9E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E7506F-1082-4455-1C3D-8F7366A9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7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03FE-581A-788C-7347-5D491A1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99E6EC-2C2E-0ECA-36AA-3BE74E87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A6E45B-6607-BEFB-81DA-B9BEC576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FE9B00-F4EB-493A-016B-C9B27CE7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877BEC-DA8E-0407-ACA7-CD9DB89E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F8D1E1-120B-091A-C2CA-598AD708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90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2F4D08-C488-C695-072B-19A88664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F6A47-05E3-F4EB-D237-B17AAF8E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48BC03-D917-9751-B1DD-E539EE641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2C703-267A-4C95-9961-F7EDAD81B31D}" type="datetimeFigureOut">
              <a:rPr lang="es-CO" smtClean="0"/>
              <a:t>17/08/2022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88B8E-AB1F-6233-CFD9-25364A1A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91209-F1D1-ED69-533D-003F5CA0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56AE-02AB-472B-AE92-5AA9060E5A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217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CEEC92-408A-4F20-DA5B-282910D68FF7}"/>
              </a:ext>
            </a:extLst>
          </p:cNvPr>
          <p:cNvSpPr/>
          <p:nvPr/>
        </p:nvSpPr>
        <p:spPr>
          <a:xfrm>
            <a:off x="6977848" y="941033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Cargador de </a:t>
            </a:r>
            <a:r>
              <a:rPr lang="es-CO" dirty="0" err="1"/>
              <a:t>bateria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B04EC4-1A32-DBA2-5519-B66AD1A15A24}"/>
              </a:ext>
            </a:extLst>
          </p:cNvPr>
          <p:cNvSpPr/>
          <p:nvPr/>
        </p:nvSpPr>
        <p:spPr>
          <a:xfrm>
            <a:off x="8381999" y="2655903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Bateria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88B9094-2410-F291-1C4A-68E9ADFD3869}"/>
              </a:ext>
            </a:extLst>
          </p:cNvPr>
          <p:cNvSpPr/>
          <p:nvPr/>
        </p:nvSpPr>
        <p:spPr>
          <a:xfrm>
            <a:off x="4462509" y="2655903"/>
            <a:ext cx="1840637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MicroProcesador</a:t>
            </a:r>
            <a:r>
              <a:rPr lang="es-CO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66248B-3E06-C52D-5A1C-60798F4ACF08}"/>
              </a:ext>
            </a:extLst>
          </p:cNvPr>
          <p:cNvSpPr/>
          <p:nvPr/>
        </p:nvSpPr>
        <p:spPr>
          <a:xfrm>
            <a:off x="1466295" y="2655903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Modulo WIFI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D79CAE-DEF3-BB5C-4756-D0B8EB2698C1}"/>
              </a:ext>
            </a:extLst>
          </p:cNvPr>
          <p:cNvSpPr/>
          <p:nvPr/>
        </p:nvSpPr>
        <p:spPr>
          <a:xfrm>
            <a:off x="4566081" y="4076330"/>
            <a:ext cx="1633491" cy="870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GPS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CBE2ABAE-D9AA-AC41-1204-2BFFE34DF3B2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611339" y="1376039"/>
            <a:ext cx="587406" cy="1279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DEE6916-0D86-5479-A444-E286F0B5E2AF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>
            <a:off x="6303146" y="3090909"/>
            <a:ext cx="2078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B114C548-E866-9981-644D-55BF6F63007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99786" y="3090909"/>
            <a:ext cx="136272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6580F11-36F1-8F61-C525-61FF3EA26FCB}"/>
              </a:ext>
            </a:extLst>
          </p:cNvPr>
          <p:cNvCxnSpPr>
            <a:stCxn id="8" idx="0"/>
            <a:endCxn id="6" idx="2"/>
          </p:cNvCxnSpPr>
          <p:nvPr/>
        </p:nvCxnSpPr>
        <p:spPr>
          <a:xfrm rot="5400000" flipH="1" flipV="1">
            <a:off x="5107620" y="3801123"/>
            <a:ext cx="55041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25C887-BC85-666D-6084-4A519F4B182C}"/>
              </a:ext>
            </a:extLst>
          </p:cNvPr>
          <p:cNvSpPr txBox="1"/>
          <p:nvPr/>
        </p:nvSpPr>
        <p:spPr>
          <a:xfrm>
            <a:off x="6977848" y="612559"/>
            <a:ext cx="60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5v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F8B34F0-99EF-CBF6-FDDF-84FCDBD25FAE}"/>
              </a:ext>
            </a:extLst>
          </p:cNvPr>
          <p:cNvSpPr txBox="1"/>
          <p:nvPr/>
        </p:nvSpPr>
        <p:spPr>
          <a:xfrm>
            <a:off x="5743851" y="2299317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D026726-A4EA-8716-BDC4-2AA214E61DA9}"/>
              </a:ext>
            </a:extLst>
          </p:cNvPr>
          <p:cNvSpPr txBox="1"/>
          <p:nvPr/>
        </p:nvSpPr>
        <p:spPr>
          <a:xfrm>
            <a:off x="5743851" y="5078027"/>
            <a:ext cx="80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3,3V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B90599C-D941-6A04-E861-0191B3D45C1A}"/>
              </a:ext>
            </a:extLst>
          </p:cNvPr>
          <p:cNvSpPr txBox="1"/>
          <p:nvPr/>
        </p:nvSpPr>
        <p:spPr>
          <a:xfrm>
            <a:off x="9614517" y="2299317"/>
            <a:ext cx="7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3213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65733D-D37A-D394-7E2A-CD8D3D909A6F}"/>
              </a:ext>
            </a:extLst>
          </p:cNvPr>
          <p:cNvSpPr/>
          <p:nvPr/>
        </p:nvSpPr>
        <p:spPr>
          <a:xfrm>
            <a:off x="3663518" y="2299314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MicroProcesador</a:t>
            </a:r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3F65E9-53B3-5E6B-72EE-341831F23BE5}"/>
              </a:ext>
            </a:extLst>
          </p:cNvPr>
          <p:cNvSpPr/>
          <p:nvPr/>
        </p:nvSpPr>
        <p:spPr>
          <a:xfrm>
            <a:off x="9399973" y="523041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Cargador de </a:t>
            </a:r>
            <a:r>
              <a:rPr lang="es-CO" dirty="0" err="1"/>
              <a:t>bateria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224FA-B5D7-B6CA-3446-AF7BE919BCD0}"/>
              </a:ext>
            </a:extLst>
          </p:cNvPr>
          <p:cNvSpPr/>
          <p:nvPr/>
        </p:nvSpPr>
        <p:spPr>
          <a:xfrm>
            <a:off x="9399973" y="2299314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Bateria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71E92E-46DB-6A29-DC79-793B0E6061F7}"/>
              </a:ext>
            </a:extLst>
          </p:cNvPr>
          <p:cNvSpPr/>
          <p:nvPr/>
        </p:nvSpPr>
        <p:spPr>
          <a:xfrm>
            <a:off x="3734540" y="4271636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Wifi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018359-1312-8D97-2100-B05BD30CC403}"/>
              </a:ext>
            </a:extLst>
          </p:cNvPr>
          <p:cNvSpPr/>
          <p:nvPr/>
        </p:nvSpPr>
        <p:spPr>
          <a:xfrm>
            <a:off x="622177" y="2299315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Sensor de velocidad o </a:t>
            </a:r>
            <a:r>
              <a:rPr lang="es-CO" dirty="0" err="1"/>
              <a:t>magnetometro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967BC15-6540-8C0A-5A2D-725BD6E8E218}"/>
              </a:ext>
            </a:extLst>
          </p:cNvPr>
          <p:cNvSpPr/>
          <p:nvPr/>
        </p:nvSpPr>
        <p:spPr>
          <a:xfrm>
            <a:off x="3734540" y="445363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GPS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266C9D-CBF7-EB3F-3E89-91B7E6CA3295}"/>
              </a:ext>
            </a:extLst>
          </p:cNvPr>
          <p:cNvSpPr/>
          <p:nvPr/>
        </p:nvSpPr>
        <p:spPr>
          <a:xfrm>
            <a:off x="6428913" y="445362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LUCES LED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56EAB8-866F-4822-A591-16E18888989C}"/>
              </a:ext>
            </a:extLst>
          </p:cNvPr>
          <p:cNvSpPr/>
          <p:nvPr/>
        </p:nvSpPr>
        <p:spPr>
          <a:xfrm>
            <a:off x="699857" y="4271637"/>
            <a:ext cx="2041864" cy="7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Botones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A0AA432-7AFB-AE53-495A-CA07A99C0B2D}"/>
              </a:ext>
            </a:extLst>
          </p:cNvPr>
          <p:cNvSpPr/>
          <p:nvPr/>
        </p:nvSpPr>
        <p:spPr>
          <a:xfrm>
            <a:off x="622177" y="445363"/>
            <a:ext cx="2183167" cy="86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SENSOR DE PRESION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FEE824-D690-5126-AA45-F34920E59FB8}"/>
              </a:ext>
            </a:extLst>
          </p:cNvPr>
          <p:cNvSpPr/>
          <p:nvPr/>
        </p:nvSpPr>
        <p:spPr>
          <a:xfrm>
            <a:off x="6619785" y="3429000"/>
            <a:ext cx="2041864" cy="727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MEMORIA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81BB8FD-038B-CBCB-2DE2-242E2181584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9927825" y="1806234"/>
            <a:ext cx="98616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FAE801E-94AF-FFC1-0FD2-88B53027F3D7}"/>
              </a:ext>
            </a:extLst>
          </p:cNvPr>
          <p:cNvCxnSpPr>
            <a:stCxn id="6" idx="1"/>
            <a:endCxn id="4" idx="3"/>
          </p:cNvCxnSpPr>
          <p:nvPr/>
        </p:nvCxnSpPr>
        <p:spPr>
          <a:xfrm rot="10800000">
            <a:off x="5705383" y="2694371"/>
            <a:ext cx="369459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02CAD46-EDF0-0286-9D0B-45B8E9D960C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16200000" flipV="1">
            <a:off x="4128857" y="3645021"/>
            <a:ext cx="1182209" cy="71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700D1386-EE56-4A28-DCC4-E8D35A7B6C9D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2664041" y="2694371"/>
            <a:ext cx="9994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7A13B45-0509-F9F1-622B-43189F428421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16200000" flipH="1">
            <a:off x="2706026" y="320889"/>
            <a:ext cx="986159" cy="2970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1FC2196-0145-3B1C-6C3C-C68CC5B2F021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2611514" y="2198702"/>
            <a:ext cx="1182210" cy="2963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93469429-2362-3623-40D8-B8563A9D0549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rot="10800000">
            <a:off x="5705383" y="2694372"/>
            <a:ext cx="914403" cy="1098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B715DE05-7AA6-FCB1-7CF1-F20F0391E3DF}"/>
              </a:ext>
            </a:extLst>
          </p:cNvPr>
          <p:cNvCxnSpPr>
            <a:stCxn id="10" idx="2"/>
          </p:cNvCxnSpPr>
          <p:nvPr/>
        </p:nvCxnSpPr>
        <p:spPr>
          <a:xfrm rot="5400000">
            <a:off x="5880655" y="1137881"/>
            <a:ext cx="1471596" cy="1666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41ED325D-7879-5CF3-2EE0-BD2A362083F1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4188042" y="1731884"/>
            <a:ext cx="1063838" cy="71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F1DA488-2CC9-C76D-AC8F-9CDF0AB864AE}"/>
              </a:ext>
            </a:extLst>
          </p:cNvPr>
          <p:cNvSpPr txBox="1"/>
          <p:nvPr/>
        </p:nvSpPr>
        <p:spPr>
          <a:xfrm>
            <a:off x="10873666" y="218897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F4C138E-E785-46DA-C2A7-E1D1E1BA8E10}"/>
              </a:ext>
            </a:extLst>
          </p:cNvPr>
          <p:cNvSpPr txBox="1"/>
          <p:nvPr/>
        </p:nvSpPr>
        <p:spPr>
          <a:xfrm>
            <a:off x="9399973" y="1971273"/>
            <a:ext cx="67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12V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5DAC664-74C2-BFDC-1D91-96C5A0A3D15F}"/>
              </a:ext>
            </a:extLst>
          </p:cNvPr>
          <p:cNvSpPr txBox="1"/>
          <p:nvPr/>
        </p:nvSpPr>
        <p:spPr>
          <a:xfrm>
            <a:off x="7810870" y="153709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1C5095F-5344-00D0-E344-8735CB49C94F}"/>
              </a:ext>
            </a:extLst>
          </p:cNvPr>
          <p:cNvSpPr txBox="1"/>
          <p:nvPr/>
        </p:nvSpPr>
        <p:spPr>
          <a:xfrm>
            <a:off x="664716" y="1922127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A0D0E41-2DE2-04C8-E70F-B840F5CAF404}"/>
              </a:ext>
            </a:extLst>
          </p:cNvPr>
          <p:cNvSpPr txBox="1"/>
          <p:nvPr/>
        </p:nvSpPr>
        <p:spPr>
          <a:xfrm>
            <a:off x="622177" y="68175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7F3DCBD-4D28-7987-E8CB-6672D71DE3C8}"/>
              </a:ext>
            </a:extLst>
          </p:cNvPr>
          <p:cNvSpPr txBox="1"/>
          <p:nvPr/>
        </p:nvSpPr>
        <p:spPr>
          <a:xfrm>
            <a:off x="2064058" y="3902307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93E4EEF-435C-A70D-F6EA-30AB76873CE1}"/>
              </a:ext>
            </a:extLst>
          </p:cNvPr>
          <p:cNvSpPr txBox="1"/>
          <p:nvPr/>
        </p:nvSpPr>
        <p:spPr>
          <a:xfrm>
            <a:off x="5117237" y="1936332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CE80041-B5FE-FA37-A900-FA36863ED580}"/>
              </a:ext>
            </a:extLst>
          </p:cNvPr>
          <p:cNvSpPr txBox="1"/>
          <p:nvPr/>
        </p:nvSpPr>
        <p:spPr>
          <a:xfrm>
            <a:off x="5194917" y="79206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63D9B2A-000D-0551-39A6-0A1E13EF80A8}"/>
              </a:ext>
            </a:extLst>
          </p:cNvPr>
          <p:cNvSpPr txBox="1"/>
          <p:nvPr/>
        </p:nvSpPr>
        <p:spPr>
          <a:xfrm>
            <a:off x="7902606" y="3103152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617BD29-F9FA-1AA2-8BEA-18B91260A8C7}"/>
              </a:ext>
            </a:extLst>
          </p:cNvPr>
          <p:cNvSpPr txBox="1"/>
          <p:nvPr/>
        </p:nvSpPr>
        <p:spPr>
          <a:xfrm>
            <a:off x="4993688" y="3902307"/>
            <a:ext cx="56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 V</a:t>
            </a:r>
          </a:p>
        </p:txBody>
      </p:sp>
    </p:spTree>
    <p:extLst>
      <p:ext uri="{BB962C8B-B14F-4D97-AF65-F5344CB8AC3E}">
        <p14:creationId xmlns:p14="http://schemas.microsoft.com/office/powerpoint/2010/main" val="2130939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1</cp:revision>
  <dcterms:created xsi:type="dcterms:W3CDTF">2022-08-18T03:47:46Z</dcterms:created>
  <dcterms:modified xsi:type="dcterms:W3CDTF">2022-08-18T03:47:58Z</dcterms:modified>
</cp:coreProperties>
</file>