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goncalve07@gmail.com" userId="b552dbf7385a5734" providerId="LiveId" clId="{E06860BF-CE4C-4771-ACE2-0CEA96710DBD}"/>
    <pc:docChg chg="modSld">
      <pc:chgData name="Charlesgoncalve07@gmail.com" userId="b552dbf7385a5734" providerId="LiveId" clId="{E06860BF-CE4C-4771-ACE2-0CEA96710DBD}" dt="2021-12-02T13:50:25.555" v="20" actId="20577"/>
      <pc:docMkLst>
        <pc:docMk/>
      </pc:docMkLst>
      <pc:sldChg chg="modSp mod">
        <pc:chgData name="Charlesgoncalve07@gmail.com" userId="b552dbf7385a5734" providerId="LiveId" clId="{E06860BF-CE4C-4771-ACE2-0CEA96710DBD}" dt="2021-12-02T13:50:25.555" v="20" actId="20577"/>
        <pc:sldMkLst>
          <pc:docMk/>
          <pc:sldMk cId="1016904237" sldId="257"/>
        </pc:sldMkLst>
        <pc:spChg chg="mod">
          <ac:chgData name="Charlesgoncalve07@gmail.com" userId="b552dbf7385a5734" providerId="LiveId" clId="{E06860BF-CE4C-4771-ACE2-0CEA96710DBD}" dt="2021-12-02T13:50:25.555" v="20" actId="20577"/>
          <ac:spMkLst>
            <pc:docMk/>
            <pc:sldMk cId="1016904237" sldId="257"/>
            <ac:spMk id="3" creationId="{996B59D1-81E8-4099-9875-55624E4F96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5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5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8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5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84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5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3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7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6A6CC1-EFAA-4CB3-8577-B57AC45538D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7391F0-28FB-47F7-B806-EB196C70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AFBE-E422-42B7-A423-AC78977DB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Food ordering platform using voice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0502E-1F00-4CA8-AECF-279B95E2F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Obuda University - John von Neumann Faculty of Informatics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Charles Gonçalves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0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27B4-049A-48B5-B9BB-E6BA96B0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502"/>
            <a:ext cx="9905998" cy="1905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59D1-81E8-4099-9875-55624E4F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926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was behind this topic choice, was the intention of developing something that would have an impact in our current Covid-19 situation.</a:t>
            </a:r>
          </a:p>
          <a:p>
            <a:pPr marL="0" indent="0">
              <a:buNone/>
            </a:pPr>
            <a:r>
              <a:rPr lang="en-US" dirty="0"/>
              <a:t>With this in mind, I’ve decided to develop an application that uses voice recognition, which is a computing technology technique where a specialized software has the ability to decode </a:t>
            </a:r>
            <a:r>
              <a:rPr lang="en-US"/>
              <a:t>human voice.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By using voice recognition, we can minimize the spread if the Covid-19 virus by minimizing the physical interaction with the ordering platform, as we all know that the virus can live in surfaces for quite a long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0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D7B7-65B6-4A62-BFA7-5B694106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88BC-8DA4-4D12-9A24-44C6AA5E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751667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aim of my mini project is to develop a GUI application that allows clients to place orders, in this case in Mc Donald’s, by using voice recognition in a way that the customer’s commands can be interpret and executed by the program without the need of any physical interaction</a:t>
            </a:r>
          </a:p>
        </p:txBody>
      </p:sp>
    </p:spTree>
    <p:extLst>
      <p:ext uri="{BB962C8B-B14F-4D97-AF65-F5344CB8AC3E}">
        <p14:creationId xmlns:p14="http://schemas.microsoft.com/office/powerpoint/2010/main" val="215096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F6E6-47A3-43B9-BADF-FEBDF026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Practical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E900-CF3B-457F-B6AD-B6B22B23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751667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let’s have a look at the code implementation.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492B-FE20-4CBF-A1E7-964098C9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992-6EAB-4371-8FDB-765410A9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618361"/>
            <a:ext cx="990599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this project I concluded that the algorithm used to make my program was good and efficient enough to execute commands for the number of elements in my menu (in this case I have 4). If the number of elements in the menu is extremely large, the program would probably have to be optimized otherwise this solution could be implemented in any fast-food restaurant/restaurant.</a:t>
            </a:r>
          </a:p>
          <a:p>
            <a:pPr marL="0" indent="0">
              <a:buNone/>
            </a:pPr>
            <a:r>
              <a:rPr lang="en-US" dirty="0"/>
              <a:t>In this solution I used the google recognizer which made my job significantly easier, but it would be a good challenge creating my own speech recognizer program using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3406759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235</TotalTime>
  <Words>285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Food ordering platform using voice recognition</vt:lpstr>
      <vt:lpstr>Introduction</vt:lpstr>
      <vt:lpstr>Aim</vt:lpstr>
      <vt:lpstr>Practical 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platform using voice recognition</dc:title>
  <dc:creator>Charlesgoncalve07@gmail.com</dc:creator>
  <cp:lastModifiedBy>Charlesgoncalve07@gmail.com</cp:lastModifiedBy>
  <cp:revision>1</cp:revision>
  <dcterms:created xsi:type="dcterms:W3CDTF">2021-12-01T14:35:14Z</dcterms:created>
  <dcterms:modified xsi:type="dcterms:W3CDTF">2021-12-02T13:50:50Z</dcterms:modified>
</cp:coreProperties>
</file>