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73" r:id="rId2"/>
    <p:sldId id="271" r:id="rId3"/>
    <p:sldId id="256" r:id="rId4"/>
    <p:sldId id="274" r:id="rId5"/>
    <p:sldId id="276" r:id="rId6"/>
    <p:sldId id="278" r:id="rId7"/>
    <p:sldId id="279" r:id="rId8"/>
    <p:sldId id="280" r:id="rId9"/>
    <p:sldId id="300" r:id="rId10"/>
    <p:sldId id="301" r:id="rId11"/>
    <p:sldId id="302" r:id="rId12"/>
    <p:sldId id="258" r:id="rId13"/>
    <p:sldId id="284" r:id="rId14"/>
    <p:sldId id="285" r:id="rId15"/>
    <p:sldId id="259" r:id="rId16"/>
    <p:sldId id="286" r:id="rId17"/>
    <p:sldId id="287" r:id="rId18"/>
    <p:sldId id="289" r:id="rId19"/>
    <p:sldId id="290" r:id="rId20"/>
    <p:sldId id="291" r:id="rId21"/>
    <p:sldId id="260" r:id="rId22"/>
    <p:sldId id="292" r:id="rId23"/>
    <p:sldId id="293" r:id="rId24"/>
    <p:sldId id="294" r:id="rId25"/>
    <p:sldId id="295" r:id="rId26"/>
    <p:sldId id="297" r:id="rId27"/>
    <p:sldId id="298" r:id="rId28"/>
    <p:sldId id="261" r:id="rId29"/>
    <p:sldId id="299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3" autoAdjust="0"/>
  </p:normalViewPr>
  <p:slideViewPr>
    <p:cSldViewPr snapToGrid="0" snapToObjects="1">
      <p:cViewPr>
        <p:scale>
          <a:sx n="99" d="100"/>
          <a:sy n="99" d="100"/>
        </p:scale>
        <p:origin x="-1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57EF2-6D5C-654B-805E-640ECF3120C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4A80-F10D-EA43-AA8F-AEE4E4DA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dirty="0" smtClean="0"/>
              <a:t>React </a:t>
            </a:r>
            <a:r>
              <a:rPr lang="en-US" sz="5600" dirty="0" err="1" smtClean="0"/>
              <a:t>Redux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7651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 </a:t>
            </a:r>
            <a:r>
              <a:rPr lang="en-US" b="1" dirty="0" smtClean="0"/>
              <a:t>(</a:t>
            </a:r>
            <a:r>
              <a:rPr lang="en-US" b="1" dirty="0" err="1" smtClean="0"/>
              <a:t>axios</a:t>
            </a:r>
            <a:r>
              <a:rPr lang="en-US" b="1" dirty="0" smtClean="0"/>
              <a:t> request!)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and make it into something that a reducer can “understand” </a:t>
            </a:r>
            <a:r>
              <a:rPr lang="en-US" b="1" dirty="0" smtClean="0"/>
              <a:t>(action creator to make action object)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to pass that data to the reducer to change the artists part of the state </a:t>
            </a:r>
            <a:r>
              <a:rPr lang="en-US" b="1" dirty="0" smtClean="0"/>
              <a:t>(dispatch action object!)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2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err="1" smtClean="0"/>
              <a:t>axios</a:t>
            </a:r>
            <a:r>
              <a:rPr lang="en-US" b="1" dirty="0" smtClean="0"/>
              <a:t> request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action creator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Dispatch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Let’s wrap all these steps up into one function </a:t>
            </a:r>
            <a:r>
              <a:rPr lang="en-US" b="1" dirty="0" smtClean="0"/>
              <a:t>(a </a:t>
            </a:r>
            <a:r>
              <a:rPr lang="en-US" b="1" dirty="0" err="1" smtClean="0"/>
              <a:t>thunk</a:t>
            </a:r>
            <a:r>
              <a:rPr lang="en-US" b="1" dirty="0" smtClean="0"/>
              <a:t>!)</a:t>
            </a:r>
            <a:r>
              <a:rPr lang="en-US" dirty="0" smtClean="0"/>
              <a:t>, that, when dispatched, will kick off the chain of events that eventually updates our store the way that we want!</a:t>
            </a:r>
          </a:p>
        </p:txBody>
      </p:sp>
    </p:spTree>
    <p:extLst>
      <p:ext uri="{BB962C8B-B14F-4D97-AF65-F5344CB8AC3E}">
        <p14:creationId xmlns:p14="http://schemas.microsoft.com/office/powerpoint/2010/main" val="54511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6454" y="638911"/>
            <a:ext cx="298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fetchArtists</a:t>
            </a:r>
            <a:r>
              <a:rPr lang="en-US" dirty="0" smtClean="0"/>
              <a:t> </a:t>
            </a:r>
            <a:r>
              <a:rPr lang="en-US" dirty="0" err="1" smtClean="0"/>
              <a:t>thunk</a:t>
            </a:r>
            <a:r>
              <a:rPr lang="en-US" dirty="0" smtClean="0"/>
              <a:t> right here will be responsible for making all of </a:t>
            </a:r>
            <a:r>
              <a:rPr lang="en-US" i="1" dirty="0" smtClean="0"/>
              <a:t>this</a:t>
            </a:r>
            <a:r>
              <a:rPr lang="en-US" dirty="0" smtClean="0"/>
              <a:t> happen (</a:t>
            </a:r>
            <a:r>
              <a:rPr lang="en-US" b="1" i="1" dirty="0" smtClean="0"/>
              <a:t>whenever it gets dispatched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0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935" y="687749"/>
            <a:ext cx="298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that we have something in charge of kicking off a change in the store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3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935" y="687749"/>
            <a:ext cx="298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how do we “hook it up” to the </a:t>
            </a:r>
            <a:r>
              <a:rPr lang="en-US" dirty="0" err="1" smtClean="0"/>
              <a:t>AllArtists</a:t>
            </a:r>
            <a:r>
              <a:rPr lang="en-US" dirty="0" smtClean="0"/>
              <a:t> component?</a:t>
            </a:r>
          </a:p>
        </p:txBody>
      </p:sp>
    </p:spTree>
    <p:extLst>
      <p:ext uri="{BB962C8B-B14F-4D97-AF65-F5344CB8AC3E}">
        <p14:creationId xmlns:p14="http://schemas.microsoft.com/office/powerpoint/2010/main" val="69949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35" y="687749"/>
            <a:ext cx="29878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Mapdispatch</a:t>
            </a:r>
            <a:r>
              <a:rPr lang="en-US" dirty="0" smtClean="0"/>
              <a:t> to props!</a:t>
            </a:r>
          </a:p>
          <a:p>
            <a:endParaRPr lang="en-US" dirty="0"/>
          </a:p>
          <a:p>
            <a:r>
              <a:rPr lang="en-US" dirty="0" smtClean="0"/>
              <a:t>This will “</a:t>
            </a:r>
            <a:r>
              <a:rPr lang="en-US" b="1" dirty="0" smtClean="0"/>
              <a:t>attach</a:t>
            </a:r>
            <a:r>
              <a:rPr lang="en-US" dirty="0" smtClean="0"/>
              <a:t>” a function (that dispatches the </a:t>
            </a:r>
            <a:r>
              <a:rPr lang="en-US" dirty="0" err="1" smtClean="0"/>
              <a:t>thunk</a:t>
            </a:r>
            <a:r>
              <a:rPr lang="en-US" dirty="0" smtClean="0"/>
              <a:t> we wrote earlier) to the </a:t>
            </a:r>
            <a:r>
              <a:rPr lang="en-US" b="1" dirty="0" smtClean="0"/>
              <a:t>props</a:t>
            </a:r>
            <a:r>
              <a:rPr lang="en-US" dirty="0" smtClean="0"/>
              <a:t> of the </a:t>
            </a:r>
            <a:r>
              <a:rPr lang="en-US" dirty="0" err="1" smtClean="0"/>
              <a:t>AllArtists</a:t>
            </a:r>
            <a:r>
              <a:rPr lang="en-US" dirty="0" smtClean="0"/>
              <a:t> component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10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35" y="687749"/>
            <a:ext cx="2987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</a:t>
            </a:r>
            <a:r>
              <a:rPr lang="en-US" b="1" dirty="0" smtClean="0"/>
              <a:t>whenever</a:t>
            </a:r>
            <a:r>
              <a:rPr lang="en-US" dirty="0" smtClean="0"/>
              <a:t> we invoke </a:t>
            </a:r>
            <a:r>
              <a:rPr lang="en-US" dirty="0" err="1" smtClean="0"/>
              <a:t>this.props.fetchArtists</a:t>
            </a:r>
            <a:r>
              <a:rPr lang="en-US" dirty="0" smtClean="0"/>
              <a:t> (or </a:t>
            </a:r>
            <a:r>
              <a:rPr lang="en-US" dirty="0" err="1" smtClean="0"/>
              <a:t>props.fetchArtists</a:t>
            </a:r>
            <a:r>
              <a:rPr lang="en-US" dirty="0" smtClean="0"/>
              <a:t> if dumb component</a:t>
            </a:r>
            <a:r>
              <a:rPr lang="en-US" dirty="0" smtClean="0"/>
              <a:t>), it starts the chain of events that will ultimately change your store state!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9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298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But notice there are no grey arrows pointing from the store state back to the </a:t>
            </a:r>
            <a:r>
              <a:rPr lang="en-US" i="1" dirty="0" err="1" smtClean="0"/>
              <a:t>AllArtists</a:t>
            </a:r>
            <a:r>
              <a:rPr lang="en-US" i="1" dirty="0" smtClean="0"/>
              <a:t> component!</a:t>
            </a:r>
          </a:p>
        </p:txBody>
      </p:sp>
    </p:spTree>
    <p:extLst>
      <p:ext uri="{BB962C8B-B14F-4D97-AF65-F5344CB8AC3E}">
        <p14:creationId xmlns:p14="http://schemas.microsoft.com/office/powerpoint/2010/main" val="333339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466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Dispatching </a:t>
            </a:r>
            <a:r>
              <a:rPr lang="en-US" i="1" dirty="0" err="1" smtClean="0"/>
              <a:t>fetchArtists</a:t>
            </a:r>
            <a:r>
              <a:rPr lang="en-US" i="1" dirty="0" smtClean="0"/>
              <a:t> will do all this crazy stuff and eventually change the store</a:t>
            </a:r>
            <a:r>
              <a:rPr lang="is-IS" i="1" dirty="0" smtClean="0"/>
              <a:t>… but then what?  We want the changes in the store to actually </a:t>
            </a:r>
            <a:r>
              <a:rPr lang="is-IS" b="1" i="1" dirty="0" smtClean="0"/>
              <a:t>do something</a:t>
            </a:r>
            <a:r>
              <a:rPr lang="is-IS" i="1" dirty="0" smtClean="0"/>
              <a:t>...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9634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466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Specifically, we want those changes to </a:t>
            </a:r>
            <a:r>
              <a:rPr lang="en-US" b="1" i="1" dirty="0" smtClean="0"/>
              <a:t>affect the </a:t>
            </a:r>
            <a:r>
              <a:rPr lang="en-US" b="1" i="1" dirty="0" err="1" smtClean="0"/>
              <a:t>AllArtists</a:t>
            </a:r>
            <a:r>
              <a:rPr lang="en-US" b="1" i="1" dirty="0" smtClean="0"/>
              <a:t> component</a:t>
            </a:r>
            <a:r>
              <a:rPr lang="is-IS" b="1" i="1" dirty="0" smtClean="0"/>
              <a:t>…</a:t>
            </a:r>
            <a:r>
              <a:rPr lang="is-IS" b="1" i="1" dirty="0"/>
              <a:t> </a:t>
            </a:r>
            <a:r>
              <a:rPr lang="is-IS" i="1" dirty="0" smtClean="0"/>
              <a:t>to give it access to the </a:t>
            </a:r>
            <a:r>
              <a:rPr lang="is-IS" b="1" i="1" dirty="0" smtClean="0"/>
              <a:t>new data in the store </a:t>
            </a:r>
            <a:r>
              <a:rPr lang="is-IS" i="1" dirty="0" smtClean="0"/>
              <a:t>(the updated artists array)</a:t>
            </a:r>
            <a:r>
              <a:rPr lang="is-IS" b="1" i="1" dirty="0" smtClean="0"/>
              <a:t>, </a:t>
            </a:r>
            <a:r>
              <a:rPr lang="is-IS" i="1" dirty="0" smtClean="0"/>
              <a:t>and</a:t>
            </a:r>
            <a:r>
              <a:rPr lang="is-IS" b="1" i="1" dirty="0" smtClean="0"/>
              <a:t> re-render</a:t>
            </a:r>
            <a:r>
              <a:rPr lang="is-IS" i="1" dirty="0" smtClean="0"/>
              <a:t> it with the new data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6368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01" y="705523"/>
            <a:ext cx="6684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let’s say you have an “</a:t>
            </a:r>
            <a:r>
              <a:rPr lang="en-US" sz="2400" dirty="0" err="1" smtClean="0"/>
              <a:t>AllArtists</a:t>
            </a:r>
            <a:r>
              <a:rPr lang="en-US" sz="2400" dirty="0" smtClean="0"/>
              <a:t>” component, and you want it</a:t>
            </a:r>
            <a:r>
              <a:rPr lang="en-US" sz="2400" dirty="0" smtClean="0"/>
              <a:t> to </a:t>
            </a:r>
            <a:r>
              <a:rPr lang="en-US" sz="2400" dirty="0" smtClean="0"/>
              <a:t>render a list of musical artists from a database (assuming routes are already written!)</a:t>
            </a:r>
          </a:p>
          <a:p>
            <a:endParaRPr lang="en-US" sz="2400" dirty="0"/>
          </a:p>
          <a:p>
            <a:r>
              <a:rPr lang="en-US" sz="2400" dirty="0" smtClean="0"/>
              <a:t>What are the steps you should take?</a:t>
            </a:r>
          </a:p>
        </p:txBody>
      </p:sp>
    </p:spTree>
    <p:extLst>
      <p:ext uri="{BB962C8B-B14F-4D97-AF65-F5344CB8AC3E}">
        <p14:creationId xmlns:p14="http://schemas.microsoft.com/office/powerpoint/2010/main" val="200020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46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So what should we do?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7278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46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6421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b="1" i="1" dirty="0"/>
          </a:p>
          <a:p>
            <a:r>
              <a:rPr lang="en-US" i="1" dirty="0" smtClean="0"/>
              <a:t>Now the artists part of the store state is “</a:t>
            </a:r>
            <a:r>
              <a:rPr lang="en-US" b="1" i="1" dirty="0" smtClean="0"/>
              <a:t>linked</a:t>
            </a:r>
            <a:r>
              <a:rPr lang="en-US" i="1" dirty="0" smtClean="0"/>
              <a:t>” to the component!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225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b="1" i="1" dirty="0"/>
          </a:p>
          <a:p>
            <a:r>
              <a:rPr lang="en-US" i="1" dirty="0" smtClean="0"/>
              <a:t>Now the artists part of the store state is “</a:t>
            </a:r>
            <a:r>
              <a:rPr lang="en-US" b="1" i="1" dirty="0" smtClean="0"/>
              <a:t>linked</a:t>
            </a:r>
            <a:r>
              <a:rPr lang="en-US" i="1" dirty="0" smtClean="0"/>
              <a:t>” to the component!  Any changes to that part of the store will re-render </a:t>
            </a:r>
            <a:r>
              <a:rPr lang="en-US" i="1" dirty="0" err="1" smtClean="0"/>
              <a:t>AllArtists</a:t>
            </a:r>
            <a:r>
              <a:rPr lang="en-US" i="1" dirty="0" smtClean="0"/>
              <a:t>, and give it access to the new state of that array!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8738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i="1" dirty="0" smtClean="0"/>
          </a:p>
          <a:p>
            <a:r>
              <a:rPr lang="en-US" i="1" dirty="0" smtClean="0"/>
              <a:t>What about the </a:t>
            </a:r>
            <a:r>
              <a:rPr lang="en-US" b="1" i="1" dirty="0" smtClean="0"/>
              <a:t>songs</a:t>
            </a:r>
            <a:r>
              <a:rPr lang="en-US" i="1" dirty="0" smtClean="0"/>
              <a:t> reducer?  How will changes to the </a:t>
            </a:r>
            <a:r>
              <a:rPr lang="en-US" b="1" i="1" dirty="0" smtClean="0"/>
              <a:t>songs</a:t>
            </a:r>
            <a:r>
              <a:rPr lang="en-US" i="1" dirty="0" smtClean="0"/>
              <a:t> part of the store state affect </a:t>
            </a:r>
            <a:r>
              <a:rPr lang="en-US" i="1" dirty="0" err="1" smtClean="0"/>
              <a:t>AllArtists</a:t>
            </a:r>
            <a:r>
              <a:rPr lang="en-US" i="1" dirty="0" smtClean="0"/>
              <a:t>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9233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i="1" dirty="0" smtClean="0"/>
          </a:p>
          <a:p>
            <a:r>
              <a:rPr lang="en-US" b="1" i="1" dirty="0" smtClean="0"/>
              <a:t>It won’t!</a:t>
            </a:r>
            <a:r>
              <a:rPr lang="en-US" i="1" dirty="0" smtClean="0"/>
              <a:t>  Because we only mapped Artists, changes to the songs part of the store will </a:t>
            </a:r>
            <a:r>
              <a:rPr lang="en-US" b="1" i="1" dirty="0" smtClean="0"/>
              <a:t>NOT re-render </a:t>
            </a:r>
            <a:r>
              <a:rPr lang="en-US" i="1" dirty="0" smtClean="0"/>
              <a:t>this component!</a:t>
            </a:r>
          </a:p>
        </p:txBody>
      </p:sp>
    </p:spTree>
    <p:extLst>
      <p:ext uri="{BB962C8B-B14F-4D97-AF65-F5344CB8AC3E}">
        <p14:creationId xmlns:p14="http://schemas.microsoft.com/office/powerpoint/2010/main" val="7989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Now everything is pretty much in place</a:t>
            </a:r>
            <a:r>
              <a:rPr lang="is-IS" i="1" dirty="0" smtClean="0"/>
              <a:t>…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54008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9" y="5100472"/>
            <a:ext cx="743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i="1" dirty="0" smtClean="0"/>
              <a:t>We have a </a:t>
            </a:r>
            <a:r>
              <a:rPr lang="en-US" i="1" dirty="0" err="1" smtClean="0"/>
              <a:t>thunk</a:t>
            </a:r>
            <a:r>
              <a:rPr lang="en-US" i="1" dirty="0" smtClean="0"/>
              <a:t> for getting data from the backend and changing the store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We have a way to dispatch that </a:t>
            </a:r>
            <a:r>
              <a:rPr lang="en-US" i="1" dirty="0" err="1" smtClean="0"/>
              <a:t>thunk</a:t>
            </a:r>
            <a:r>
              <a:rPr lang="en-US" i="1" dirty="0" smtClean="0"/>
              <a:t> by linking it to the props of </a:t>
            </a:r>
            <a:r>
              <a:rPr lang="en-US" i="1" dirty="0" err="1" smtClean="0"/>
              <a:t>AllArtists</a:t>
            </a:r>
            <a:endParaRPr lang="en-US" i="1" dirty="0" smtClean="0"/>
          </a:p>
          <a:p>
            <a:pPr marL="342900" indent="-342900">
              <a:buAutoNum type="arabicParenR"/>
            </a:pPr>
            <a:r>
              <a:rPr lang="en-US" i="1" dirty="0" smtClean="0"/>
              <a:t>We’ve linked the relevant part of the store to </a:t>
            </a:r>
            <a:r>
              <a:rPr lang="en-US" i="1" dirty="0" err="1" smtClean="0"/>
              <a:t>AllArtists</a:t>
            </a:r>
            <a:r>
              <a:rPr lang="en-US" i="1" dirty="0" smtClean="0"/>
              <a:t> so that changes in that part of the store will in turn change </a:t>
            </a:r>
            <a:r>
              <a:rPr lang="en-US" i="1" dirty="0" err="1" smtClean="0"/>
              <a:t>AllArtists</a:t>
            </a:r>
            <a:r>
              <a:rPr lang="en-US" i="1" dirty="0" smtClean="0"/>
              <a:t>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19252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449" y="5495007"/>
            <a:ext cx="837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we need now is to decide </a:t>
            </a:r>
            <a:r>
              <a:rPr lang="en-US" b="1" i="1" dirty="0" smtClean="0"/>
              <a:t>where</a:t>
            </a:r>
            <a:r>
              <a:rPr lang="en-US" i="1" dirty="0" smtClean="0"/>
              <a:t> we want to actually invoke the </a:t>
            </a:r>
            <a:r>
              <a:rPr lang="en-US" i="1" dirty="0" err="1" smtClean="0"/>
              <a:t>fetchArtists</a:t>
            </a:r>
            <a:r>
              <a:rPr lang="en-US" i="1" dirty="0" smtClean="0"/>
              <a:t> dispatching function that we mapped to props.</a:t>
            </a:r>
          </a:p>
          <a:p>
            <a:r>
              <a:rPr lang="en-US" i="1" dirty="0" smtClean="0"/>
              <a:t>Since we’ll likely </a:t>
            </a:r>
            <a:r>
              <a:rPr lang="en-US" i="1" smtClean="0"/>
              <a:t>need the list of </a:t>
            </a:r>
            <a:r>
              <a:rPr lang="en-US" i="1" dirty="0" smtClean="0"/>
              <a:t>artists as soon as we are on this component, let’s just put in the </a:t>
            </a:r>
            <a:r>
              <a:rPr lang="en-US" i="1" dirty="0" err="1" smtClean="0"/>
              <a:t>componentDidMount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2829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449" y="5725640"/>
            <a:ext cx="6682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Now</a:t>
            </a:r>
            <a:r>
              <a:rPr lang="is-IS" i="1" dirty="0" smtClean="0"/>
              <a:t>… whenever a user visits the part of your site where they “see” AllArtists (i.e., the component mounts) ... this cool chain of events will happen: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2110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876" y="2488571"/>
            <a:ext cx="212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your </a:t>
            </a:r>
            <a:r>
              <a:rPr lang="en-US" i="1" dirty="0" err="1" smtClean="0"/>
              <a:t>AllArtists</a:t>
            </a:r>
            <a:endParaRPr lang="en-US" i="1" dirty="0"/>
          </a:p>
          <a:p>
            <a:r>
              <a:rPr lang="en-US" i="1" dirty="0" smtClean="0"/>
              <a:t>component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23096" y="2514226"/>
            <a:ext cx="400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Make an (artists) reducer with an empty</a:t>
            </a:r>
          </a:p>
          <a:p>
            <a:r>
              <a:rPr lang="en-US" i="1" dirty="0"/>
              <a:t>a</a:t>
            </a:r>
            <a:r>
              <a:rPr lang="en-US" i="1" dirty="0" smtClean="0"/>
              <a:t>rray as initial state</a:t>
            </a:r>
          </a:p>
        </p:txBody>
      </p:sp>
    </p:spTree>
    <p:extLst>
      <p:ext uri="{BB962C8B-B14F-4D97-AF65-F5344CB8AC3E}">
        <p14:creationId xmlns:p14="http://schemas.microsoft.com/office/powerpoint/2010/main" val="139162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02" y="1693254"/>
            <a:ext cx="278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fetchArtists</a:t>
            </a:r>
            <a:r>
              <a:rPr lang="en-US" i="1" dirty="0" smtClean="0"/>
              <a:t> function that we mapped to props is invoked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86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dispatches the </a:t>
            </a:r>
            <a:r>
              <a:rPr lang="en-US" i="1" dirty="0" err="1" smtClean="0"/>
              <a:t>thunk</a:t>
            </a:r>
            <a:r>
              <a:rPr lang="en-US" i="1" dirty="0" smtClean="0"/>
              <a:t> we wrote earlier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554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</a:t>
            </a:r>
            <a:r>
              <a:rPr lang="en-US" i="1" dirty="0" err="1" smtClean="0"/>
              <a:t>thunk</a:t>
            </a:r>
            <a:r>
              <a:rPr lang="en-US" i="1" dirty="0" smtClean="0"/>
              <a:t> makes an </a:t>
            </a:r>
            <a:r>
              <a:rPr lang="en-US" i="1" dirty="0" err="1" smtClean="0"/>
              <a:t>axios</a:t>
            </a:r>
            <a:r>
              <a:rPr lang="en-US" i="1" dirty="0" smtClean="0"/>
              <a:t> request to the backend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273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02" y="1693254"/>
            <a:ext cx="278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.. And hits a route which makes a query to the database (something like </a:t>
            </a:r>
            <a:r>
              <a:rPr lang="en-US" i="1" dirty="0" err="1" smtClean="0"/>
              <a:t>Artist.findAll</a:t>
            </a:r>
            <a:r>
              <a:rPr lang="en-US" i="1" dirty="0"/>
              <a:t> 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825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result from the database is sent back (</a:t>
            </a:r>
            <a:r>
              <a:rPr lang="en-US" i="1" dirty="0" err="1" smtClean="0"/>
              <a:t>res.json</a:t>
            </a:r>
            <a:r>
              <a:rPr lang="en-US" i="1" dirty="0" smtClean="0"/>
              <a:t>) and passed as an argument to the action creator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712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Action creator creates the action object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object is dispatched, passing the action to the </a:t>
            </a:r>
            <a:r>
              <a:rPr lang="en-US" i="1" dirty="0" err="1" smtClean="0"/>
              <a:t>artistsReducer</a:t>
            </a:r>
            <a:r>
              <a:rPr lang="en-US" i="1" dirty="0" smtClean="0"/>
              <a:t>*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97702" y="5823769"/>
            <a:ext cx="638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*technically, it gets passed to </a:t>
            </a:r>
            <a:r>
              <a:rPr lang="en-US" i="1" dirty="0" err="1" smtClean="0"/>
              <a:t>songsReducer</a:t>
            </a:r>
            <a:r>
              <a:rPr lang="en-US" i="1" dirty="0" smtClean="0"/>
              <a:t> (and all other reducers too), but if you wrote your reducers and cases correctly, only the </a:t>
            </a:r>
            <a:r>
              <a:rPr lang="en-US" i="1" dirty="0" err="1" smtClean="0"/>
              <a:t>artistsReducer</a:t>
            </a:r>
            <a:r>
              <a:rPr lang="en-US" i="1" dirty="0" smtClean="0"/>
              <a:t> will return a new state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42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artistsReducer</a:t>
            </a:r>
            <a:r>
              <a:rPr lang="en-US" i="1" dirty="0" smtClean="0"/>
              <a:t> returns a new state, and updates the artists array of the store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496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 change in the artists part of the store state re-renders </a:t>
            </a:r>
            <a:r>
              <a:rPr lang="en-US" i="1" dirty="0" err="1" smtClean="0"/>
              <a:t>AllArtists</a:t>
            </a:r>
            <a:r>
              <a:rPr lang="en-US" i="1" dirty="0" smtClean="0"/>
              <a:t> because we mapped that part of the state to props!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104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02366" y="2411605"/>
            <a:ext cx="442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The artists reducer can change the</a:t>
            </a:r>
          </a:p>
          <a:p>
            <a:r>
              <a:rPr lang="en-US" b="1" i="1" dirty="0" smtClean="0"/>
              <a:t>artists array depending on the action object</a:t>
            </a:r>
          </a:p>
        </p:txBody>
      </p:sp>
    </p:spTree>
    <p:extLst>
      <p:ext uri="{BB962C8B-B14F-4D97-AF65-F5344CB8AC3E}">
        <p14:creationId xmlns:p14="http://schemas.microsoft.com/office/powerpoint/2010/main" val="47341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53683" y="2334639"/>
            <a:ext cx="447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there is a songs reducer here too,</a:t>
            </a:r>
          </a:p>
          <a:p>
            <a:r>
              <a:rPr lang="en-US" i="1" dirty="0"/>
              <a:t>f</a:t>
            </a:r>
            <a:r>
              <a:rPr lang="en-US" i="1" dirty="0" smtClean="0"/>
              <a:t>or changing the songs part of the state</a:t>
            </a:r>
          </a:p>
          <a:p>
            <a:r>
              <a:rPr lang="en-US" i="1" dirty="0" smtClean="0"/>
              <a:t>(ignore this for now, we’ll come back to this!)</a:t>
            </a:r>
          </a:p>
        </p:txBody>
      </p:sp>
    </p:spTree>
    <p:extLst>
      <p:ext uri="{BB962C8B-B14F-4D97-AF65-F5344CB8AC3E}">
        <p14:creationId xmlns:p14="http://schemas.microsoft.com/office/powerpoint/2010/main" val="405419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9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from the database, and pass it to the reducer to change the artists part of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 </a:t>
            </a:r>
            <a:r>
              <a:rPr lang="en-US" b="1" dirty="0" smtClean="0"/>
              <a:t>(</a:t>
            </a:r>
            <a:r>
              <a:rPr lang="en-US" b="1" dirty="0" err="1" smtClean="0"/>
              <a:t>axios</a:t>
            </a:r>
            <a:r>
              <a:rPr lang="en-US" b="1" dirty="0" smtClean="0"/>
              <a:t> request!)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from the database, and pass it to the reducer to change the artists part of the state </a:t>
            </a:r>
            <a:r>
              <a:rPr lang="en-US" b="1" dirty="0" smtClean="0"/>
              <a:t>(dispatch action object!)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 </a:t>
            </a:r>
            <a:r>
              <a:rPr lang="en-US" b="1" dirty="0" smtClean="0"/>
              <a:t>(</a:t>
            </a:r>
            <a:r>
              <a:rPr lang="en-US" b="1" dirty="0" err="1" smtClean="0"/>
              <a:t>axios</a:t>
            </a:r>
            <a:r>
              <a:rPr lang="en-US" b="1" dirty="0" smtClean="0"/>
              <a:t> request!)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from the database, and pass it to the reducer to change the artists part of the state </a:t>
            </a:r>
            <a:r>
              <a:rPr lang="en-US" b="1" dirty="0" smtClean="0"/>
              <a:t>(dispatch action object!)*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161" y="5725640"/>
            <a:ext cx="563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Note we’ll also need an action creator for converting that information from the database into the action object so the reducer will know what to do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14441</TotalTime>
  <Words>1047</Words>
  <Application>Microsoft Macintosh PowerPoint</Application>
  <PresentationFormat>On-screen Show (4:3)</PresentationFormat>
  <Paragraphs>89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React 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Liming Li</dc:creator>
  <cp:lastModifiedBy>Liming Li</cp:lastModifiedBy>
  <cp:revision>41</cp:revision>
  <dcterms:created xsi:type="dcterms:W3CDTF">2017-07-14T15:41:51Z</dcterms:created>
  <dcterms:modified xsi:type="dcterms:W3CDTF">2017-07-24T16:23:01Z</dcterms:modified>
</cp:coreProperties>
</file>