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1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9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8F8B-9657-DB47-B187-3CB109DE56E8}" type="datetimeFigureOut">
              <a:rPr lang="en-US" smtClean="0"/>
              <a:t>7/14/17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F53F-AA9D-2F40-9823-B29ADFDB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21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24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5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5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1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4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3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"/>
            <a:ext cx="9144000" cy="6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5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0</Words>
  <Application>Microsoft Macintosh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Liming Li</dc:creator>
  <cp:lastModifiedBy>Liming Li</cp:lastModifiedBy>
  <cp:revision>6</cp:revision>
  <dcterms:created xsi:type="dcterms:W3CDTF">2017-07-14T15:41:51Z</dcterms:created>
  <dcterms:modified xsi:type="dcterms:W3CDTF">2017-07-17T00:17:18Z</dcterms:modified>
</cp:coreProperties>
</file>