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666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53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3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157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18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07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554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03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0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35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2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264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52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062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80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80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90D5-8B21-4576-AEBF-A839D06AF5B0}" type="datetimeFigureOut">
              <a:rPr lang="en-IE" smtClean="0"/>
              <a:t>03/12/2023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B4B3D-8CE8-4D6A-B438-FDCA09F353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51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A555-4D8B-4DDE-7F07-AB7260C0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Presentation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3F219-F1C1-AE57-FF4E-FF58330D4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Thiago Santos da Silva</a:t>
            </a:r>
          </a:p>
          <a:p>
            <a:r>
              <a:rPr lang="en-IE" dirty="0"/>
              <a:t>Student Number: 2020327</a:t>
            </a:r>
          </a:p>
        </p:txBody>
      </p:sp>
    </p:spTree>
    <p:extLst>
      <p:ext uri="{BB962C8B-B14F-4D97-AF65-F5344CB8AC3E}">
        <p14:creationId xmlns:p14="http://schemas.microsoft.com/office/powerpoint/2010/main" val="14741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443-C963-767D-DAE3-3A9D11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9" y="219710"/>
            <a:ext cx="8969201" cy="816610"/>
          </a:xfrm>
        </p:spPr>
        <p:txBody>
          <a:bodyPr anchor="ctr">
            <a:normAutofit/>
          </a:bodyPr>
          <a:lstStyle/>
          <a:p>
            <a:r>
              <a:rPr lang="en-IE" dirty="0"/>
              <a:t>Min-Max Normalization</a:t>
            </a:r>
          </a:p>
        </p:txBody>
      </p:sp>
      <p:pic>
        <p:nvPicPr>
          <p:cNvPr id="15" name="Content Placeholder 14" descr="A graph showing a number of particles&#10;&#10;Description automatically generated with medium confidence">
            <a:extLst>
              <a:ext uri="{FF2B5EF4-FFF2-40B4-BE49-F238E27FC236}">
                <a16:creationId xmlns:a16="http://schemas.microsoft.com/office/drawing/2014/main" id="{C6AAD5A5-D26F-ECB2-E581-1A9E59DE0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61" y="4060188"/>
            <a:ext cx="5038074" cy="2285200"/>
          </a:xfrm>
        </p:spPr>
      </p:pic>
      <p:pic>
        <p:nvPicPr>
          <p:cNvPr id="12" name="Content Placeholder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8824BE-D59A-363D-78C4-E6497BB71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3" y="1382452"/>
            <a:ext cx="7299731" cy="22446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2178672-08B0-9373-1DD3-2182B530457A}"/>
              </a:ext>
            </a:extLst>
          </p:cNvPr>
          <p:cNvSpPr txBox="1">
            <a:spLocks/>
          </p:cNvSpPr>
          <p:nvPr/>
        </p:nvSpPr>
        <p:spPr>
          <a:xfrm>
            <a:off x="3351115" y="1056586"/>
            <a:ext cx="2876965" cy="2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Min-Max Normalization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06A758-AF13-088D-3C5A-D65626AB049A}"/>
              </a:ext>
            </a:extLst>
          </p:cNvPr>
          <p:cNvSpPr txBox="1">
            <a:spLocks/>
          </p:cNvSpPr>
          <p:nvPr/>
        </p:nvSpPr>
        <p:spPr>
          <a:xfrm>
            <a:off x="2223998" y="3627119"/>
            <a:ext cx="5130801" cy="346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Plot (Correlation between Homicide x Attempted Homicide</a:t>
            </a:r>
          </a:p>
        </p:txBody>
      </p:sp>
    </p:spTree>
    <p:extLst>
      <p:ext uri="{BB962C8B-B14F-4D97-AF65-F5344CB8AC3E}">
        <p14:creationId xmlns:p14="http://schemas.microsoft.com/office/powerpoint/2010/main" val="15616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443-C963-767D-DAE3-3A9D11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9" y="219710"/>
            <a:ext cx="8969201" cy="816610"/>
          </a:xfrm>
        </p:spPr>
        <p:txBody>
          <a:bodyPr anchor="ctr">
            <a:normAutofit/>
          </a:bodyPr>
          <a:lstStyle/>
          <a:p>
            <a:r>
              <a:rPr lang="en-IE" dirty="0"/>
              <a:t>Z-Score and Robust Scaler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178672-08B0-9373-1DD3-2182B530457A}"/>
              </a:ext>
            </a:extLst>
          </p:cNvPr>
          <p:cNvSpPr txBox="1">
            <a:spLocks/>
          </p:cNvSpPr>
          <p:nvPr/>
        </p:nvSpPr>
        <p:spPr>
          <a:xfrm>
            <a:off x="3336144" y="995701"/>
            <a:ext cx="2958445" cy="295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Z-Score Standardization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06A758-AF13-088D-3C5A-D65626AB049A}"/>
              </a:ext>
            </a:extLst>
          </p:cNvPr>
          <p:cNvSpPr txBox="1">
            <a:spLocks/>
          </p:cNvSpPr>
          <p:nvPr/>
        </p:nvSpPr>
        <p:spPr>
          <a:xfrm>
            <a:off x="3748093" y="3990523"/>
            <a:ext cx="2134545" cy="326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Robust Scaler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275E541-12DE-BC25-62FF-B881BE72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9" y="1301300"/>
            <a:ext cx="8859637" cy="2587592"/>
          </a:xfrm>
          <a:prstGeom prst="rect">
            <a:avLst/>
          </a:prstGeom>
        </p:spPr>
      </p:pic>
      <p:pic>
        <p:nvPicPr>
          <p:cNvPr id="8" name="Content Placeholder 7" descr="A close up of a text&#10;&#10;Description automatically generated">
            <a:extLst>
              <a:ext uri="{FF2B5EF4-FFF2-40B4-BE49-F238E27FC236}">
                <a16:creationId xmlns:a16="http://schemas.microsoft.com/office/drawing/2014/main" id="{64B87CB9-0A40-99E2-E407-C7F2A4EDC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" y="4317220"/>
            <a:ext cx="8203161" cy="2288897"/>
          </a:xfrm>
        </p:spPr>
      </p:pic>
    </p:spTree>
    <p:extLst>
      <p:ext uri="{BB962C8B-B14F-4D97-AF65-F5344CB8AC3E}">
        <p14:creationId xmlns:p14="http://schemas.microsoft.com/office/powerpoint/2010/main" val="21330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443-C963-767D-DAE3-3A9D11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9" y="219710"/>
            <a:ext cx="8969201" cy="816610"/>
          </a:xfrm>
        </p:spPr>
        <p:txBody>
          <a:bodyPr anchor="ctr">
            <a:normAutofit/>
          </a:bodyPr>
          <a:lstStyle/>
          <a:p>
            <a:r>
              <a:rPr lang="en-IE" dirty="0"/>
              <a:t>Bar Plots and Robust Scaler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178672-08B0-9373-1DD3-2182B530457A}"/>
              </a:ext>
            </a:extLst>
          </p:cNvPr>
          <p:cNvSpPr txBox="1">
            <a:spLocks/>
          </p:cNvSpPr>
          <p:nvPr/>
        </p:nvSpPr>
        <p:spPr>
          <a:xfrm>
            <a:off x="3348608" y="1036320"/>
            <a:ext cx="1682896" cy="295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Bar Plots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06A758-AF13-088D-3C5A-D65626AB049A}"/>
              </a:ext>
            </a:extLst>
          </p:cNvPr>
          <p:cNvSpPr txBox="1">
            <a:spLocks/>
          </p:cNvSpPr>
          <p:nvPr/>
        </p:nvSpPr>
        <p:spPr>
          <a:xfrm>
            <a:off x="3257168" y="3341873"/>
            <a:ext cx="2134545" cy="326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</a:t>
            </a:r>
            <a:r>
              <a:rPr lang="en-IE" sz="1400" b="1" dirty="0" err="1"/>
              <a:t>HeatMaps</a:t>
            </a:r>
            <a:endParaRPr lang="en-IE" sz="1400" b="1" dirty="0"/>
          </a:p>
        </p:txBody>
      </p:sp>
      <p:pic>
        <p:nvPicPr>
          <p:cNvPr id="7" name="Content Placeholder 6" descr="A computer code with text&#10;&#10;Description automatically generated">
            <a:extLst>
              <a:ext uri="{FF2B5EF4-FFF2-40B4-BE49-F238E27FC236}">
                <a16:creationId xmlns:a16="http://schemas.microsoft.com/office/drawing/2014/main" id="{FE3A9F2B-8970-EB3C-261C-8575E339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48" y="1331786"/>
            <a:ext cx="7456021" cy="2020993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D62AF65-5E61-AD5C-4AB7-8F3A2FE1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1" y="3668570"/>
            <a:ext cx="8358005" cy="20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443-C963-767D-DAE3-3A9D11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9" y="219710"/>
            <a:ext cx="8969201" cy="816610"/>
          </a:xfrm>
        </p:spPr>
        <p:txBody>
          <a:bodyPr anchor="ctr">
            <a:normAutofit/>
          </a:bodyPr>
          <a:lstStyle/>
          <a:p>
            <a:r>
              <a:rPr lang="en-IE" dirty="0"/>
              <a:t>Scatter Plots and Dummy Encoding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2178672-08B0-9373-1DD3-2182B530457A}"/>
              </a:ext>
            </a:extLst>
          </p:cNvPr>
          <p:cNvSpPr txBox="1">
            <a:spLocks/>
          </p:cNvSpPr>
          <p:nvPr/>
        </p:nvSpPr>
        <p:spPr>
          <a:xfrm>
            <a:off x="3348607" y="1036320"/>
            <a:ext cx="2043105" cy="21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for Scatter Plots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06A758-AF13-088D-3C5A-D65626AB049A}"/>
              </a:ext>
            </a:extLst>
          </p:cNvPr>
          <p:cNvSpPr txBox="1">
            <a:spLocks/>
          </p:cNvSpPr>
          <p:nvPr/>
        </p:nvSpPr>
        <p:spPr>
          <a:xfrm>
            <a:off x="3348607" y="2921040"/>
            <a:ext cx="2134545" cy="326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E" sz="1400" b="1" dirty="0"/>
              <a:t>Code Dummy Encoding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F536A8-FCDD-DA2B-32B0-0FDF98109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1" y="1363017"/>
            <a:ext cx="7949678" cy="1444686"/>
          </a:xfrm>
        </p:spPr>
      </p:pic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FBA9639-9959-5A57-3C9D-4604A1FC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0" y="3361074"/>
            <a:ext cx="7569938" cy="1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61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Presentation of Work</vt:lpstr>
      <vt:lpstr>Min-Max Normalization</vt:lpstr>
      <vt:lpstr>Z-Score and Robust Scaler</vt:lpstr>
      <vt:lpstr>Bar Plots and Robust Scaler</vt:lpstr>
      <vt:lpstr>Scatter Plots and Dummy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Work</dc:title>
  <dc:creator>Thiago Santos</dc:creator>
  <cp:lastModifiedBy>Thiago Santos</cp:lastModifiedBy>
  <cp:revision>4</cp:revision>
  <dcterms:created xsi:type="dcterms:W3CDTF">2023-12-03T19:42:06Z</dcterms:created>
  <dcterms:modified xsi:type="dcterms:W3CDTF">2023-12-03T20:27:23Z</dcterms:modified>
</cp:coreProperties>
</file>