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bc3286f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bc3286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1bc3286f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1bc3286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CA1 Data Exploration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Charles Franklin Jahn, 2020315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21725" y="526350"/>
            <a:ext cx="725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my contributions to this 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15075" y="1058225"/>
            <a:ext cx="43362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the first week, together with Thiago, I presented the dataset that we could use. I have also created the repository on GitHub and shared the document on Google Docs for the project report.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138300"/>
            <a:ext cx="4127100" cy="162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00" y="1868775"/>
            <a:ext cx="4127100" cy="31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5075" y="157300"/>
            <a:ext cx="88191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</a:t>
            </a:r>
            <a:r>
              <a:rPr lang="en"/>
              <a:t>After a few weeks, I started working on the CA little by little. I was responsible for restructuring the table, translating important information and also calculating the mean, median, minimum, maximum and standard deviation.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4652" t="0"/>
          <a:stretch/>
        </p:blipFill>
        <p:spPr>
          <a:xfrm>
            <a:off x="115075" y="1412625"/>
            <a:ext cx="3935225" cy="34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000" y="1412625"/>
            <a:ext cx="4750175" cy="34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19625" y="161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2175" y="775100"/>
            <a:ext cx="87801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 the last week of the project I started creating the report and the last details in the code, such as indicating the Total_Crimes column and representing some graphs.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375" y="1706725"/>
            <a:ext cx="6741109" cy="29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5" y="2240925"/>
            <a:ext cx="4377674" cy="25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52175" y="775100"/>
            <a:ext cx="45723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bottom graph, I did a relation of total crimes vs year. I use line plot because it is a simple relation.</a:t>
            </a:r>
            <a:endParaRPr>
              <a:solidFill>
                <a:srgbClr val="F3F3F3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4624475" y="3504150"/>
            <a:ext cx="45723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The graph on top, we can see top 10 </a:t>
            </a:r>
            <a:r>
              <a:rPr lang="en">
                <a:solidFill>
                  <a:srgbClr val="F3F3F3"/>
                </a:solidFill>
              </a:rPr>
              <a:t>highest</a:t>
            </a:r>
            <a:r>
              <a:rPr lang="en">
                <a:solidFill>
                  <a:srgbClr val="F3F3F3"/>
                </a:solidFill>
              </a:rPr>
              <a:t> mean of total crimes by each state.</a:t>
            </a:r>
            <a:endParaRPr>
              <a:solidFill>
                <a:srgbClr val="F3F3F3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501" y="336875"/>
            <a:ext cx="4200376" cy="24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557200" y="1281950"/>
            <a:ext cx="61737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Although data analysis is not my main expertise, immersing myself in the R language was a challenging journey. By exploring statistical parameters, exploratory data analysis, and even techniques like Principal Component Analysis (PCA), I realized how impactful understanding the data in detail and using it can be. This experience allowed for a more comprehensive understanding of the patterns and trends present in the data sets.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