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29BA-71F4-E40B-74E8-97A8AC59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4A0B1-8C09-7D84-3B1B-E6D6E407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AB9D-79A6-6770-A895-F32FA37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38C0-060C-FFE6-1B0E-FAF6BA45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32D1-56AE-8F06-F07B-F39BF5A7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3046-5260-41BB-262E-3F21483B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9F983-E3D7-E8B1-03B1-68B357EB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2DCA5-55AE-D84A-6921-78872087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384B-723D-AEDF-290F-6354999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C009-B9FB-E8D3-154F-F3EC7421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2BFE3-5126-0F8D-085D-C023C6E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E5B2A-327B-0F6B-4B2D-5620A9FA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3574-B158-4CE4-EF1B-B2550DD8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4286-1E3D-65FF-E786-7E99BF79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0C90-01B9-943A-3DB9-42478CD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590F-84F8-1750-36C0-E8C12440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3A3F-6A29-8C20-93F7-ECAE5B56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AE31-2F15-06C9-7B0A-A28D37AC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1897-23B9-1583-18C9-B9281867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DDAF-0D7A-498B-919F-EEF4426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F41-F9ED-4C47-E0E6-361FF6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31A5-5D71-E7CC-FE19-C415D1FE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701B-8A94-2D5A-F8A6-EDC66BC0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5A38-558F-8BE0-D40F-E51C7928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6C9A-FC46-44D2-C139-6A3EA546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8A3-1294-CE85-25BF-785657FE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6216-EAAB-AEF1-8B22-9BAA7DD1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C0E2-A502-751A-B786-808CED41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C9EB-84AF-D9B4-EC9A-472901A6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E7DEE-83E4-77F8-7F0D-690AA2E5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D026D-73DB-F243-9256-5AABBDC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FD81-2EC6-58DE-CA6C-DD722FA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5D1E-9846-938E-F62B-666AE4DD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DF8B7-BA80-F985-9F66-8649CD0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4039C-9886-E8EA-F07A-B9483B4D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B2F7B-14FD-C14A-6C36-B16612C91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11D7F-C6D4-FDFF-8E3E-81DC0993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C87B9-9CAC-F0C9-EE77-49F0A4D4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E64AD-60A6-6A68-F30A-8878DA7C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505D-3A54-BC97-EF96-2FB664A6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7337-7606-B7F7-C7AA-913764BB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CA031-3548-D18A-0A24-FAC472E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ACAC8-1D08-C200-BA32-9F442A5E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93B06-80F2-F13D-5851-7F6B7A85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97F3C-BD7A-5CE6-6872-68F77F6C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75D5-DC12-F67F-D815-BA24D83B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E6E7-B817-FEAB-1CFE-F89B854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8081-0C6C-CD6E-4DE1-64E9CC73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46B3D-8B2E-4913-5FCA-2BD91E58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0FFC-CA19-2DC2-AD36-AA726A6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EE0C-C8E2-7548-4140-B308F294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4F74F-D556-64BD-7EF9-D39CB04E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844E-2774-395D-172A-5B91521F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4001E-FBDD-D924-289F-C10D2E78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9AC56-CA54-7D8D-B662-23F59156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C068-DA1F-82C5-B9AA-DA9271A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E95C-AB82-A792-D114-3FDEE314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067A-2075-3917-94D3-FCFF8100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8FB5C-2ED3-7FC0-4927-4CB0CDC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10A4-7E8A-5596-8558-94B070F6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57DF-7F87-3AFD-5CAF-ECB30BBA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CE369-FE7A-4851-B0AB-1E2605F0378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1578-5C7A-4000-4442-5948F4EC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B749-94E2-06BE-DBB1-E4F42FE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4D52F-2D80-40DB-AC9B-97684547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376C-FB03-8CE9-AAD9-14CA4895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F2E6-1B99-E749-5538-BAF1457E9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20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Team Sigma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Googe</dc:creator>
  <cp:lastModifiedBy>Victor Googe</cp:lastModifiedBy>
  <cp:revision>1</cp:revision>
  <dcterms:created xsi:type="dcterms:W3CDTF">2024-12-20T02:01:10Z</dcterms:created>
  <dcterms:modified xsi:type="dcterms:W3CDTF">2024-12-20T02:02:00Z</dcterms:modified>
</cp:coreProperties>
</file>