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56" r:id="rId2"/>
    <p:sldId id="274" r:id="rId3"/>
    <p:sldId id="296" r:id="rId4"/>
    <p:sldId id="301" r:id="rId5"/>
    <p:sldId id="298" r:id="rId6"/>
    <p:sldId id="299" r:id="rId7"/>
    <p:sldId id="258" r:id="rId8"/>
    <p:sldId id="259" r:id="rId9"/>
    <p:sldId id="295" r:id="rId10"/>
    <p:sldId id="260" r:id="rId11"/>
    <p:sldId id="261" r:id="rId12"/>
    <p:sldId id="262" r:id="rId13"/>
    <p:sldId id="285" r:id="rId14"/>
    <p:sldId id="291" r:id="rId15"/>
    <p:sldId id="302" r:id="rId16"/>
    <p:sldId id="29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77100" autoAdjust="0"/>
  </p:normalViewPr>
  <p:slideViewPr>
    <p:cSldViewPr snapToGrid="0">
      <p:cViewPr varScale="1">
        <p:scale>
          <a:sx n="97" d="100"/>
          <a:sy n="97" d="100"/>
        </p:scale>
        <p:origin x="1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14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C38A0-3BD6-4F6D-9A83-802C8F06BC4F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B08A-CCEC-46A6-ACCD-700F3052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3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92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91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9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原文書</a:t>
            </a:r>
            <a:r>
              <a:rPr lang="en-US" altLang="zh-TW" dirty="0"/>
              <a:t>p.130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50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6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8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1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68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37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3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oy plastic numbers">
            <a:extLst>
              <a:ext uri="{FF2B5EF4-FFF2-40B4-BE49-F238E27FC236}">
                <a16:creationId xmlns:a16="http://schemas.microsoft.com/office/drawing/2014/main" id="{851E7FE3-00FE-4702-9D59-B5192F16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35752-B42D-4514-B5F1-1C887CE53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100" dirty="0"/>
              <a:t>110 Data Structure</a:t>
            </a:r>
            <a:br>
              <a:rPr lang="en-US" altLang="zh-TW" sz="4100" dirty="0"/>
            </a:br>
            <a:br>
              <a:rPr lang="en-US" altLang="zh-TW" sz="4100" dirty="0"/>
            </a:br>
            <a:r>
              <a:rPr lang="en-US" altLang="zh-TW" sz="4100" dirty="0"/>
              <a:t>Homework-1</a:t>
            </a:r>
            <a:endParaRPr lang="zh-TW" altLang="en-US" sz="4100" dirty="0"/>
          </a:p>
        </p:txBody>
      </p:sp>
    </p:spTree>
    <p:extLst>
      <p:ext uri="{BB962C8B-B14F-4D97-AF65-F5344CB8AC3E}">
        <p14:creationId xmlns:p14="http://schemas.microsoft.com/office/powerpoint/2010/main" val="133483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BC84E-6908-408A-BF5F-E230B138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21115-F6DA-4C1C-8405-EA54758C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3702"/>
            <a:ext cx="10991127" cy="503951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Read file (input_2.txt)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We will use a square array to record the cells.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line contains a integer 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 much test data is in the input file.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row of each test data contains two integers N and G. 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indicates the size of the array is N*N. 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500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indicates how many generations that we will simulate.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the next N rows, there are N integers each representing a cell.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cell is dead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cell is live</a:t>
            </a:r>
          </a:p>
          <a:p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04789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CF4C1-9F1C-4E6C-BDFC-121F42AC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the input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22ABE-EECB-42DF-973D-E1435EE2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4 2	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</a:p>
        </p:txBody>
      </p:sp>
    </p:spTree>
    <p:extLst>
      <p:ext uri="{BB962C8B-B14F-4D97-AF65-F5344CB8AC3E}">
        <p14:creationId xmlns:p14="http://schemas.microsoft.com/office/powerpoint/2010/main" val="69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17A9D-A1CE-46D4-9293-EC3EF2A9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67"/>
            <a:ext cx="10515600" cy="1325563"/>
          </a:xfrm>
        </p:spPr>
        <p:txBody>
          <a:bodyPr/>
          <a:lstStyle/>
          <a:p>
            <a:r>
              <a:rPr lang="en-US" altLang="zh-TW" b="1" dirty="0"/>
              <a:t>Output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8D30E-2FCF-462C-A6F4-4A57D78F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812"/>
            <a:ext cx="10515600" cy="52246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result in output_2.txt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sparse matrix to output the answer after g times of evolution.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4  (rows, cols, number of non-zero items)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surviving neighbors)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421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5A2B2-44ED-4727-891C-E3FA805E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248335"/>
            <a:ext cx="10515600" cy="1325563"/>
          </a:xfrm>
        </p:spPr>
        <p:txBody>
          <a:bodyPr/>
          <a:lstStyle/>
          <a:p>
            <a:r>
              <a:rPr lang="en-US" altLang="zh-TW" dirty="0"/>
              <a:t>Question 3.</a:t>
            </a:r>
            <a:r>
              <a:rPr lang="zh-TW" altLang="en-US" dirty="0"/>
              <a:t> </a:t>
            </a:r>
            <a:r>
              <a:rPr lang="en-US" altLang="zh-TW" dirty="0"/>
              <a:t>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387CA-C65F-4949-B6AA-49A14A98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8380"/>
            <a:ext cx="11211047" cy="5241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mountains :	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Today, a special force comes to the battlefield. In order to retain their physical strength, they must take the most energy-saving route to reach some tactical locations.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physical strength will be consumed depends on the height difference between the next step and the current step.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Eight directions of movement: north, northeast, east, southeast, south, southwest, west, and northwest.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All destinations must be visited once, and there is no restriction on the order. 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8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5A99-CFE0-48F2-AADA-D01514B0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223CE-C6AC-4FD4-9E9A-DD584673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0"/>
            <a:ext cx="10855960" cy="50989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input_3.txt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line contains a integer 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 much test data is in the input file.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line contains two integers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d: how many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visited (1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n: indicates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map. ( 5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line contains two integers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are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coordinates (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zh-TW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next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(each row contains n elements)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data.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8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BD8D2-C714-4A67-BC32-FC757F7E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4B3310-861E-4644-93BF-B9FABFBE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28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path with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consumption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first line of each result, print the sequence number of each test data.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print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(energy consumption).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result in output_3.txt</a:t>
            </a:r>
          </a:p>
        </p:txBody>
      </p:sp>
    </p:spTree>
    <p:extLst>
      <p:ext uri="{BB962C8B-B14F-4D97-AF65-F5344CB8AC3E}">
        <p14:creationId xmlns:p14="http://schemas.microsoft.com/office/powerpoint/2010/main" val="33540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507D-359C-4552-894B-34E19127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759C9-1E3B-4BA6-BEE8-AC87B824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045" y="1648308"/>
            <a:ext cx="4706928" cy="4882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1 5	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1 1 1 1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2 2 2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3 3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3 3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4 4 4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6 5 6 5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FBF6930-01AC-4BC8-8288-8A643C4E7DB4}"/>
              </a:ext>
            </a:extLst>
          </p:cNvPr>
          <p:cNvSpPr txBox="1">
            <a:spLocks/>
          </p:cNvSpPr>
          <p:nvPr/>
        </p:nvSpPr>
        <p:spPr>
          <a:xfrm>
            <a:off x="6526427" y="2009492"/>
            <a:ext cx="37338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11BD52-8F8E-4808-9FE9-54D0E500BC8A}"/>
              </a:ext>
            </a:extLst>
          </p:cNvPr>
          <p:cNvSpPr txBox="1">
            <a:spLocks/>
          </p:cNvSpPr>
          <p:nvPr/>
        </p:nvSpPr>
        <p:spPr>
          <a:xfrm>
            <a:off x="5845215" y="1516284"/>
            <a:ext cx="7706453" cy="5135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cost:4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C1CA425-C26C-4561-98A3-65D3A709A97C}"/>
              </a:ext>
            </a:extLst>
          </p:cNvPr>
          <p:cNvSpPr txBox="1">
            <a:spLocks/>
          </p:cNvSpPr>
          <p:nvPr/>
        </p:nvSpPr>
        <p:spPr>
          <a:xfrm>
            <a:off x="8485217" y="1648308"/>
            <a:ext cx="4706928" cy="30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1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F8097-FA67-4CC9-9326-E299822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rules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815D6B3-B994-4457-ACEC-4052EDD26EB5}"/>
              </a:ext>
            </a:extLst>
          </p:cNvPr>
          <p:cNvSpPr txBox="1">
            <a:spLocks/>
          </p:cNvSpPr>
          <p:nvPr/>
        </p:nvSpPr>
        <p:spPr>
          <a:xfrm>
            <a:off x="838200" y="1431272"/>
            <a:ext cx="4810760" cy="542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49BD9A0-0F8B-4E6D-9E89-3DE39A8A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Filename : [student ID]_[hw1]-[question number]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7110012345_hw1-1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.c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 2021/10/26 23:59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add comments in your code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question, you can contact TA.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nchuds110</a:t>
            </a:r>
            <a:r>
              <a:rPr lang="zh-TW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＠</a:t>
            </a:r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gmail.com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copy!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points for plagiarism!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5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4DAA6-CF25-4E18-804E-B3BE9811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1.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51951-5704-41A8-B051-B60CEEF3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246708" cy="505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 conversion :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Reading the test data from input_1.txt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Each line contains a string  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Output the preorder of the expression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details: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Please refer to the original book for the priority of arithmetic symbols.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their priority are the same, the left side executes first.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Hint: use stack to do the preorder conversion</a:t>
            </a:r>
          </a:p>
        </p:txBody>
      </p:sp>
    </p:spTree>
    <p:extLst>
      <p:ext uri="{BB962C8B-B14F-4D97-AF65-F5344CB8AC3E}">
        <p14:creationId xmlns:p14="http://schemas.microsoft.com/office/powerpoint/2010/main" val="265461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B4E19-2A89-474E-8CC5-5F02D90D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5368" cy="1325563"/>
          </a:xfrm>
        </p:spPr>
        <p:txBody>
          <a:bodyPr/>
          <a:lstStyle/>
          <a:p>
            <a:r>
              <a:rPr lang="en-US" altLang="zh-TW" dirty="0"/>
              <a:t>The arithmetic symbols used in question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3BE8-18C4-4ED6-95E7-752BDBD7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 		(relational)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^ | 		(bitwise)</a:t>
            </a:r>
          </a:p>
        </p:txBody>
      </p:sp>
    </p:spTree>
    <p:extLst>
      <p:ext uri="{BB962C8B-B14F-4D97-AF65-F5344CB8AC3E}">
        <p14:creationId xmlns:p14="http://schemas.microsoft.com/office/powerpoint/2010/main" val="420333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2DC9E-5616-4E44-8F1D-84196445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the input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51D700-BE42-4493-A173-2668847A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949"/>
            <a:ext cx="10515600" cy="473404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 include integers, floating-point numbers, letters, all can be negative.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 and lowercase letters are different.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1002+5*7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A|B*(C+D)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76.001%12&amp;(C/9)&gt;7*x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37*-A&gt;-44*41*25--29&amp;-11^-24&lt;13/-z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(-48^2%-2.4*40)+((x+y)*(W+(5.6*b)))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5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6BC19-2883-46A0-8DD0-4B562269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the output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15C65-BFE2-45A4-A5C7-324BF9B2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434"/>
            <a:ext cx="10515600" cy="523175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result in output_1.txt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output, use a space to separate each operator and operand.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contains a result of one testing data.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add parentheses when outputting the answer.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+ 1002 * 5 7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A * B + C D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% 76.001 12 &gt; / C 9 * 7 x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37 -A - *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-44</a:t>
            </a:r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41 25 -29 -11 &lt; -24 / 13 -z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^ -48 * % 2 -2.4 40 * + x y + W * 5.6 b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F9AED-4864-4BA7-B158-B45B47CF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2.</a:t>
            </a:r>
            <a:r>
              <a:rPr lang="zh-TW" altLang="en-US" dirty="0"/>
              <a:t> 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09A3B-4D00-443B-877C-2CA22BBF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0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cells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 is a group of cells in a two-dimensional plane, we will use a program to simulate them.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order to facilitate the simulation, this question uses N*N squares and each of the elements representing a cell.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Each cell has at most eight neighbors (up and down, left and right, top left and bottom left, and top right and bottom right) 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6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47E94-EAF1-432E-8387-668AA630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of evolution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0C00F1-6DC0-4D69-8C92-D639CCE7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cell has two states: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living cells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Among the eight adjacent cells: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or none of them is live, then the next generation of this cell will die due to loneliness.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Among the eight adjacent cells: two or three are living cells, then the next generation of this cell will survive.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Among the eight adjacent cells: four or more are living cells, then the next generation of this cell will die due to congestion.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dead cells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Only when there are exactly three of the eight adjacent cells are living cells, the next generation of this cell will revive to become a living cell, otherwise it will still a dead cell.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3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26F70-7A33-4324-8E15-74195F4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of evolution</a:t>
            </a:r>
            <a:endParaRPr lang="zh-TW" altLang="en-US" b="1" i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D6013-58E8-4D7B-A3D6-9AC248C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    0 0 0			 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    1 0 0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  0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			 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	     0 0 0			 0 0 0       0 0 0	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   1 0 0			 1 0 0      1 0 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			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 	    1 1 0			 0 0 0      0 0 0	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9602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92022"/>
      </a:dk2>
      <a:lt2>
        <a:srgbClr val="E8E6E2"/>
      </a:lt2>
      <a:accent1>
        <a:srgbClr val="3068BC"/>
      </a:accent1>
      <a:accent2>
        <a:srgbClr val="40B1CA"/>
      </a:accent2>
      <a:accent3>
        <a:srgbClr val="4442CE"/>
      </a:accent3>
      <a:accent4>
        <a:srgbClr val="BC4330"/>
      </a:accent4>
      <a:accent5>
        <a:srgbClr val="CE9042"/>
      </a:accent5>
      <a:accent6>
        <a:srgbClr val="A9A62B"/>
      </a:accent6>
      <a:hlink>
        <a:srgbClr val="A77A3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811</Words>
  <Application>Microsoft Macintosh PowerPoint</Application>
  <PresentationFormat>Widescreen</PresentationFormat>
  <Paragraphs>142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Elephant</vt:lpstr>
      <vt:lpstr>Arial</vt:lpstr>
      <vt:lpstr>Century Gothic</vt:lpstr>
      <vt:lpstr>Times New Roman</vt:lpstr>
      <vt:lpstr>BrushVTI</vt:lpstr>
      <vt:lpstr>110 Data Structure  Homework-1</vt:lpstr>
      <vt:lpstr>Homework rules</vt:lpstr>
      <vt:lpstr>Question 1. (30%)</vt:lpstr>
      <vt:lpstr>The arithmetic symbols used in question 1</vt:lpstr>
      <vt:lpstr>Example of the input</vt:lpstr>
      <vt:lpstr>Example of the output</vt:lpstr>
      <vt:lpstr>Question 2. (30%)</vt:lpstr>
      <vt:lpstr>Rules of evolution</vt:lpstr>
      <vt:lpstr>Rules of evolution</vt:lpstr>
      <vt:lpstr>Input</vt:lpstr>
      <vt:lpstr>Example of the input</vt:lpstr>
      <vt:lpstr>Output</vt:lpstr>
      <vt:lpstr>Question 3. (40%)</vt:lpstr>
      <vt:lpstr>Input</vt:lpstr>
      <vt:lpstr>Output</vt:lpstr>
      <vt:lpstr>Simple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Data Structure  Homework-2</dc:title>
  <dc:creator>陳柏宇</dc:creator>
  <cp:lastModifiedBy>Microsoft Office User</cp:lastModifiedBy>
  <cp:revision>639</cp:revision>
  <dcterms:created xsi:type="dcterms:W3CDTF">2021-09-07T08:07:54Z</dcterms:created>
  <dcterms:modified xsi:type="dcterms:W3CDTF">2021-10-25T03:37:00Z</dcterms:modified>
</cp:coreProperties>
</file>