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1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8C60-5407-4AF0-8724-16DB5308AF2C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6D85-45CA-4B57-AE48-408F6253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3296256" y="88770"/>
            <a:ext cx="559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Nested 10-Fold Cross-Validation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75781" y="1244534"/>
            <a:ext cx="7815722" cy="457200"/>
            <a:chOff x="1397669" y="1176801"/>
            <a:chExt cx="9144000" cy="457200"/>
          </a:xfrm>
        </p:grpSpPr>
        <p:sp>
          <p:nvSpPr>
            <p:cNvPr id="4" name="Rectangle 3"/>
            <p:cNvSpPr/>
            <p:nvPr/>
          </p:nvSpPr>
          <p:spPr>
            <a:xfrm>
              <a:off x="1397669" y="1176801"/>
              <a:ext cx="9144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120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64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408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0552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96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0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984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7128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27269" y="1176801"/>
              <a:ext cx="914400" cy="4572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257354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0769" y="3386185"/>
            <a:ext cx="703415" cy="4572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64184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7599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71014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74429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77844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81259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884674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88089" y="3386185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83642" y="4007959"/>
            <a:ext cx="78157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⁞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257354" y="2764411"/>
            <a:ext cx="703415" cy="4572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960769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64184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67599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71014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74429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477844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181259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884674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588089" y="2764411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57354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60769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64184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67599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71014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774429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477844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181259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84674" y="4629733"/>
            <a:ext cx="703415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88089" y="4629733"/>
            <a:ext cx="703415" cy="457200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0801" y="517023"/>
            <a:ext cx="186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Outer Resampling</a:t>
            </a:r>
          </a:p>
          <a:p>
            <a:pPr algn="ctr"/>
            <a:r>
              <a:rPr lang="en-US" dirty="0"/>
              <a:t>(Model Selection)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5402" y="1303370"/>
            <a:ext cx="9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12265" y="1953507"/>
            <a:ext cx="184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Inner Resampling</a:t>
            </a:r>
          </a:p>
          <a:p>
            <a:pPr algn="ctr"/>
            <a:r>
              <a:rPr lang="en-US" dirty="0"/>
              <a:t>(Model Tuning)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857759" y="2808345"/>
            <a:ext cx="9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57759" y="3430119"/>
            <a:ext cx="9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57759" y="4677817"/>
            <a:ext cx="9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 10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44023" y="4007959"/>
            <a:ext cx="78157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⁞</a:t>
            </a:r>
          </a:p>
        </p:txBody>
      </p:sp>
      <p:cxnSp>
        <p:nvCxnSpPr>
          <p:cNvPr id="85" name="Straight Arrow Connector 84"/>
          <p:cNvCxnSpPr>
            <a:cxnSpLocks/>
            <a:stCxn id="77" idx="2"/>
          </p:cNvCxnSpPr>
          <p:nvPr/>
        </p:nvCxnSpPr>
        <p:spPr>
          <a:xfrm>
            <a:off x="1102452" y="1672702"/>
            <a:ext cx="0" cy="379722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ight Brace 85"/>
          <p:cNvSpPr/>
          <p:nvPr/>
        </p:nvSpPr>
        <p:spPr>
          <a:xfrm>
            <a:off x="10432475" y="2764411"/>
            <a:ext cx="160772" cy="23225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urved Connector 96"/>
          <p:cNvCxnSpPr>
            <a:stCxn id="86" idx="1"/>
            <a:endCxn id="13" idx="3"/>
          </p:cNvCxnSpPr>
          <p:nvPr/>
        </p:nvCxnSpPr>
        <p:spPr>
          <a:xfrm rot="10800000">
            <a:off x="10291503" y="1473134"/>
            <a:ext cx="301744" cy="2452538"/>
          </a:xfrm>
          <a:prstGeom prst="curvedConnector3">
            <a:avLst>
              <a:gd name="adj1" fmla="val -4304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0994918" y="2376236"/>
            <a:ext cx="80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Tuned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8D8AFE0-9FE1-49D6-BA4F-B9D381ADFC97}"/>
              </a:ext>
            </a:extLst>
          </p:cNvPr>
          <p:cNvSpPr/>
          <p:nvPr/>
        </p:nvSpPr>
        <p:spPr>
          <a:xfrm>
            <a:off x="4071535" y="5700221"/>
            <a:ext cx="731520" cy="3657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6282FA-5F13-40DD-8D2B-0361497687D4}"/>
              </a:ext>
            </a:extLst>
          </p:cNvPr>
          <p:cNvSpPr txBox="1"/>
          <p:nvPr/>
        </p:nvSpPr>
        <p:spPr>
          <a:xfrm>
            <a:off x="4803056" y="5696649"/>
            <a:ext cx="141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FAC7D1E-031D-41B8-B3B3-49BA242A7323}"/>
              </a:ext>
            </a:extLst>
          </p:cNvPr>
          <p:cNvSpPr/>
          <p:nvPr/>
        </p:nvSpPr>
        <p:spPr>
          <a:xfrm>
            <a:off x="6357535" y="5700221"/>
            <a:ext cx="731520" cy="3657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6CBF8F-ED80-47F6-9F02-087EFC0670A7}"/>
              </a:ext>
            </a:extLst>
          </p:cNvPr>
          <p:cNvSpPr txBox="1"/>
          <p:nvPr/>
        </p:nvSpPr>
        <p:spPr>
          <a:xfrm>
            <a:off x="7089056" y="5696649"/>
            <a:ext cx="103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72398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Brian J</dc:creator>
  <cp:lastModifiedBy>Smith, Brian J</cp:lastModifiedBy>
  <cp:revision>17</cp:revision>
  <dcterms:created xsi:type="dcterms:W3CDTF">2019-10-20T16:40:07Z</dcterms:created>
  <dcterms:modified xsi:type="dcterms:W3CDTF">2020-02-05T17:03:10Z</dcterms:modified>
</cp:coreProperties>
</file>