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2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F64E-DCFA-472E-805A-1B1E8C78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78FBB-2DE2-4547-8EB1-644C57294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597DF-6177-4974-81C2-C560921B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B9413-5505-4E38-8C38-77618E94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46B70-6C2C-4F84-B29E-563B33CB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8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1CAFB-4AE7-4F11-9FB3-D8A36AF3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6773F-406E-4AA7-9762-8CCAD99FA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434E8-D66D-46A1-85A6-7B484243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EC781-CDB2-4410-83DC-D6F12739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0CEAB-D5EC-46F9-A74C-BF130579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DD7B9-7061-410A-9E26-7D7BABB7F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1450CC-7BF3-4D60-A45B-038539D6D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7C3DD-54F6-42C4-A19B-52BA319A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ED691-622A-489B-8A83-8A1C6292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995F1-77F1-4606-BE98-E32DED7A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1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570B2-910A-4B0D-A247-8D745B3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8D8FB-BB1A-40EE-B9D6-9DAC0B36F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48421-8F9D-4BC8-B890-85DB82B9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752A4-60B4-4703-AA5E-79FECB08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C55A3-33F6-4AF9-A994-617F6928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2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86961-BF68-4603-A1DE-62C992EA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FC75D6-8573-443B-B938-6F0BF09F8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0B9A2-A4B7-4702-A5B8-22C070DC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5952A-569B-43CC-870B-68B3D38C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B45C8-B3CF-4FB0-825E-8ABA1022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4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7891-A519-4B79-A062-CB4E9191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7DCEF-A36C-4F52-9141-B12DA698A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B7F18-2E50-48C8-B2F9-BDB7A199F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7C0EB-1FF1-4418-80A5-03091D28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1F117-E5BF-468F-A81F-6C4EFA15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785EC4-7CEA-4026-BB89-2AF249D4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18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D0691-65B6-4AA2-A567-DC08599B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739A2-0C20-4EA6-A25D-3C71A703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372E48-6D19-4475-9B1F-1F7584585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B47F4D-4CF6-4146-BBA9-67F382E97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B79D9-2B81-4760-BA59-B9FB0FA35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03DB6C-E01F-4ED2-80D9-FAC5588E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F11133-8AE9-4F0E-928E-1544A63B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7CD56F-B7F7-4AC4-A629-BBC78A0D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6C965-08E4-42E7-A405-9CDF0293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89BEA5-8025-4112-A92B-BF4D3785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475728-4511-431C-A148-0A411B59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3D9B43-883E-499E-B4C3-6B86CCE4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F3722-31E6-433B-A7EC-0E592599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84C648-4F05-4FEF-9E55-AF0DF59C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732E9-6B93-4BDD-86F0-A4B47A64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2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6295-1CAC-491F-8C94-2AAB8EAA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DDE2D-0301-4FD2-BAE1-8CD4DF58F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382EB-A294-4BA2-BB23-B69E126E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0EA89-09D3-4BFC-A4BD-AF5442A1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B046C-9A45-46E2-892E-5C182C29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CB6D2-7818-4B90-9A11-C686C989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0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FB84-B2BA-4652-8211-E927DE2A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0012A4-05C4-4E0E-80E6-0192D070C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A1DF5-1EDB-4DB1-BB2C-647FE1D5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720B4-DD11-440C-A16A-E4292D9D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49D11-82E5-4819-B6C9-E4E80FC6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D9AAA-22CA-4CEF-820B-A6DA2E2D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5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73AA51-831B-4048-B593-E8A8863D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E4B08-BEE4-4F72-8E03-92D119FC8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32E7D-81EC-4CCC-8C73-EEEF05CFA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62328-658F-4668-8196-BFC3AE7F0185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4D134-897D-4975-AF92-D2D3E4E6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08DC8-9E5D-4816-9BA7-2A73962AB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CA9B-8268-4822-9593-8D47089B1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7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0B8754E-0014-48E2-962A-BCC02BA71486}"/>
              </a:ext>
            </a:extLst>
          </p:cNvPr>
          <p:cNvSpPr/>
          <p:nvPr/>
        </p:nvSpPr>
        <p:spPr>
          <a:xfrm>
            <a:off x="1978090" y="1225419"/>
            <a:ext cx="1349828" cy="12217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B2721B-B61A-462D-AF8A-1BD32524D7E0}"/>
              </a:ext>
            </a:extLst>
          </p:cNvPr>
          <p:cNvSpPr txBox="1"/>
          <p:nvPr/>
        </p:nvSpPr>
        <p:spPr>
          <a:xfrm>
            <a:off x="2397966" y="117753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sch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2FD232B-5418-4347-AC4E-15CD4C64590F}"/>
              </a:ext>
            </a:extLst>
          </p:cNvPr>
          <p:cNvCxnSpPr/>
          <p:nvPr/>
        </p:nvCxnSpPr>
        <p:spPr>
          <a:xfrm>
            <a:off x="3327918" y="1624869"/>
            <a:ext cx="1599317" cy="0"/>
          </a:xfrm>
          <a:prstGeom prst="straightConnector1">
            <a:avLst/>
          </a:prstGeom>
          <a:ln>
            <a:tailEnd type="diamond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2380FE-079D-46AC-961E-65321DD5929A}"/>
              </a:ext>
            </a:extLst>
          </p:cNvPr>
          <p:cNvSpPr/>
          <p:nvPr/>
        </p:nvSpPr>
        <p:spPr>
          <a:xfrm>
            <a:off x="4997583" y="1225419"/>
            <a:ext cx="1349828" cy="12217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E325DA-B53D-4EA2-8B15-281D23166998}"/>
              </a:ext>
            </a:extLst>
          </p:cNvPr>
          <p:cNvSpPr txBox="1"/>
          <p:nvPr/>
        </p:nvSpPr>
        <p:spPr>
          <a:xfrm>
            <a:off x="5054379" y="117753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sch_model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214C674-223A-40FC-B6C6-8F87549C54EA}"/>
              </a:ext>
            </a:extLst>
          </p:cNvPr>
          <p:cNvSpPr/>
          <p:nvPr/>
        </p:nvSpPr>
        <p:spPr>
          <a:xfrm>
            <a:off x="2933595" y="3476882"/>
            <a:ext cx="1349828" cy="12217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99513E-6BF8-4B37-B5D7-03B9855ABFCD}"/>
              </a:ext>
            </a:extLst>
          </p:cNvPr>
          <p:cNvSpPr txBox="1"/>
          <p:nvPr/>
        </p:nvSpPr>
        <p:spPr>
          <a:xfrm>
            <a:off x="3043290" y="3424066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Workflow</a:t>
            </a:r>
          </a:p>
          <a:p>
            <a:r>
              <a:rPr lang="en-US" altLang="zh-CN" dirty="0"/>
              <a:t>lite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83CC0C8-96FE-4700-897C-FE6074692935}"/>
              </a:ext>
            </a:extLst>
          </p:cNvPr>
          <p:cNvSpPr/>
          <p:nvPr/>
        </p:nvSpPr>
        <p:spPr>
          <a:xfrm>
            <a:off x="7090216" y="3476882"/>
            <a:ext cx="1636726" cy="12217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1FC8F5-6EC2-421F-8757-EC506311CF93}"/>
              </a:ext>
            </a:extLst>
          </p:cNvPr>
          <p:cNvSpPr txBox="1"/>
          <p:nvPr/>
        </p:nvSpPr>
        <p:spPr>
          <a:xfrm>
            <a:off x="7136442" y="342406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Machine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0AC2212-04F7-462B-988E-94EFDC64C5A6}"/>
              </a:ext>
            </a:extLst>
          </p:cNvPr>
          <p:cNvCxnSpPr>
            <a:stCxn id="6" idx="2"/>
          </p:cNvCxnSpPr>
          <p:nvPr/>
        </p:nvCxnSpPr>
        <p:spPr>
          <a:xfrm>
            <a:off x="5672497" y="2447170"/>
            <a:ext cx="4677" cy="28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F5E9B67-692A-4885-9795-949291774CEB}"/>
              </a:ext>
            </a:extLst>
          </p:cNvPr>
          <p:cNvCxnSpPr>
            <a:cxnSpLocks/>
          </p:cNvCxnSpPr>
          <p:nvPr/>
        </p:nvCxnSpPr>
        <p:spPr>
          <a:xfrm>
            <a:off x="3608509" y="2736622"/>
            <a:ext cx="4292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707A88-C03F-497B-B2CA-7A3BB4AEFEF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608509" y="2736622"/>
            <a:ext cx="0" cy="68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56EE660-FBC9-4B69-966B-56B384D72C92}"/>
              </a:ext>
            </a:extLst>
          </p:cNvPr>
          <p:cNvCxnSpPr>
            <a:cxnSpLocks/>
          </p:cNvCxnSpPr>
          <p:nvPr/>
        </p:nvCxnSpPr>
        <p:spPr>
          <a:xfrm>
            <a:off x="7900679" y="2736622"/>
            <a:ext cx="0" cy="68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F579FDC-262F-4CE7-BEA7-03B709AB0024}"/>
              </a:ext>
            </a:extLst>
          </p:cNvPr>
          <p:cNvSpPr/>
          <p:nvPr/>
        </p:nvSpPr>
        <p:spPr>
          <a:xfrm>
            <a:off x="2946576" y="5438892"/>
            <a:ext cx="1349828" cy="1221751"/>
          </a:xfrm>
          <a:prstGeom prst="round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A99468-3E50-4E88-8EB2-22A593C13EC7}"/>
              </a:ext>
            </a:extLst>
          </p:cNvPr>
          <p:cNvSpPr txBox="1"/>
          <p:nvPr/>
        </p:nvSpPr>
        <p:spPr>
          <a:xfrm>
            <a:off x="3056271" y="5386076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Workflow</a:t>
            </a:r>
          </a:p>
          <a:p>
            <a:r>
              <a:rPr lang="en-US" altLang="zh-CN" dirty="0"/>
              <a:t>Full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00ACD24-3551-4833-892E-8093E69D77D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621490" y="4698632"/>
            <a:ext cx="0" cy="68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8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10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李戟珅</dc:creator>
  <cp:lastModifiedBy>李戟珅</cp:lastModifiedBy>
  <cp:revision>2</cp:revision>
  <dcterms:created xsi:type="dcterms:W3CDTF">2024-02-24T01:11:30Z</dcterms:created>
  <dcterms:modified xsi:type="dcterms:W3CDTF">2024-02-28T13:39:31Z</dcterms:modified>
</cp:coreProperties>
</file>