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戟珅" initials="李戟珅" lastIdx="0" clrIdx="0">
    <p:extLst>
      <p:ext uri="{19B8F6BF-5375-455C-9EA6-DF929625EA0E}">
        <p15:presenceInfo xmlns:p15="http://schemas.microsoft.com/office/powerpoint/2012/main" userId="S-1-5-21-3244142074-3849917096-3073454797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61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3AAED-D93A-4C97-A1A6-5C3FDC2A5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07A7CD-1A99-40ED-9483-882EDC40D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B17E8-6C56-4995-9A21-21EB71D7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B48-A606-4047-91B3-818D1A278938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AC85B-F1AB-40AF-9087-4502C6B0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AD994-C495-4736-95AC-F70EB4F0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A3DC-4CAD-4EF0-B3AF-D52CB21E2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90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D455D-713C-4B95-AC73-4D02CC61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BB0166-1B0B-4A36-99B8-86F905D3C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061492-E5A9-434D-821B-FFAA8E7A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B48-A606-4047-91B3-818D1A278938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D751F-18FE-4945-BD2B-D940DE23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29F32-5693-4E8E-9169-F4C2F9DC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A3DC-4CAD-4EF0-B3AF-D52CB21E2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4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A2CD22-AEAE-4ECD-872A-4DC37A29D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EA2B6A-ECE7-49CD-8B59-ADE6B0B94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F67CC6-230C-488A-9AF7-3F0F32E1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B48-A606-4047-91B3-818D1A278938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54B4F-4A94-41C5-A876-191BAF16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FCD44-B588-4E37-80F0-BB7AB62A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A3DC-4CAD-4EF0-B3AF-D52CB21E2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98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105E8-B18E-4789-B855-0C89A3B4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EFADB-B2E4-4464-8A1A-4B6945395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0CDE8-0DE2-4629-9B97-C0F65447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B48-A606-4047-91B3-818D1A278938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97292-B1BA-4A96-BB29-E8C03BB1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FF9A12-9358-4B66-9BE6-9A6C81CF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A3DC-4CAD-4EF0-B3AF-D52CB21E2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48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35BD2-A8E3-48D8-BA5A-795EE1910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A7F178-F59A-4402-8B54-176FFB759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A3050-FE48-48B0-8B66-428254D8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B48-A606-4047-91B3-818D1A278938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964F9-6920-4BDC-9DBF-63E126DC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75234-4FEA-4042-B0A4-B2C4B1DD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A3DC-4CAD-4EF0-B3AF-D52CB21E2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79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542B4-E961-4715-BAAA-227AD9F3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C4604-0198-47EA-ABB2-0D212632E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27E91B-C838-494F-8298-AB556D316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5D83B1-1BBF-491B-9450-C8BAC93C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B48-A606-4047-91B3-818D1A278938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B2988C-7ED3-4B53-AFD6-7781EC47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2FC583-37E1-43C5-900F-F4F1CEE3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A3DC-4CAD-4EF0-B3AF-D52CB21E2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56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0BDDE-0112-4C23-A4C8-269B647E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EA244-D414-4F3B-BB13-12795E361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88428B-A041-46D7-9B84-5039896CC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493E89-06CB-4FCB-B7CE-E8EB5101C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0DCB02-EF2F-47FD-B235-418FC87A0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917479-5744-41A2-A91E-5D84065E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B48-A606-4047-91B3-818D1A278938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41B72F-7928-405B-A664-D8F8E3AA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E0B2F-6FC2-48B8-8BB0-8F4B6157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A3DC-4CAD-4EF0-B3AF-D52CB21E2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E47A6-14AF-4C4E-ADF5-F629A006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C0359E-A1AE-4AC7-9179-9997D2C3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B48-A606-4047-91B3-818D1A278938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2D7FCA-C215-4179-ACE6-E9363CDF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EBEF39-756F-4DE5-A464-851DC0E2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A3DC-4CAD-4EF0-B3AF-D52CB21E2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6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04A573-71CC-4349-931C-22BB5C31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B48-A606-4047-91B3-818D1A278938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5D05A9-629D-4C96-98E8-DE96BAA6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029574-B138-433D-B551-80E1EDA2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A3DC-4CAD-4EF0-B3AF-D52CB21E2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3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5F4D3-6A78-4E19-AA83-4BA8A585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B83DC-5ECE-44B3-BFCF-5B73F1D9E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E38BC3-59E2-4BD9-A1D3-1D098D64B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5337E2-99C5-4223-B437-D449E3BE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B48-A606-4047-91B3-818D1A278938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D5E4FA-5E2B-4E15-B0C2-A3C6841ED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5FD10F-CF45-44DC-91E3-AFFC2D88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A3DC-4CAD-4EF0-B3AF-D52CB21E2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9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3958E-FDEA-4ABA-91B6-6A3ABF3C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2BDCCE-225E-4FAD-8D60-843414C10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3738C6-2526-4CF4-8801-F39B3DA17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ED7165-9AF7-4446-985D-FBB0BF61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B48-A606-4047-91B3-818D1A278938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19EC4E-AFD7-4256-A81C-3259A54A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8E7BB0-0DA4-4880-A379-83832CCD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A3DC-4CAD-4EF0-B3AF-D52CB21E2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1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73949A-E060-43AC-AD91-AF2A0299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5F055F-87F1-479E-8CE6-B2D3E9591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249EE-E2D6-498B-BCB4-DA14CFC41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7BB48-A606-4047-91B3-818D1A278938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E7DA6-9D7A-4691-9593-447ABFED8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F04C3-4D96-49D6-9F9D-7B3FA94EA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2A3DC-4CAD-4EF0-B3AF-D52CB21E2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9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587C9FE-0C96-4546-9D3C-3A625ED37C42}"/>
              </a:ext>
            </a:extLst>
          </p:cNvPr>
          <p:cNvSpPr/>
          <p:nvPr/>
        </p:nvSpPr>
        <p:spPr>
          <a:xfrm>
            <a:off x="2220686" y="2569029"/>
            <a:ext cx="429208" cy="429208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22E4E94-58AB-4951-91C0-373501BE9AA0}"/>
              </a:ext>
            </a:extLst>
          </p:cNvPr>
          <p:cNvSpPr/>
          <p:nvPr/>
        </p:nvSpPr>
        <p:spPr>
          <a:xfrm>
            <a:off x="3556105" y="2569029"/>
            <a:ext cx="429208" cy="429208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8F8C75E-F937-4C2F-AEEF-71EA88BA5D55}"/>
              </a:ext>
            </a:extLst>
          </p:cNvPr>
          <p:cNvSpPr/>
          <p:nvPr/>
        </p:nvSpPr>
        <p:spPr>
          <a:xfrm>
            <a:off x="4886221" y="2569029"/>
            <a:ext cx="429208" cy="429208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5CC1CF0-7D56-488B-B40D-E1CF1E0F8129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2649894" y="2783633"/>
            <a:ext cx="906211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597170F-7F6F-4B7C-96BB-DC25F1671219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5313" y="2783633"/>
            <a:ext cx="90090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AF8A578-782B-49EA-8145-D81575997598}"/>
              </a:ext>
            </a:extLst>
          </p:cNvPr>
          <p:cNvSpPr txBox="1"/>
          <p:nvPr/>
        </p:nvSpPr>
        <p:spPr>
          <a:xfrm>
            <a:off x="1931375" y="2130253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section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number 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4DBF63-7A7B-46C4-8D35-E27F20CD6F7C}"/>
              </a:ext>
            </a:extLst>
          </p:cNvPr>
          <p:cNvSpPr txBox="1"/>
          <p:nvPr/>
        </p:nvSpPr>
        <p:spPr>
          <a:xfrm>
            <a:off x="4615012" y="2130253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section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number -1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92925DF3-6A03-4DFD-AAF7-2EEC29D80674}"/>
              </a:ext>
            </a:extLst>
          </p:cNvPr>
          <p:cNvSpPr/>
          <p:nvPr/>
        </p:nvSpPr>
        <p:spPr>
          <a:xfrm rot="2658157">
            <a:off x="3526408" y="2880927"/>
            <a:ext cx="481148" cy="481148"/>
          </a:xfrm>
          <a:prstGeom prst="arc">
            <a:avLst>
              <a:gd name="adj1" fmla="val 16200000"/>
              <a:gd name="adj2" fmla="val 10819189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BF04F8-9463-4BDA-90CD-23F614043116}"/>
              </a:ext>
            </a:extLst>
          </p:cNvPr>
          <p:cNvSpPr txBox="1"/>
          <p:nvPr/>
        </p:nvSpPr>
        <p:spPr>
          <a:xfrm>
            <a:off x="3214306" y="2124713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section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number 1</a:t>
            </a:r>
            <a:endParaRPr lang="zh-CN" altLang="en-US" sz="1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A66AEA-4E21-4C83-8811-2BDC03E36D3E}"/>
              </a:ext>
            </a:extLst>
          </p:cNvPr>
          <p:cNvSpPr txBox="1"/>
          <p:nvPr/>
        </p:nvSpPr>
        <p:spPr>
          <a:xfrm>
            <a:off x="3027189" y="3345889"/>
            <a:ext cx="1479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return: current</a:t>
            </a:r>
            <a:r>
              <a:rPr lang="en-US" altLang="zh-C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wait</a:t>
            </a:r>
            <a:r>
              <a:rPr lang="en-US" altLang="zh-C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</a:p>
        </p:txBody>
      </p:sp>
      <p:sp>
        <p:nvSpPr>
          <p:cNvPr id="16" name="文本框 15" hidden="1">
            <a:extLst>
              <a:ext uri="{FF2B5EF4-FFF2-40B4-BE49-F238E27FC236}">
                <a16:creationId xmlns:a16="http://schemas.microsoft.com/office/drawing/2014/main" id="{5F40602C-07BA-402B-AA22-F1BA90D4D3DF}"/>
              </a:ext>
            </a:extLst>
          </p:cNvPr>
          <p:cNvSpPr txBox="1"/>
          <p:nvPr/>
        </p:nvSpPr>
        <p:spPr>
          <a:xfrm>
            <a:off x="2636403" y="4706067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0</a:t>
            </a:r>
            <a:endParaRPr lang="zh-CN" altLang="en-US" sz="1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29068A93-FAA2-4E5F-986F-4B184882BE1D}"/>
              </a:ext>
            </a:extLst>
          </p:cNvPr>
          <p:cNvSpPr txBox="1"/>
          <p:nvPr/>
        </p:nvSpPr>
        <p:spPr>
          <a:xfrm>
            <a:off x="1660170" y="3560492"/>
            <a:ext cx="4254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current: The transfer function will be called and the t</a:t>
            </a:r>
            <a:r>
              <a:rPr lang="en-US" altLang="zh-C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timer will reset.</a:t>
            </a:r>
          </a:p>
          <a:p>
            <a:r>
              <a:rPr lang="en-US" altLang="zh-C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wait: The function timer for t</a:t>
            </a:r>
            <a:r>
              <a:rPr lang="en-US" altLang="zh-C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C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C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keep going.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17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F26D159-D409-4481-9009-B03F07C8BBA5}"/>
              </a:ext>
            </a:extLst>
          </p:cNvPr>
          <p:cNvGrpSpPr/>
          <p:nvPr/>
        </p:nvGrpSpPr>
        <p:grpSpPr>
          <a:xfrm>
            <a:off x="1568877" y="3063548"/>
            <a:ext cx="2167574" cy="1301031"/>
            <a:chOff x="1692702" y="4868535"/>
            <a:chExt cx="2167574" cy="130103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7C358FB7-DC3C-411E-866A-E5AFF497EC17}"/>
                </a:ext>
              </a:extLst>
            </p:cNvPr>
            <p:cNvCxnSpPr/>
            <p:nvPr/>
          </p:nvCxnSpPr>
          <p:spPr>
            <a:xfrm>
              <a:off x="2172608" y="5738813"/>
              <a:ext cx="2146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DC9AB3FE-1D1B-4EBE-9AF7-B06809B2EAF3}"/>
                </a:ext>
              </a:extLst>
            </p:cNvPr>
            <p:cNvCxnSpPr/>
            <p:nvPr/>
          </p:nvCxnSpPr>
          <p:spPr>
            <a:xfrm flipV="1">
              <a:off x="2387212" y="5534025"/>
              <a:ext cx="0" cy="2047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009A86C3-FF51-4A1D-8363-43F55B739177}"/>
                </a:ext>
              </a:extLst>
            </p:cNvPr>
            <p:cNvCxnSpPr>
              <a:cxnSpLocks/>
            </p:cNvCxnSpPr>
            <p:nvPr/>
          </p:nvCxnSpPr>
          <p:spPr>
            <a:xfrm>
              <a:off x="2387212" y="5534025"/>
              <a:ext cx="189476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22EEF9D-8287-4BFB-A2E7-C65E46C86D08}"/>
                </a:ext>
              </a:extLst>
            </p:cNvPr>
            <p:cNvCxnSpPr/>
            <p:nvPr/>
          </p:nvCxnSpPr>
          <p:spPr>
            <a:xfrm>
              <a:off x="2585472" y="5534025"/>
              <a:ext cx="199357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7A5A715-4231-46FA-A341-8F74A5BB8283}"/>
                </a:ext>
              </a:extLst>
            </p:cNvPr>
            <p:cNvCxnSpPr>
              <a:cxnSpLocks/>
            </p:cNvCxnSpPr>
            <p:nvPr/>
          </p:nvCxnSpPr>
          <p:spPr>
            <a:xfrm>
              <a:off x="2784829" y="5534025"/>
              <a:ext cx="189476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12204F3-641B-44FC-AD0C-496C578BC852}"/>
                </a:ext>
              </a:extLst>
            </p:cNvPr>
            <p:cNvCxnSpPr/>
            <p:nvPr/>
          </p:nvCxnSpPr>
          <p:spPr>
            <a:xfrm flipV="1">
              <a:off x="2972154" y="5329237"/>
              <a:ext cx="0" cy="2047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3350507-48B7-460A-93FC-0FD0E18B6609}"/>
                </a:ext>
              </a:extLst>
            </p:cNvPr>
            <p:cNvCxnSpPr/>
            <p:nvPr/>
          </p:nvCxnSpPr>
          <p:spPr>
            <a:xfrm>
              <a:off x="2972154" y="5330825"/>
              <a:ext cx="2146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D1674D1-5327-4E32-B12F-F6702D614ABB}"/>
                </a:ext>
              </a:extLst>
            </p:cNvPr>
            <p:cNvCxnSpPr>
              <a:cxnSpLocks/>
            </p:cNvCxnSpPr>
            <p:nvPr/>
          </p:nvCxnSpPr>
          <p:spPr>
            <a:xfrm>
              <a:off x="2111907" y="5803109"/>
              <a:ext cx="14601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C6F8EF0-FC5B-4CAD-A967-7A59833FA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1907" y="5110799"/>
              <a:ext cx="0" cy="6923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F0EC613-4414-4A28-A65F-2FA198FC8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1907" y="5534025"/>
              <a:ext cx="275305" cy="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DA3ECBE-A145-4200-B68E-F029891EF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1908" y="5735638"/>
              <a:ext cx="60700" cy="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6F2F612-892E-4015-BC59-0BB612B95B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1908" y="5331618"/>
              <a:ext cx="860246" cy="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745F240-40B2-4B95-A556-FCC4D0D9B3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2608" y="5735639"/>
              <a:ext cx="0" cy="6747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B82466F-CCB1-4B4B-AB40-6CAF3D95A1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212" y="5735638"/>
              <a:ext cx="0" cy="6747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B67CC68-CB86-43F0-9E0F-A639553CE9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2154" y="5534026"/>
              <a:ext cx="0" cy="269082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B5463BA-0F2E-4357-A46A-FE4C4B201A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1380" y="5329237"/>
              <a:ext cx="5378" cy="47387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CC7899D-C13B-47DE-9D20-6E26C6A6BBFA}"/>
                </a:ext>
              </a:extLst>
            </p:cNvPr>
            <p:cNvSpPr txBox="1"/>
            <p:nvPr/>
          </p:nvSpPr>
          <p:spPr>
            <a:xfrm>
              <a:off x="1692702" y="5627916"/>
              <a:ext cx="3770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start</a:t>
              </a:r>
              <a:endParaRPr lang="zh-CN" altLang="en-US" sz="8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04C6075-FD6D-4120-B1ED-14B18D78242C}"/>
                </a:ext>
              </a:extLst>
            </p:cNvPr>
            <p:cNvSpPr txBox="1"/>
            <p:nvPr/>
          </p:nvSpPr>
          <p:spPr>
            <a:xfrm>
              <a:off x="1695908" y="5431631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user</a:t>
              </a:r>
              <a:endParaRPr lang="zh-CN" altLang="en-US" sz="8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858B406-75FD-4056-97EC-19A73E10EBA5}"/>
                </a:ext>
              </a:extLst>
            </p:cNvPr>
            <p:cNvSpPr txBox="1"/>
            <p:nvPr/>
          </p:nvSpPr>
          <p:spPr>
            <a:xfrm>
              <a:off x="1699114" y="5241510"/>
              <a:ext cx="3529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end</a:t>
              </a:r>
              <a:endParaRPr lang="zh-CN" altLang="en-US" sz="8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0A98B4E-8A4A-47EB-8259-D4E4A7F45EC8}"/>
                </a:ext>
              </a:extLst>
            </p:cNvPr>
            <p:cNvSpPr txBox="1"/>
            <p:nvPr/>
          </p:nvSpPr>
          <p:spPr>
            <a:xfrm>
              <a:off x="1763895" y="4868535"/>
              <a:ext cx="6960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Node index</a:t>
              </a:r>
              <a:endParaRPr lang="zh-CN" altLang="en-US" sz="8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414511C-22CB-4E28-9595-29871C562B9F}"/>
                </a:ext>
              </a:extLst>
            </p:cNvPr>
            <p:cNvSpPr txBox="1"/>
            <p:nvPr/>
          </p:nvSpPr>
          <p:spPr>
            <a:xfrm rot="1800000">
              <a:off x="2076198" y="5954122"/>
              <a:ext cx="931665" cy="21544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Start preparation</a:t>
              </a:r>
              <a:endParaRPr lang="zh-CN" altLang="en-US" sz="8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7DAC83A-7DF3-47A0-8A0F-6E26B93F8B9A}"/>
                </a:ext>
              </a:extLst>
            </p:cNvPr>
            <p:cNvSpPr txBox="1"/>
            <p:nvPr/>
          </p:nvSpPr>
          <p:spPr>
            <a:xfrm rot="1800000">
              <a:off x="2447883" y="5943024"/>
              <a:ext cx="997389" cy="21544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Main loop process</a:t>
              </a:r>
              <a:endParaRPr lang="zh-CN" altLang="en-US" sz="8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8FB26E4-E5B3-455A-A28C-250FBD471B66}"/>
                </a:ext>
              </a:extLst>
            </p:cNvPr>
            <p:cNvSpPr txBox="1"/>
            <p:nvPr/>
          </p:nvSpPr>
          <p:spPr>
            <a:xfrm rot="1800000">
              <a:off x="2969074" y="5954122"/>
              <a:ext cx="776175" cy="21544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End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clean-up</a:t>
              </a:r>
              <a:endParaRPr lang="zh-CN" altLang="en-US" sz="8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1F90132-1811-4796-82CB-56298408BFB3}"/>
                </a:ext>
              </a:extLst>
            </p:cNvPr>
            <p:cNvSpPr txBox="1"/>
            <p:nvPr/>
          </p:nvSpPr>
          <p:spPr>
            <a:xfrm>
              <a:off x="3228372" y="5600386"/>
              <a:ext cx="631904" cy="21544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sequential</a:t>
              </a:r>
              <a:endParaRPr lang="zh-CN" altLang="en-US" sz="8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AAD5187-E437-4648-AEAB-A72ACEEE36AC}"/>
                </a:ext>
              </a:extLst>
            </p:cNvPr>
            <p:cNvSpPr txBox="1"/>
            <p:nvPr/>
          </p:nvSpPr>
          <p:spPr>
            <a:xfrm>
              <a:off x="2438663" y="5031536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Return: wait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E6ED88D-C0D0-4FFE-BEC8-71127C811F6B}"/>
                </a:ext>
              </a:extLst>
            </p:cNvPr>
            <p:cNvCxnSpPr/>
            <p:nvPr/>
          </p:nvCxnSpPr>
          <p:spPr>
            <a:xfrm flipH="1">
              <a:off x="2542030" y="5241510"/>
              <a:ext cx="107864" cy="268859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364C200-812C-4535-9254-935DB19BF05C}"/>
              </a:ext>
            </a:extLst>
          </p:cNvPr>
          <p:cNvGrpSpPr/>
          <p:nvPr/>
        </p:nvGrpSpPr>
        <p:grpSpPr>
          <a:xfrm>
            <a:off x="4234495" y="3063548"/>
            <a:ext cx="2167574" cy="1301031"/>
            <a:chOff x="4358320" y="4868535"/>
            <a:chExt cx="2167574" cy="1301031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455E3FC3-6155-4C89-9E5B-4778B9639227}"/>
                </a:ext>
              </a:extLst>
            </p:cNvPr>
            <p:cNvCxnSpPr/>
            <p:nvPr/>
          </p:nvCxnSpPr>
          <p:spPr>
            <a:xfrm>
              <a:off x="4838226" y="5738813"/>
              <a:ext cx="2146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8504F85-2025-491F-99CB-24DC0FD803B8}"/>
                </a:ext>
              </a:extLst>
            </p:cNvPr>
            <p:cNvCxnSpPr/>
            <p:nvPr/>
          </p:nvCxnSpPr>
          <p:spPr>
            <a:xfrm flipV="1">
              <a:off x="5052830" y="5534025"/>
              <a:ext cx="0" cy="2047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5E64F1-D5A5-4F62-9402-23FBAF4EC0D7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 flipV="1">
              <a:off x="5052830" y="5533230"/>
              <a:ext cx="179696" cy="7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4464ECB-CC4A-4518-AA2B-B6A7EA729FD7}"/>
                </a:ext>
              </a:extLst>
            </p:cNvPr>
            <p:cNvCxnSpPr>
              <a:cxnSpLocks/>
              <a:stCxn id="54" idx="6"/>
              <a:endCxn id="55" idx="2"/>
            </p:cNvCxnSpPr>
            <p:nvPr/>
          </p:nvCxnSpPr>
          <p:spPr>
            <a:xfrm flipV="1">
              <a:off x="5278245" y="5533229"/>
              <a:ext cx="111116" cy="1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35CE83B-2B6A-4CEE-AF87-5BC41FDAFAAF}"/>
                </a:ext>
              </a:extLst>
            </p:cNvPr>
            <p:cNvCxnSpPr>
              <a:cxnSpLocks/>
              <a:stCxn id="55" idx="6"/>
            </p:cNvCxnSpPr>
            <p:nvPr/>
          </p:nvCxnSpPr>
          <p:spPr>
            <a:xfrm>
              <a:off x="5435080" y="5533229"/>
              <a:ext cx="204843" cy="7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06B294C-197C-4BB2-931F-6F67E409C2A4}"/>
                </a:ext>
              </a:extLst>
            </p:cNvPr>
            <p:cNvCxnSpPr/>
            <p:nvPr/>
          </p:nvCxnSpPr>
          <p:spPr>
            <a:xfrm flipV="1">
              <a:off x="5637772" y="5329237"/>
              <a:ext cx="0" cy="2047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FEBE2C7-4093-403C-9BE2-8DE8AAE414D2}"/>
                </a:ext>
              </a:extLst>
            </p:cNvPr>
            <p:cNvCxnSpPr/>
            <p:nvPr/>
          </p:nvCxnSpPr>
          <p:spPr>
            <a:xfrm>
              <a:off x="5637772" y="5330825"/>
              <a:ext cx="2146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71BE29D-FA7C-4BA7-91D6-B379FFAFA112}"/>
                </a:ext>
              </a:extLst>
            </p:cNvPr>
            <p:cNvCxnSpPr>
              <a:cxnSpLocks/>
            </p:cNvCxnSpPr>
            <p:nvPr/>
          </p:nvCxnSpPr>
          <p:spPr>
            <a:xfrm>
              <a:off x="4777525" y="5803109"/>
              <a:ext cx="14601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0FC898F0-1B37-4452-8FA7-02D979CDA9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7525" y="5110799"/>
              <a:ext cx="0" cy="6923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2DD5487-62B9-4777-A52B-766D245DD6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7525" y="5534025"/>
              <a:ext cx="275305" cy="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C7EB2158-C597-48A0-B203-F11DDBB1F0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7526" y="5735638"/>
              <a:ext cx="60700" cy="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1435D12C-935C-4030-8F2A-EACB7096A4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7526" y="5331618"/>
              <a:ext cx="860246" cy="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9235AC17-C882-4387-913C-7DEE1ADA3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8226" y="5735639"/>
              <a:ext cx="0" cy="6747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9DCBFF3-25F3-49FC-89DB-A12F825228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2830" y="5735638"/>
              <a:ext cx="0" cy="6747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737E9B72-BA69-45C3-9CAE-62E5545FB3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7772" y="5534026"/>
              <a:ext cx="0" cy="269082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DD6F418-C6DC-4190-8DE3-F7D30AF150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6998" y="5329237"/>
              <a:ext cx="5378" cy="47387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CA8ED5B-53CA-41F4-B375-8B1674BCC7D1}"/>
                </a:ext>
              </a:extLst>
            </p:cNvPr>
            <p:cNvSpPr txBox="1"/>
            <p:nvPr/>
          </p:nvSpPr>
          <p:spPr>
            <a:xfrm>
              <a:off x="4358320" y="5627916"/>
              <a:ext cx="3770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start</a:t>
              </a:r>
              <a:endParaRPr lang="zh-CN" altLang="en-US" sz="800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F4CC0EC-3AE9-40A0-93C7-F6B6C84184CA}"/>
                </a:ext>
              </a:extLst>
            </p:cNvPr>
            <p:cNvSpPr txBox="1"/>
            <p:nvPr/>
          </p:nvSpPr>
          <p:spPr>
            <a:xfrm>
              <a:off x="4361526" y="5431631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user</a:t>
              </a:r>
              <a:endParaRPr lang="zh-CN" altLang="en-US" sz="800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C266D8C-6318-4B6A-A8FF-395714B893FE}"/>
                </a:ext>
              </a:extLst>
            </p:cNvPr>
            <p:cNvSpPr txBox="1"/>
            <p:nvPr/>
          </p:nvSpPr>
          <p:spPr>
            <a:xfrm>
              <a:off x="4364732" y="5241510"/>
              <a:ext cx="3529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end</a:t>
              </a:r>
              <a:endParaRPr lang="zh-CN" altLang="en-US" sz="800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E1403B6-A6DC-4A73-B939-F73C32DC94B9}"/>
                </a:ext>
              </a:extLst>
            </p:cNvPr>
            <p:cNvSpPr txBox="1"/>
            <p:nvPr/>
          </p:nvSpPr>
          <p:spPr>
            <a:xfrm>
              <a:off x="4429513" y="4868535"/>
              <a:ext cx="6960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Node index</a:t>
              </a:r>
              <a:endParaRPr lang="zh-CN" altLang="en-US" sz="8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BE29A38-9BE3-4633-8BB8-3B1D285947C6}"/>
                </a:ext>
              </a:extLst>
            </p:cNvPr>
            <p:cNvSpPr txBox="1"/>
            <p:nvPr/>
          </p:nvSpPr>
          <p:spPr>
            <a:xfrm rot="1800000">
              <a:off x="4741816" y="5954122"/>
              <a:ext cx="931665" cy="21544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Start preparation</a:t>
              </a:r>
              <a:endParaRPr lang="zh-CN" altLang="en-US" sz="800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38E66500-F643-43BF-B79D-99646094A7C8}"/>
                </a:ext>
              </a:extLst>
            </p:cNvPr>
            <p:cNvSpPr txBox="1"/>
            <p:nvPr/>
          </p:nvSpPr>
          <p:spPr>
            <a:xfrm rot="1800000">
              <a:off x="5113501" y="5943024"/>
              <a:ext cx="997389" cy="21544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Main loop process</a:t>
              </a:r>
              <a:endParaRPr lang="zh-CN" altLang="en-US" sz="800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24321BA-5AAD-4A50-94B4-6F1DB0547A3C}"/>
                </a:ext>
              </a:extLst>
            </p:cNvPr>
            <p:cNvSpPr txBox="1"/>
            <p:nvPr/>
          </p:nvSpPr>
          <p:spPr>
            <a:xfrm rot="1800000">
              <a:off x="5634692" y="5954122"/>
              <a:ext cx="776175" cy="21544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End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clean-up</a:t>
              </a:r>
              <a:endParaRPr lang="zh-CN" altLang="en-US" sz="800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36249D7-4ABC-4CE9-9746-62DDEFA76E5A}"/>
                </a:ext>
              </a:extLst>
            </p:cNvPr>
            <p:cNvSpPr txBox="1"/>
            <p:nvPr/>
          </p:nvSpPr>
          <p:spPr>
            <a:xfrm>
              <a:off x="5893990" y="5600386"/>
              <a:ext cx="631904" cy="21544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sequential</a:t>
              </a:r>
              <a:endParaRPr lang="zh-CN" altLang="en-US" sz="800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46F9490-30CF-4B1D-8D10-E144F04522E0}"/>
                </a:ext>
              </a:extLst>
            </p:cNvPr>
            <p:cNvSpPr/>
            <p:nvPr/>
          </p:nvSpPr>
          <p:spPr>
            <a:xfrm>
              <a:off x="5232526" y="5510370"/>
              <a:ext cx="45719" cy="457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17AA0426-A602-4E76-BB5D-467FEBA5E3B5}"/>
                </a:ext>
              </a:extLst>
            </p:cNvPr>
            <p:cNvSpPr/>
            <p:nvPr/>
          </p:nvSpPr>
          <p:spPr>
            <a:xfrm>
              <a:off x="5389361" y="5510369"/>
              <a:ext cx="45719" cy="457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D0BB4C5A-782A-4167-AD97-D8358E43EFBE}"/>
                </a:ext>
              </a:extLst>
            </p:cNvPr>
            <p:cNvSpPr txBox="1"/>
            <p:nvPr/>
          </p:nvSpPr>
          <p:spPr>
            <a:xfrm>
              <a:off x="5167716" y="5005889"/>
              <a:ext cx="10038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Return: current</a:t>
              </a: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D9FF84A-2C28-46DB-9620-9989AAEB8512}"/>
                </a:ext>
              </a:extLst>
            </p:cNvPr>
            <p:cNvCxnSpPr/>
            <p:nvPr/>
          </p:nvCxnSpPr>
          <p:spPr>
            <a:xfrm flipH="1">
              <a:off x="5271083" y="5215863"/>
              <a:ext cx="107864" cy="268859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650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75247E8D-C23E-483E-B3C1-7323E07EFA45}"/>
              </a:ext>
            </a:extLst>
          </p:cNvPr>
          <p:cNvGrpSpPr/>
          <p:nvPr/>
        </p:nvGrpSpPr>
        <p:grpSpPr>
          <a:xfrm>
            <a:off x="1211875" y="574994"/>
            <a:ext cx="4285472" cy="2238324"/>
            <a:chOff x="1211875" y="574994"/>
            <a:chExt cx="4285472" cy="2238324"/>
          </a:xfrm>
        </p:grpSpPr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1EF8E2BC-D8C2-4FDA-8A5D-B868DABA7974}"/>
                </a:ext>
              </a:extLst>
            </p:cNvPr>
            <p:cNvSpPr/>
            <p:nvPr/>
          </p:nvSpPr>
          <p:spPr>
            <a:xfrm>
              <a:off x="2068739" y="1556744"/>
              <a:ext cx="1331539" cy="904390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7B5D6680-A1AA-4FBC-818F-E2BA6B0675F7}"/>
                </a:ext>
              </a:extLst>
            </p:cNvPr>
            <p:cNvSpPr/>
            <p:nvPr/>
          </p:nvSpPr>
          <p:spPr>
            <a:xfrm>
              <a:off x="1921879" y="1081416"/>
              <a:ext cx="1830684" cy="459948"/>
            </a:xfrm>
            <a:prstGeom prst="round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F0A35699-1082-479D-9483-D497CF34B2F8}"/>
                </a:ext>
              </a:extLst>
            </p:cNvPr>
            <p:cNvSpPr/>
            <p:nvPr/>
          </p:nvSpPr>
          <p:spPr>
            <a:xfrm>
              <a:off x="3833163" y="2499264"/>
              <a:ext cx="1619247" cy="314054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80383F1C-7D1C-489B-B6A2-016DD5E364C7}"/>
                </a:ext>
              </a:extLst>
            </p:cNvPr>
            <p:cNvCxnSpPr/>
            <p:nvPr/>
          </p:nvCxnSpPr>
          <p:spPr>
            <a:xfrm>
              <a:off x="1551091" y="2137868"/>
              <a:ext cx="2733675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12D96506-7799-4500-958A-57FA5C7F55FA}"/>
                </a:ext>
              </a:extLst>
            </p:cNvPr>
            <p:cNvCxnSpPr/>
            <p:nvPr/>
          </p:nvCxnSpPr>
          <p:spPr>
            <a:xfrm flipV="1">
              <a:off x="1551091" y="851993"/>
              <a:ext cx="0" cy="128587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DF09B51F-8BDD-4513-99C9-FB74DAE2B604}"/>
                </a:ext>
              </a:extLst>
            </p:cNvPr>
            <p:cNvCxnSpPr/>
            <p:nvPr/>
          </p:nvCxnSpPr>
          <p:spPr>
            <a:xfrm>
              <a:off x="1865416" y="1471118"/>
              <a:ext cx="0" cy="37147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A0AECC41-CE69-4499-9B68-3B4C9B940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5416" y="1462003"/>
              <a:ext cx="1955482" cy="911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CF669679-A145-483B-8E06-0957BF58B230}"/>
                </a:ext>
              </a:extLst>
            </p:cNvPr>
            <p:cNvCxnSpPr/>
            <p:nvPr/>
          </p:nvCxnSpPr>
          <p:spPr>
            <a:xfrm>
              <a:off x="3820898" y="1100595"/>
              <a:ext cx="0" cy="37147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5D3E16F4-81E3-4765-A4AB-D3AAC5725561}"/>
                </a:ext>
              </a:extLst>
            </p:cNvPr>
            <p:cNvCxnSpPr/>
            <p:nvPr/>
          </p:nvCxnSpPr>
          <p:spPr>
            <a:xfrm flipH="1" flipV="1">
              <a:off x="3894241" y="1494930"/>
              <a:ext cx="161925" cy="1619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19CC661D-EB16-41C3-B4D7-0B422F8CA0E8}"/>
                </a:ext>
              </a:extLst>
            </p:cNvPr>
            <p:cNvSpPr txBox="1"/>
            <p:nvPr/>
          </p:nvSpPr>
          <p:spPr>
            <a:xfrm>
              <a:off x="4104256" y="1556744"/>
              <a:ext cx="1146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Decide to leave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CBDEB6FF-F236-4CDF-9C18-C3BE3C1D5B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4242" y="1286332"/>
              <a:ext cx="2609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DA7E415F-5BDA-47E1-AEE9-C0805E03392B}"/>
                </a:ext>
              </a:extLst>
            </p:cNvPr>
            <p:cNvSpPr txBox="1"/>
            <p:nvPr/>
          </p:nvSpPr>
          <p:spPr>
            <a:xfrm>
              <a:off x="4104256" y="1147832"/>
              <a:ext cx="1183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Invoke `leave()`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A00D521E-6F85-479A-ABC2-D2813EA61415}"/>
                </a:ext>
              </a:extLst>
            </p:cNvPr>
            <p:cNvSpPr txBox="1"/>
            <p:nvPr/>
          </p:nvSpPr>
          <p:spPr>
            <a:xfrm>
              <a:off x="2068739" y="1510527"/>
              <a:ext cx="13340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Invoke `transfer()`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179C6145-1141-4828-98DA-A3193F893BBE}"/>
                </a:ext>
              </a:extLst>
            </p:cNvPr>
            <p:cNvSpPr txBox="1"/>
            <p:nvPr/>
          </p:nvSpPr>
          <p:spPr>
            <a:xfrm>
              <a:off x="2068739" y="1813632"/>
              <a:ext cx="12955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Complete transfer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378F0478-AAEA-48F2-A32C-2368B428A35B}"/>
                </a:ext>
              </a:extLst>
            </p:cNvPr>
            <p:cNvCxnSpPr>
              <a:stCxn id="73" idx="1"/>
            </p:cNvCxnSpPr>
            <p:nvPr/>
          </p:nvCxnSpPr>
          <p:spPr>
            <a:xfrm flipH="1" flipV="1">
              <a:off x="1915983" y="1541365"/>
              <a:ext cx="152756" cy="1076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AB187154-F1EF-4875-B15A-E48AD439C8C4}"/>
                </a:ext>
              </a:extLst>
            </p:cNvPr>
            <p:cNvCxnSpPr/>
            <p:nvPr/>
          </p:nvCxnSpPr>
          <p:spPr>
            <a:xfrm flipH="1" flipV="1">
              <a:off x="1935544" y="1815457"/>
              <a:ext cx="152757" cy="1538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EC767E68-37A1-47FA-A3E5-53C47730891F}"/>
                </a:ext>
              </a:extLst>
            </p:cNvPr>
            <p:cNvSpPr txBox="1"/>
            <p:nvPr/>
          </p:nvSpPr>
          <p:spPr>
            <a:xfrm>
              <a:off x="2088301" y="2184154"/>
              <a:ext cx="1183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Invoke `leave()`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8E8B4B99-D365-430D-8E7E-11AC6020EA5F}"/>
                </a:ext>
              </a:extLst>
            </p:cNvPr>
            <p:cNvCxnSpPr/>
            <p:nvPr/>
          </p:nvCxnSpPr>
          <p:spPr>
            <a:xfrm flipH="1" flipV="1">
              <a:off x="1942017" y="2147644"/>
              <a:ext cx="152757" cy="1538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BF6BEE8D-5471-4665-A4C1-148D95B7BF68}"/>
                </a:ext>
              </a:extLst>
            </p:cNvPr>
            <p:cNvSpPr txBox="1"/>
            <p:nvPr/>
          </p:nvSpPr>
          <p:spPr>
            <a:xfrm>
              <a:off x="3788225" y="2516203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Happened in `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switch_to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`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8F50D230-455A-435E-892C-43CCA4515093}"/>
                </a:ext>
              </a:extLst>
            </p:cNvPr>
            <p:cNvSpPr/>
            <p:nvPr/>
          </p:nvSpPr>
          <p:spPr>
            <a:xfrm>
              <a:off x="4149850" y="1081416"/>
              <a:ext cx="1302560" cy="761174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118CD92A-3CEB-44A4-BED1-F7E1663C862F}"/>
                </a:ext>
              </a:extLst>
            </p:cNvPr>
            <p:cNvCxnSpPr/>
            <p:nvPr/>
          </p:nvCxnSpPr>
          <p:spPr>
            <a:xfrm flipV="1">
              <a:off x="4801129" y="1892371"/>
              <a:ext cx="0" cy="5687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7B9D8766-1D5A-416C-8279-88578A3CE051}"/>
                </a:ext>
              </a:extLst>
            </p:cNvPr>
            <p:cNvCxnSpPr/>
            <p:nvPr/>
          </p:nvCxnSpPr>
          <p:spPr>
            <a:xfrm flipH="1" flipV="1">
              <a:off x="3522766" y="2224558"/>
              <a:ext cx="762000" cy="2365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9E26F931-E56F-48AB-9BDC-EABED81D4648}"/>
                </a:ext>
              </a:extLst>
            </p:cNvPr>
            <p:cNvSpPr txBox="1"/>
            <p:nvPr/>
          </p:nvSpPr>
          <p:spPr>
            <a:xfrm>
              <a:off x="2088301" y="1047930"/>
              <a:ext cx="1673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Happened in `process()`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D0D2F2B-FEF9-49BC-B193-097374AFECF5}"/>
                </a:ext>
              </a:extLst>
            </p:cNvPr>
            <p:cNvSpPr txBox="1"/>
            <p:nvPr/>
          </p:nvSpPr>
          <p:spPr>
            <a:xfrm>
              <a:off x="4253256" y="1971646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/>
                <a:t>time</a:t>
              </a:r>
              <a:endParaRPr lang="zh-CN" altLang="en-US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0761C062-3E38-45E0-9311-D6678CE5B64E}"/>
                </a:ext>
              </a:extLst>
            </p:cNvPr>
            <p:cNvSpPr txBox="1"/>
            <p:nvPr/>
          </p:nvSpPr>
          <p:spPr>
            <a:xfrm>
              <a:off x="1211875" y="574994"/>
              <a:ext cx="684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6CFC1B0-C8B6-449A-B8B9-6A80E2DC9C45}"/>
                </a:ext>
              </a:extLst>
            </p:cNvPr>
            <p:cNvGrpSpPr/>
            <p:nvPr/>
          </p:nvGrpSpPr>
          <p:grpSpPr>
            <a:xfrm>
              <a:off x="1973373" y="1430886"/>
              <a:ext cx="1730729" cy="71348"/>
              <a:chOff x="1973293" y="1415213"/>
              <a:chExt cx="1730729" cy="71348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21211E97-9CD6-42D3-A0DC-38216BE6F492}"/>
                  </a:ext>
                </a:extLst>
              </p:cNvPr>
              <p:cNvSpPr/>
              <p:nvPr/>
            </p:nvSpPr>
            <p:spPr>
              <a:xfrm>
                <a:off x="1973293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9575583D-EF34-41C6-9449-1C6337173D3A}"/>
                  </a:ext>
                </a:extLst>
              </p:cNvPr>
              <p:cNvSpPr/>
              <p:nvPr/>
            </p:nvSpPr>
            <p:spPr>
              <a:xfrm>
                <a:off x="2083918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7DFE02AB-AA75-4A30-8D45-7D103A3786F4}"/>
                  </a:ext>
                </a:extLst>
              </p:cNvPr>
              <p:cNvSpPr/>
              <p:nvPr/>
            </p:nvSpPr>
            <p:spPr>
              <a:xfrm>
                <a:off x="2194543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5B921A93-38B3-43AC-B9F6-6BB2C7D4BF1B}"/>
                  </a:ext>
                </a:extLst>
              </p:cNvPr>
              <p:cNvSpPr/>
              <p:nvPr/>
            </p:nvSpPr>
            <p:spPr>
              <a:xfrm>
                <a:off x="2305168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76A3D6DA-AD62-405F-AEAA-6C6B6F8B0099}"/>
                  </a:ext>
                </a:extLst>
              </p:cNvPr>
              <p:cNvSpPr/>
              <p:nvPr/>
            </p:nvSpPr>
            <p:spPr>
              <a:xfrm>
                <a:off x="2415793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83BD263E-10DE-4AF7-A47B-1EE07254857B}"/>
                  </a:ext>
                </a:extLst>
              </p:cNvPr>
              <p:cNvSpPr/>
              <p:nvPr/>
            </p:nvSpPr>
            <p:spPr>
              <a:xfrm>
                <a:off x="2526418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0435E65B-5774-4FDC-9AA2-882C616B25F8}"/>
                  </a:ext>
                </a:extLst>
              </p:cNvPr>
              <p:cNvSpPr/>
              <p:nvPr/>
            </p:nvSpPr>
            <p:spPr>
              <a:xfrm>
                <a:off x="2637043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15850407-0491-46E0-9410-990E237D7F7F}"/>
                  </a:ext>
                </a:extLst>
              </p:cNvPr>
              <p:cNvSpPr/>
              <p:nvPr/>
            </p:nvSpPr>
            <p:spPr>
              <a:xfrm>
                <a:off x="2747668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20A9920E-5EEA-4259-A428-138047148623}"/>
                  </a:ext>
                </a:extLst>
              </p:cNvPr>
              <p:cNvSpPr/>
              <p:nvPr/>
            </p:nvSpPr>
            <p:spPr>
              <a:xfrm>
                <a:off x="2858293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E46962F0-B572-442B-9043-A1FAAD0BD56D}"/>
                  </a:ext>
                </a:extLst>
              </p:cNvPr>
              <p:cNvSpPr/>
              <p:nvPr/>
            </p:nvSpPr>
            <p:spPr>
              <a:xfrm>
                <a:off x="2968918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FB3A410D-C8A8-4547-97FD-DD814C5087BD}"/>
                  </a:ext>
                </a:extLst>
              </p:cNvPr>
              <p:cNvSpPr/>
              <p:nvPr/>
            </p:nvSpPr>
            <p:spPr>
              <a:xfrm>
                <a:off x="3079543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06D6B2A2-E690-4CAE-B574-1B7DDDE622A0}"/>
                  </a:ext>
                </a:extLst>
              </p:cNvPr>
              <p:cNvSpPr/>
              <p:nvPr/>
            </p:nvSpPr>
            <p:spPr>
              <a:xfrm>
                <a:off x="3190168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3B92B447-A1FB-47D2-8895-DF60A26DCF83}"/>
                  </a:ext>
                </a:extLst>
              </p:cNvPr>
              <p:cNvSpPr/>
              <p:nvPr/>
            </p:nvSpPr>
            <p:spPr>
              <a:xfrm>
                <a:off x="3300793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4E0E0F96-6F9D-4A2C-BD6D-7F170F9ED0F7}"/>
                  </a:ext>
                </a:extLst>
              </p:cNvPr>
              <p:cNvSpPr/>
              <p:nvPr/>
            </p:nvSpPr>
            <p:spPr>
              <a:xfrm>
                <a:off x="3411418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65DE8C08-97A1-4E3B-9D67-CCF67642C673}"/>
                  </a:ext>
                </a:extLst>
              </p:cNvPr>
              <p:cNvSpPr/>
              <p:nvPr/>
            </p:nvSpPr>
            <p:spPr>
              <a:xfrm>
                <a:off x="3522043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0C1AAA79-5C43-4FE7-92DC-3D7E578A791A}"/>
                  </a:ext>
                </a:extLst>
              </p:cNvPr>
              <p:cNvSpPr/>
              <p:nvPr/>
            </p:nvSpPr>
            <p:spPr>
              <a:xfrm>
                <a:off x="3632674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E91BB47-9B35-4B0E-B33B-04D521F20C22}"/>
              </a:ext>
            </a:extLst>
          </p:cNvPr>
          <p:cNvGrpSpPr/>
          <p:nvPr/>
        </p:nvGrpSpPr>
        <p:grpSpPr>
          <a:xfrm>
            <a:off x="1211875" y="3571746"/>
            <a:ext cx="4285472" cy="2238324"/>
            <a:chOff x="1211875" y="3571746"/>
            <a:chExt cx="4285472" cy="2238324"/>
          </a:xfrm>
        </p:grpSpPr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8D06A759-70E2-4A0B-BFC3-C6A8C843CE8A}"/>
                </a:ext>
              </a:extLst>
            </p:cNvPr>
            <p:cNvSpPr/>
            <p:nvPr/>
          </p:nvSpPr>
          <p:spPr>
            <a:xfrm>
              <a:off x="2068739" y="4553496"/>
              <a:ext cx="1331539" cy="904390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166CCD72-3538-4C64-8A32-0ED10E2D2F7D}"/>
                </a:ext>
              </a:extLst>
            </p:cNvPr>
            <p:cNvSpPr/>
            <p:nvPr/>
          </p:nvSpPr>
          <p:spPr>
            <a:xfrm>
              <a:off x="3833163" y="5496016"/>
              <a:ext cx="1619247" cy="314054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F5BBB653-5EB6-4982-B963-71C950C69AF8}"/>
                </a:ext>
              </a:extLst>
            </p:cNvPr>
            <p:cNvSpPr/>
            <p:nvPr/>
          </p:nvSpPr>
          <p:spPr>
            <a:xfrm>
              <a:off x="1942017" y="4078168"/>
              <a:ext cx="1762079" cy="459948"/>
            </a:xfrm>
            <a:prstGeom prst="round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E6672E0E-521F-44B3-8D12-CB181858A355}"/>
                </a:ext>
              </a:extLst>
            </p:cNvPr>
            <p:cNvCxnSpPr/>
            <p:nvPr/>
          </p:nvCxnSpPr>
          <p:spPr>
            <a:xfrm>
              <a:off x="1551091" y="5134620"/>
              <a:ext cx="2733675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6DDDB93D-2DF6-41A5-9286-A49033DC7F17}"/>
                </a:ext>
              </a:extLst>
            </p:cNvPr>
            <p:cNvCxnSpPr/>
            <p:nvPr/>
          </p:nvCxnSpPr>
          <p:spPr>
            <a:xfrm flipV="1">
              <a:off x="1551091" y="3848745"/>
              <a:ext cx="0" cy="128587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5D4B6C05-1578-4AA0-805B-A4444B948413}"/>
                </a:ext>
              </a:extLst>
            </p:cNvPr>
            <p:cNvCxnSpPr/>
            <p:nvPr/>
          </p:nvCxnSpPr>
          <p:spPr>
            <a:xfrm>
              <a:off x="1865416" y="4467870"/>
              <a:ext cx="0" cy="37147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E6813919-6B33-463E-9CD0-7A05E66FF2B5}"/>
                </a:ext>
              </a:extLst>
            </p:cNvPr>
            <p:cNvCxnSpPr>
              <a:cxnSpLocks/>
            </p:cNvCxnSpPr>
            <p:nvPr/>
          </p:nvCxnSpPr>
          <p:spPr>
            <a:xfrm>
              <a:off x="1865416" y="4467870"/>
              <a:ext cx="18669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9CCB4CDC-54C6-469A-8CBB-E52C8EEB669E}"/>
                </a:ext>
              </a:extLst>
            </p:cNvPr>
            <p:cNvCxnSpPr/>
            <p:nvPr/>
          </p:nvCxnSpPr>
          <p:spPr>
            <a:xfrm>
              <a:off x="3820898" y="4097347"/>
              <a:ext cx="0" cy="37147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F0051AE8-2130-4543-A03B-DF764693E085}"/>
                </a:ext>
              </a:extLst>
            </p:cNvPr>
            <p:cNvCxnSpPr>
              <a:cxnSpLocks/>
            </p:cNvCxnSpPr>
            <p:nvPr/>
          </p:nvCxnSpPr>
          <p:spPr>
            <a:xfrm>
              <a:off x="1865416" y="4467870"/>
              <a:ext cx="606742" cy="0"/>
            </a:xfrm>
            <a:prstGeom prst="line">
              <a:avLst/>
            </a:prstGeom>
            <a:ln w="22225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27505614-C69B-4C3B-ABC8-ABBEEF6FE36F}"/>
                </a:ext>
              </a:extLst>
            </p:cNvPr>
            <p:cNvSpPr txBox="1"/>
            <p:nvPr/>
          </p:nvSpPr>
          <p:spPr>
            <a:xfrm>
              <a:off x="1936285" y="4232285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DC1681E-CF44-4B64-819C-B4309C54CCB1}"/>
                </a:ext>
              </a:extLst>
            </p:cNvPr>
            <p:cNvSpPr txBox="1"/>
            <p:nvPr/>
          </p:nvSpPr>
          <p:spPr>
            <a:xfrm>
              <a:off x="2563097" y="4232285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4D2825D0-DC09-48E0-BED2-3C77D171D365}"/>
                </a:ext>
              </a:extLst>
            </p:cNvPr>
            <p:cNvCxnSpPr/>
            <p:nvPr/>
          </p:nvCxnSpPr>
          <p:spPr>
            <a:xfrm>
              <a:off x="2479778" y="4467870"/>
              <a:ext cx="445770" cy="0"/>
            </a:xfrm>
            <a:prstGeom prst="line">
              <a:avLst/>
            </a:prstGeom>
            <a:ln w="22225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F63A90BF-1F5B-4A16-9375-30C59A199C8F}"/>
                </a:ext>
              </a:extLst>
            </p:cNvPr>
            <p:cNvCxnSpPr/>
            <p:nvPr/>
          </p:nvCxnSpPr>
          <p:spPr>
            <a:xfrm>
              <a:off x="2925548" y="4467870"/>
              <a:ext cx="445770" cy="0"/>
            </a:xfrm>
            <a:prstGeom prst="line">
              <a:avLst/>
            </a:prstGeom>
            <a:ln w="22225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A838FEB0-31D3-484C-8302-21580278C1F8}"/>
                </a:ext>
              </a:extLst>
            </p:cNvPr>
            <p:cNvCxnSpPr/>
            <p:nvPr/>
          </p:nvCxnSpPr>
          <p:spPr>
            <a:xfrm>
              <a:off x="3371318" y="4467870"/>
              <a:ext cx="445770" cy="0"/>
            </a:xfrm>
            <a:prstGeom prst="line">
              <a:avLst/>
            </a:prstGeom>
            <a:ln w="22225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C77C15EF-FC90-4B6D-9205-50AD8C6E2928}"/>
                </a:ext>
              </a:extLst>
            </p:cNvPr>
            <p:cNvSpPr txBox="1"/>
            <p:nvPr/>
          </p:nvSpPr>
          <p:spPr>
            <a:xfrm>
              <a:off x="2994388" y="4232285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E35D829D-704F-480A-AF7F-21F633C8E6BF}"/>
                </a:ext>
              </a:extLst>
            </p:cNvPr>
            <p:cNvSpPr txBox="1"/>
            <p:nvPr/>
          </p:nvSpPr>
          <p:spPr>
            <a:xfrm>
              <a:off x="3425678" y="4232285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9227FBDA-0D55-474C-B27E-E184FF1FD6A8}"/>
                </a:ext>
              </a:extLst>
            </p:cNvPr>
            <p:cNvCxnSpPr/>
            <p:nvPr/>
          </p:nvCxnSpPr>
          <p:spPr>
            <a:xfrm flipH="1" flipV="1">
              <a:off x="3894241" y="4491682"/>
              <a:ext cx="161925" cy="1619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25CC993B-DFEA-4CF0-8F05-28F1D6D8B238}"/>
                </a:ext>
              </a:extLst>
            </p:cNvPr>
            <p:cNvSpPr txBox="1"/>
            <p:nvPr/>
          </p:nvSpPr>
          <p:spPr>
            <a:xfrm>
              <a:off x="4104256" y="4553496"/>
              <a:ext cx="1146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Decide to leave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EAEE3F43-8A49-40E8-8738-3AC2E4729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4242" y="4283084"/>
              <a:ext cx="2609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BAE543B0-C846-47F7-BD9B-6D40BDB91D38}"/>
                </a:ext>
              </a:extLst>
            </p:cNvPr>
            <p:cNvSpPr txBox="1"/>
            <p:nvPr/>
          </p:nvSpPr>
          <p:spPr>
            <a:xfrm>
              <a:off x="4104256" y="4144584"/>
              <a:ext cx="1183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Invoke `leave()`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938CE676-802D-4973-AE40-A5FFD9CF4305}"/>
                </a:ext>
              </a:extLst>
            </p:cNvPr>
            <p:cNvSpPr txBox="1"/>
            <p:nvPr/>
          </p:nvSpPr>
          <p:spPr>
            <a:xfrm>
              <a:off x="2068739" y="4507279"/>
              <a:ext cx="13340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Invoke `transfer()`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416F392-E957-4965-9965-55223D0EAAD8}"/>
                </a:ext>
              </a:extLst>
            </p:cNvPr>
            <p:cNvSpPr txBox="1"/>
            <p:nvPr/>
          </p:nvSpPr>
          <p:spPr>
            <a:xfrm>
              <a:off x="2068739" y="4810384"/>
              <a:ext cx="12955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Complete transfer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FBAC7569-54F5-4228-A05D-733B6C041E57}"/>
                </a:ext>
              </a:extLst>
            </p:cNvPr>
            <p:cNvCxnSpPr>
              <a:stCxn id="124" idx="1"/>
            </p:cNvCxnSpPr>
            <p:nvPr/>
          </p:nvCxnSpPr>
          <p:spPr>
            <a:xfrm flipH="1" flipV="1">
              <a:off x="1915983" y="4538117"/>
              <a:ext cx="152756" cy="1076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9D03863B-92B8-47E7-A184-97FCD03A8452}"/>
                </a:ext>
              </a:extLst>
            </p:cNvPr>
            <p:cNvCxnSpPr/>
            <p:nvPr/>
          </p:nvCxnSpPr>
          <p:spPr>
            <a:xfrm flipH="1" flipV="1">
              <a:off x="1935544" y="4812209"/>
              <a:ext cx="152757" cy="1538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DA6BDD42-2A6A-41B5-AE10-AC3C35A4CE00}"/>
                </a:ext>
              </a:extLst>
            </p:cNvPr>
            <p:cNvSpPr txBox="1"/>
            <p:nvPr/>
          </p:nvSpPr>
          <p:spPr>
            <a:xfrm>
              <a:off x="2088301" y="5180906"/>
              <a:ext cx="1183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Invoke `leave()`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B6BB01CC-C412-490F-B51A-C5CA84FBFD53}"/>
                </a:ext>
              </a:extLst>
            </p:cNvPr>
            <p:cNvCxnSpPr/>
            <p:nvPr/>
          </p:nvCxnSpPr>
          <p:spPr>
            <a:xfrm flipH="1" flipV="1">
              <a:off x="1942017" y="5144396"/>
              <a:ext cx="152757" cy="1538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88DC2E86-467C-4FF6-AF97-0DDB0817DA77}"/>
                </a:ext>
              </a:extLst>
            </p:cNvPr>
            <p:cNvSpPr txBox="1"/>
            <p:nvPr/>
          </p:nvSpPr>
          <p:spPr>
            <a:xfrm>
              <a:off x="3788225" y="5512955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Happened in `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switch_to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`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A3F92C05-873D-4E6A-B721-D7B369B08DBA}"/>
                </a:ext>
              </a:extLst>
            </p:cNvPr>
            <p:cNvSpPr/>
            <p:nvPr/>
          </p:nvSpPr>
          <p:spPr>
            <a:xfrm>
              <a:off x="4149850" y="4078168"/>
              <a:ext cx="1302560" cy="761174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6ECC3A0B-057E-459A-BE01-477AC3EF1952}"/>
                </a:ext>
              </a:extLst>
            </p:cNvPr>
            <p:cNvCxnSpPr/>
            <p:nvPr/>
          </p:nvCxnSpPr>
          <p:spPr>
            <a:xfrm flipV="1">
              <a:off x="4801129" y="4889123"/>
              <a:ext cx="0" cy="5687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E92B7363-EB05-4694-BF56-DB48C9D8D3F6}"/>
                </a:ext>
              </a:extLst>
            </p:cNvPr>
            <p:cNvCxnSpPr/>
            <p:nvPr/>
          </p:nvCxnSpPr>
          <p:spPr>
            <a:xfrm flipH="1" flipV="1">
              <a:off x="3522766" y="5221310"/>
              <a:ext cx="762000" cy="2365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B77504C1-F0EB-4269-AD79-8160B4180B7F}"/>
                </a:ext>
              </a:extLst>
            </p:cNvPr>
            <p:cNvSpPr txBox="1"/>
            <p:nvPr/>
          </p:nvSpPr>
          <p:spPr>
            <a:xfrm>
              <a:off x="2088301" y="4044682"/>
              <a:ext cx="1673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Happened in `process()`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0B6D37FD-9942-4220-A5B6-E64163236A5A}"/>
                </a:ext>
              </a:extLst>
            </p:cNvPr>
            <p:cNvSpPr txBox="1"/>
            <p:nvPr/>
          </p:nvSpPr>
          <p:spPr>
            <a:xfrm>
              <a:off x="4253256" y="4968398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/>
                <a:t>time</a:t>
              </a:r>
              <a:endParaRPr lang="zh-CN" altLang="en-US" dirty="0"/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ECF92E38-17B1-4B12-8206-A07A0E694700}"/>
                </a:ext>
              </a:extLst>
            </p:cNvPr>
            <p:cNvSpPr txBox="1"/>
            <p:nvPr/>
          </p:nvSpPr>
          <p:spPr>
            <a:xfrm>
              <a:off x="1211875" y="3571746"/>
              <a:ext cx="684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右中括号 9">
              <a:extLst>
                <a:ext uri="{FF2B5EF4-FFF2-40B4-BE49-F238E27FC236}">
                  <a16:creationId xmlns:a16="http://schemas.microsoft.com/office/drawing/2014/main" id="{B55B8FF6-5A6A-4DA0-A3A3-CECB79AC0E8C}"/>
                </a:ext>
              </a:extLst>
            </p:cNvPr>
            <p:cNvSpPr/>
            <p:nvPr/>
          </p:nvSpPr>
          <p:spPr>
            <a:xfrm>
              <a:off x="3689800" y="3948114"/>
              <a:ext cx="45719" cy="605382"/>
            </a:xfrm>
            <a:prstGeom prst="rightBracket">
              <a:avLst/>
            </a:prstGeom>
            <a:ln w="190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59B18B-73CB-4841-8D8A-09D4ED4FD400}"/>
                </a:ext>
              </a:extLst>
            </p:cNvPr>
            <p:cNvSpPr txBox="1"/>
            <p:nvPr/>
          </p:nvSpPr>
          <p:spPr>
            <a:xfrm>
              <a:off x="3436898" y="3812536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/>
                <a:t>t0</a:t>
              </a:r>
              <a:endParaRPr lang="zh-CN" altLang="en-US" dirty="0"/>
            </a:p>
          </p:txBody>
        </p:sp>
        <p:sp>
          <p:nvSpPr>
            <p:cNvPr id="18" name="左中括号 17">
              <a:extLst>
                <a:ext uri="{FF2B5EF4-FFF2-40B4-BE49-F238E27FC236}">
                  <a16:creationId xmlns:a16="http://schemas.microsoft.com/office/drawing/2014/main" id="{4F2D2778-E13D-4188-8BD6-53B85637FAF5}"/>
                </a:ext>
              </a:extLst>
            </p:cNvPr>
            <p:cNvSpPr/>
            <p:nvPr/>
          </p:nvSpPr>
          <p:spPr>
            <a:xfrm>
              <a:off x="1915900" y="3948114"/>
              <a:ext cx="45719" cy="605382"/>
            </a:xfrm>
            <a:prstGeom prst="leftBracket">
              <a:avLst/>
            </a:prstGeom>
            <a:ln w="190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7746228-8162-4E3F-B949-29785324A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5543" y="3957388"/>
              <a:ext cx="239660" cy="2922"/>
            </a:xfrm>
            <a:prstGeom prst="straightConnector1">
              <a:avLst/>
            </a:prstGeom>
            <a:ln w="19050">
              <a:solidFill>
                <a:srgbClr val="FF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C75981A-1908-4236-9894-A702BD06B665}"/>
                </a:ext>
              </a:extLst>
            </p:cNvPr>
            <p:cNvSpPr txBox="1"/>
            <p:nvPr/>
          </p:nvSpPr>
          <p:spPr>
            <a:xfrm>
              <a:off x="4049198" y="3812516"/>
              <a:ext cx="1111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default node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98BCD09-344E-4891-B9DC-84B1EAA201A4}"/>
              </a:ext>
            </a:extLst>
          </p:cNvPr>
          <p:cNvGrpSpPr/>
          <p:nvPr/>
        </p:nvGrpSpPr>
        <p:grpSpPr>
          <a:xfrm>
            <a:off x="6830061" y="595110"/>
            <a:ext cx="4285472" cy="2238324"/>
            <a:chOff x="6830061" y="595110"/>
            <a:chExt cx="4285472" cy="2238324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26CCD4D1-174D-4A81-9A2D-4842FCD924D0}"/>
                </a:ext>
              </a:extLst>
            </p:cNvPr>
            <p:cNvSpPr/>
            <p:nvPr/>
          </p:nvSpPr>
          <p:spPr>
            <a:xfrm>
              <a:off x="7686925" y="1576860"/>
              <a:ext cx="1331539" cy="904390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F8EE2DE4-C5F7-4128-85B4-92963F4A823E}"/>
                </a:ext>
              </a:extLst>
            </p:cNvPr>
            <p:cNvSpPr/>
            <p:nvPr/>
          </p:nvSpPr>
          <p:spPr>
            <a:xfrm>
              <a:off x="9451349" y="2519380"/>
              <a:ext cx="1619247" cy="314054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E761804B-0A50-43BB-BCF8-57DAD4FD77C9}"/>
                </a:ext>
              </a:extLst>
            </p:cNvPr>
            <p:cNvSpPr/>
            <p:nvPr/>
          </p:nvSpPr>
          <p:spPr>
            <a:xfrm>
              <a:off x="7560203" y="1101532"/>
              <a:ext cx="1830684" cy="459948"/>
            </a:xfrm>
            <a:prstGeom prst="round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9B5DA75E-FB5C-408F-9BDE-76F92C587504}"/>
                </a:ext>
              </a:extLst>
            </p:cNvPr>
            <p:cNvCxnSpPr/>
            <p:nvPr/>
          </p:nvCxnSpPr>
          <p:spPr>
            <a:xfrm>
              <a:off x="7169277" y="2157984"/>
              <a:ext cx="2733675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1558A02C-6145-47BB-8AAC-DF7A7B2849E7}"/>
                </a:ext>
              </a:extLst>
            </p:cNvPr>
            <p:cNvCxnSpPr/>
            <p:nvPr/>
          </p:nvCxnSpPr>
          <p:spPr>
            <a:xfrm flipV="1">
              <a:off x="7169277" y="872109"/>
              <a:ext cx="0" cy="128587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989B6F3-366B-4E00-BAA9-59CAE49DCBA7}"/>
                </a:ext>
              </a:extLst>
            </p:cNvPr>
            <p:cNvCxnSpPr/>
            <p:nvPr/>
          </p:nvCxnSpPr>
          <p:spPr>
            <a:xfrm>
              <a:off x="7483602" y="1491234"/>
              <a:ext cx="0" cy="37147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4AE9971-308D-405E-B52F-B4A05FDBE9CC}"/>
                </a:ext>
              </a:extLst>
            </p:cNvPr>
            <p:cNvCxnSpPr>
              <a:cxnSpLocks/>
            </p:cNvCxnSpPr>
            <p:nvPr/>
          </p:nvCxnSpPr>
          <p:spPr>
            <a:xfrm>
              <a:off x="7483602" y="1491234"/>
              <a:ext cx="18669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2391F7B-7E19-495D-A747-80DB3C75359A}"/>
                </a:ext>
              </a:extLst>
            </p:cNvPr>
            <p:cNvCxnSpPr>
              <a:cxnSpLocks/>
            </p:cNvCxnSpPr>
            <p:nvPr/>
          </p:nvCxnSpPr>
          <p:spPr>
            <a:xfrm>
              <a:off x="9439084" y="964350"/>
              <a:ext cx="0" cy="52783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3B8D415-A7E7-455E-9F34-44E5A7035D62}"/>
                </a:ext>
              </a:extLst>
            </p:cNvPr>
            <p:cNvCxnSpPr>
              <a:cxnSpLocks/>
            </p:cNvCxnSpPr>
            <p:nvPr/>
          </p:nvCxnSpPr>
          <p:spPr>
            <a:xfrm>
              <a:off x="7483602" y="1491234"/>
              <a:ext cx="606742" cy="0"/>
            </a:xfrm>
            <a:prstGeom prst="line">
              <a:avLst/>
            </a:prstGeom>
            <a:ln w="22225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AB5DAEA-42CE-433D-989A-95FAC124B924}"/>
                </a:ext>
              </a:extLst>
            </p:cNvPr>
            <p:cNvSpPr txBox="1"/>
            <p:nvPr/>
          </p:nvSpPr>
          <p:spPr>
            <a:xfrm>
              <a:off x="7554471" y="1255649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C4C112E-3644-4D9F-9D49-EFC49ED8E185}"/>
                </a:ext>
              </a:extLst>
            </p:cNvPr>
            <p:cNvSpPr txBox="1"/>
            <p:nvPr/>
          </p:nvSpPr>
          <p:spPr>
            <a:xfrm>
              <a:off x="8181283" y="1255649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B0B924A-2B6F-4ACD-B3EB-708C9A81E747}"/>
                </a:ext>
              </a:extLst>
            </p:cNvPr>
            <p:cNvCxnSpPr/>
            <p:nvPr/>
          </p:nvCxnSpPr>
          <p:spPr>
            <a:xfrm>
              <a:off x="8097964" y="1491234"/>
              <a:ext cx="445770" cy="0"/>
            </a:xfrm>
            <a:prstGeom prst="line">
              <a:avLst/>
            </a:prstGeom>
            <a:ln w="22225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CD84AC2-0352-43CB-A0C9-CF7CD595337F}"/>
                </a:ext>
              </a:extLst>
            </p:cNvPr>
            <p:cNvCxnSpPr/>
            <p:nvPr/>
          </p:nvCxnSpPr>
          <p:spPr>
            <a:xfrm>
              <a:off x="8543734" y="1491234"/>
              <a:ext cx="445770" cy="0"/>
            </a:xfrm>
            <a:prstGeom prst="line">
              <a:avLst/>
            </a:prstGeom>
            <a:ln w="22225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E30048F-7751-494F-8CA0-8DE1BB47B05F}"/>
                </a:ext>
              </a:extLst>
            </p:cNvPr>
            <p:cNvCxnSpPr/>
            <p:nvPr/>
          </p:nvCxnSpPr>
          <p:spPr>
            <a:xfrm>
              <a:off x="8989504" y="1491234"/>
              <a:ext cx="445770" cy="0"/>
            </a:xfrm>
            <a:prstGeom prst="line">
              <a:avLst/>
            </a:prstGeom>
            <a:ln w="22225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A2A7C03-332C-4821-B007-64CAFEA3CA88}"/>
                </a:ext>
              </a:extLst>
            </p:cNvPr>
            <p:cNvSpPr txBox="1"/>
            <p:nvPr/>
          </p:nvSpPr>
          <p:spPr>
            <a:xfrm>
              <a:off x="8612574" y="1255649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ECF5638-E2DA-4573-98C9-65283FD7BDDA}"/>
                </a:ext>
              </a:extLst>
            </p:cNvPr>
            <p:cNvSpPr txBox="1"/>
            <p:nvPr/>
          </p:nvSpPr>
          <p:spPr>
            <a:xfrm>
              <a:off x="9043864" y="1255649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E097848-38E0-4B3E-8FEB-3635B450F108}"/>
                </a:ext>
              </a:extLst>
            </p:cNvPr>
            <p:cNvCxnSpPr/>
            <p:nvPr/>
          </p:nvCxnSpPr>
          <p:spPr>
            <a:xfrm flipH="1" flipV="1">
              <a:off x="9512427" y="1515046"/>
              <a:ext cx="161925" cy="1619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A4B6773-F28E-4781-A1C0-349B3179C4AB}"/>
                </a:ext>
              </a:extLst>
            </p:cNvPr>
            <p:cNvSpPr txBox="1"/>
            <p:nvPr/>
          </p:nvSpPr>
          <p:spPr>
            <a:xfrm>
              <a:off x="9722442" y="1576860"/>
              <a:ext cx="1146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Decide to leave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BAF2140D-C936-42AD-A898-3918DF70E8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2428" y="1306448"/>
              <a:ext cx="2609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130EC22-4AB6-4F4B-A669-0204CE04FD01}"/>
                </a:ext>
              </a:extLst>
            </p:cNvPr>
            <p:cNvSpPr txBox="1"/>
            <p:nvPr/>
          </p:nvSpPr>
          <p:spPr>
            <a:xfrm>
              <a:off x="9722442" y="1167948"/>
              <a:ext cx="1183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Invoke `leave()`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040928E-D095-47B6-9B95-E10CB11C2945}"/>
                </a:ext>
              </a:extLst>
            </p:cNvPr>
            <p:cNvSpPr txBox="1"/>
            <p:nvPr/>
          </p:nvSpPr>
          <p:spPr>
            <a:xfrm>
              <a:off x="7686925" y="1530643"/>
              <a:ext cx="13340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Invoke `transfer()`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4F8FA8D-79CD-4111-A9F3-CFAF12302601}"/>
                </a:ext>
              </a:extLst>
            </p:cNvPr>
            <p:cNvSpPr txBox="1"/>
            <p:nvPr/>
          </p:nvSpPr>
          <p:spPr>
            <a:xfrm>
              <a:off x="7686925" y="1833748"/>
              <a:ext cx="12955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Complete transfer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FADEEBC-8371-4541-B3CF-7967442F7125}"/>
                </a:ext>
              </a:extLst>
            </p:cNvPr>
            <p:cNvCxnSpPr>
              <a:stCxn id="37" idx="1"/>
            </p:cNvCxnSpPr>
            <p:nvPr/>
          </p:nvCxnSpPr>
          <p:spPr>
            <a:xfrm flipH="1" flipV="1">
              <a:off x="7534169" y="1561481"/>
              <a:ext cx="152756" cy="1076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DB3D68F7-42DF-4F3F-B324-34F549D69FE7}"/>
                </a:ext>
              </a:extLst>
            </p:cNvPr>
            <p:cNvCxnSpPr/>
            <p:nvPr/>
          </p:nvCxnSpPr>
          <p:spPr>
            <a:xfrm flipH="1" flipV="1">
              <a:off x="7553730" y="1835573"/>
              <a:ext cx="152757" cy="1538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C825618-F04D-4DE8-B0D7-E30AA54DBE73}"/>
                </a:ext>
              </a:extLst>
            </p:cNvPr>
            <p:cNvSpPr txBox="1"/>
            <p:nvPr/>
          </p:nvSpPr>
          <p:spPr>
            <a:xfrm>
              <a:off x="7706487" y="2204270"/>
              <a:ext cx="1183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Invoke `leave()`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17E704C2-BC04-4B94-9DE2-17825BCAB075}"/>
                </a:ext>
              </a:extLst>
            </p:cNvPr>
            <p:cNvCxnSpPr/>
            <p:nvPr/>
          </p:nvCxnSpPr>
          <p:spPr>
            <a:xfrm flipH="1" flipV="1">
              <a:off x="7560203" y="2167760"/>
              <a:ext cx="152757" cy="1538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A2398E4-2E43-43D7-A26A-94E481885009}"/>
                </a:ext>
              </a:extLst>
            </p:cNvPr>
            <p:cNvSpPr txBox="1"/>
            <p:nvPr/>
          </p:nvSpPr>
          <p:spPr>
            <a:xfrm>
              <a:off x="9406411" y="2536319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Happened in `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switch_to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`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77FDA296-9615-44BE-BA2B-3BE3CFB2CB91}"/>
                </a:ext>
              </a:extLst>
            </p:cNvPr>
            <p:cNvSpPr/>
            <p:nvPr/>
          </p:nvSpPr>
          <p:spPr>
            <a:xfrm>
              <a:off x="9768036" y="1101532"/>
              <a:ext cx="1302560" cy="761174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3AF0D45D-BCD5-4DFE-8A6D-B925155F4B4A}"/>
                </a:ext>
              </a:extLst>
            </p:cNvPr>
            <p:cNvCxnSpPr/>
            <p:nvPr/>
          </p:nvCxnSpPr>
          <p:spPr>
            <a:xfrm flipV="1">
              <a:off x="10419315" y="1912487"/>
              <a:ext cx="0" cy="5687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0D84FB66-65A7-4F13-8D08-EA4E3231FC5E}"/>
                </a:ext>
              </a:extLst>
            </p:cNvPr>
            <p:cNvCxnSpPr/>
            <p:nvPr/>
          </p:nvCxnSpPr>
          <p:spPr>
            <a:xfrm flipH="1" flipV="1">
              <a:off x="9140952" y="2244674"/>
              <a:ext cx="762000" cy="2365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916854A-AC70-458B-A2ED-BC7D3771321C}"/>
                </a:ext>
              </a:extLst>
            </p:cNvPr>
            <p:cNvSpPr txBox="1"/>
            <p:nvPr/>
          </p:nvSpPr>
          <p:spPr>
            <a:xfrm>
              <a:off x="7706487" y="1068046"/>
              <a:ext cx="1673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Happened in `process()`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F5CFF107-7848-453B-A620-DECC638131C8}"/>
                </a:ext>
              </a:extLst>
            </p:cNvPr>
            <p:cNvSpPr txBox="1"/>
            <p:nvPr/>
          </p:nvSpPr>
          <p:spPr>
            <a:xfrm>
              <a:off x="9871442" y="1991762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/>
                <a:t>time</a:t>
              </a:r>
              <a:endParaRPr lang="zh-CN" alt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5E17892B-3884-47EC-A14B-ABDF02F77515}"/>
                </a:ext>
              </a:extLst>
            </p:cNvPr>
            <p:cNvSpPr txBox="1"/>
            <p:nvPr/>
          </p:nvSpPr>
          <p:spPr>
            <a:xfrm>
              <a:off x="6830061" y="595110"/>
              <a:ext cx="684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A2E43F18-D985-4121-A77B-8B39403F7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7127" y="964350"/>
              <a:ext cx="239660" cy="2922"/>
            </a:xfrm>
            <a:prstGeom prst="straightConnector1">
              <a:avLst/>
            </a:prstGeom>
            <a:ln w="19050">
              <a:solidFill>
                <a:srgbClr val="FF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9FA32E60-07F1-4332-B473-8DA18FCCB30A}"/>
                </a:ext>
              </a:extLst>
            </p:cNvPr>
            <p:cNvSpPr txBox="1"/>
            <p:nvPr/>
          </p:nvSpPr>
          <p:spPr>
            <a:xfrm>
              <a:off x="9810782" y="819478"/>
              <a:ext cx="1239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specified node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D100F82-0F3F-4379-9631-3A57F2E3491A}"/>
              </a:ext>
            </a:extLst>
          </p:cNvPr>
          <p:cNvGrpSpPr/>
          <p:nvPr/>
        </p:nvGrpSpPr>
        <p:grpSpPr>
          <a:xfrm>
            <a:off x="6803993" y="3610343"/>
            <a:ext cx="4285472" cy="2238324"/>
            <a:chOff x="6803993" y="3610343"/>
            <a:chExt cx="4285472" cy="2238324"/>
          </a:xfrm>
        </p:grpSpPr>
        <p:sp>
          <p:nvSpPr>
            <p:cNvPr id="157" name="矩形: 圆角 156">
              <a:extLst>
                <a:ext uri="{FF2B5EF4-FFF2-40B4-BE49-F238E27FC236}">
                  <a16:creationId xmlns:a16="http://schemas.microsoft.com/office/drawing/2014/main" id="{D8AFC908-B6C8-48A6-B119-BDE5215E5456}"/>
                </a:ext>
              </a:extLst>
            </p:cNvPr>
            <p:cNvSpPr/>
            <p:nvPr/>
          </p:nvSpPr>
          <p:spPr>
            <a:xfrm>
              <a:off x="7660857" y="4592093"/>
              <a:ext cx="1331539" cy="904390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793150AB-63EE-4AFD-95E9-5E254833D9D0}"/>
                </a:ext>
              </a:extLst>
            </p:cNvPr>
            <p:cNvSpPr/>
            <p:nvPr/>
          </p:nvSpPr>
          <p:spPr>
            <a:xfrm>
              <a:off x="7513997" y="4116765"/>
              <a:ext cx="1830684" cy="459948"/>
            </a:xfrm>
            <a:prstGeom prst="round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517C00A0-99C5-4206-92FC-1D07401377BF}"/>
                </a:ext>
              </a:extLst>
            </p:cNvPr>
            <p:cNvSpPr/>
            <p:nvPr/>
          </p:nvSpPr>
          <p:spPr>
            <a:xfrm>
              <a:off x="9425281" y="5534613"/>
              <a:ext cx="1619247" cy="314054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5B49AF60-8607-4B60-A14E-EAD2F7E48ECC}"/>
                </a:ext>
              </a:extLst>
            </p:cNvPr>
            <p:cNvCxnSpPr/>
            <p:nvPr/>
          </p:nvCxnSpPr>
          <p:spPr>
            <a:xfrm>
              <a:off x="7143209" y="5173217"/>
              <a:ext cx="2733675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EB763C18-96A4-4F9D-B911-1606EEB2B37C}"/>
                </a:ext>
              </a:extLst>
            </p:cNvPr>
            <p:cNvCxnSpPr/>
            <p:nvPr/>
          </p:nvCxnSpPr>
          <p:spPr>
            <a:xfrm flipV="1">
              <a:off x="7143209" y="3887342"/>
              <a:ext cx="0" cy="128587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DFB03D59-D05E-4911-81F7-95373D82817C}"/>
                </a:ext>
              </a:extLst>
            </p:cNvPr>
            <p:cNvCxnSpPr/>
            <p:nvPr/>
          </p:nvCxnSpPr>
          <p:spPr>
            <a:xfrm>
              <a:off x="7457534" y="4506467"/>
              <a:ext cx="0" cy="37147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5AA9CD13-7021-46F3-9BD9-CF7CBCDCC1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7534" y="4497352"/>
              <a:ext cx="1955482" cy="911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A39F6CA2-83F9-4813-B218-9DDB42F6ECB6}"/>
                </a:ext>
              </a:extLst>
            </p:cNvPr>
            <p:cNvCxnSpPr/>
            <p:nvPr/>
          </p:nvCxnSpPr>
          <p:spPr>
            <a:xfrm>
              <a:off x="9413016" y="4135944"/>
              <a:ext cx="0" cy="37147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5077C6C0-D386-457D-AA66-F5DF60023B2B}"/>
                </a:ext>
              </a:extLst>
            </p:cNvPr>
            <p:cNvCxnSpPr/>
            <p:nvPr/>
          </p:nvCxnSpPr>
          <p:spPr>
            <a:xfrm flipH="1" flipV="1">
              <a:off x="9486359" y="4530279"/>
              <a:ext cx="161925" cy="1619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D909C453-C9A1-4571-B756-1F04B052F59B}"/>
                </a:ext>
              </a:extLst>
            </p:cNvPr>
            <p:cNvSpPr txBox="1"/>
            <p:nvPr/>
          </p:nvSpPr>
          <p:spPr>
            <a:xfrm>
              <a:off x="9696374" y="4592093"/>
              <a:ext cx="1146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Decide to leave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551A4AAE-A186-4E60-BEE5-6D110473F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360" y="4321681"/>
              <a:ext cx="2609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72259A65-684F-4008-992C-4749ACAE6353}"/>
                </a:ext>
              </a:extLst>
            </p:cNvPr>
            <p:cNvSpPr txBox="1"/>
            <p:nvPr/>
          </p:nvSpPr>
          <p:spPr>
            <a:xfrm>
              <a:off x="9696374" y="4183181"/>
              <a:ext cx="1183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Invoke `leave()`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CA4F57B7-5020-4CCD-8911-698F0139608B}"/>
                </a:ext>
              </a:extLst>
            </p:cNvPr>
            <p:cNvSpPr txBox="1"/>
            <p:nvPr/>
          </p:nvSpPr>
          <p:spPr>
            <a:xfrm>
              <a:off x="7660857" y="4545876"/>
              <a:ext cx="13340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Invoke `transfer()`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271CFCB1-BA25-4F6D-BBB6-B13D20251E8B}"/>
                </a:ext>
              </a:extLst>
            </p:cNvPr>
            <p:cNvSpPr txBox="1"/>
            <p:nvPr/>
          </p:nvSpPr>
          <p:spPr>
            <a:xfrm>
              <a:off x="7660857" y="4848981"/>
              <a:ext cx="12955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Complete transfer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22BEA914-2C04-4210-93C9-7A3A1F29FD38}"/>
                </a:ext>
              </a:extLst>
            </p:cNvPr>
            <p:cNvCxnSpPr>
              <a:stCxn id="151" idx="1"/>
            </p:cNvCxnSpPr>
            <p:nvPr/>
          </p:nvCxnSpPr>
          <p:spPr>
            <a:xfrm flipH="1" flipV="1">
              <a:off x="7508101" y="4576714"/>
              <a:ext cx="152756" cy="1076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BD252B24-72E5-4C83-8192-5BF0094F79C4}"/>
                </a:ext>
              </a:extLst>
            </p:cNvPr>
            <p:cNvCxnSpPr/>
            <p:nvPr/>
          </p:nvCxnSpPr>
          <p:spPr>
            <a:xfrm flipH="1" flipV="1">
              <a:off x="7527662" y="4850806"/>
              <a:ext cx="152757" cy="1538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3BC6AC5A-1F52-4DAF-80AE-0C008E701267}"/>
                </a:ext>
              </a:extLst>
            </p:cNvPr>
            <p:cNvSpPr txBox="1"/>
            <p:nvPr/>
          </p:nvSpPr>
          <p:spPr>
            <a:xfrm>
              <a:off x="7680419" y="5219503"/>
              <a:ext cx="1183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Invoke `leave()`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3BEA04D4-D8CB-4CE9-B01B-C4783F5031A5}"/>
                </a:ext>
              </a:extLst>
            </p:cNvPr>
            <p:cNvCxnSpPr/>
            <p:nvPr/>
          </p:nvCxnSpPr>
          <p:spPr>
            <a:xfrm flipH="1" flipV="1">
              <a:off x="7534135" y="5182993"/>
              <a:ext cx="152757" cy="1538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DA6CE613-8CB7-4101-9F8E-822929ACC8FB}"/>
                </a:ext>
              </a:extLst>
            </p:cNvPr>
            <p:cNvSpPr txBox="1"/>
            <p:nvPr/>
          </p:nvSpPr>
          <p:spPr>
            <a:xfrm>
              <a:off x="9380343" y="5551552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Happened in `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switch_to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`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矩形: 圆角 158">
              <a:extLst>
                <a:ext uri="{FF2B5EF4-FFF2-40B4-BE49-F238E27FC236}">
                  <a16:creationId xmlns:a16="http://schemas.microsoft.com/office/drawing/2014/main" id="{57B358E5-C689-4A25-87CB-203B27E00ABC}"/>
                </a:ext>
              </a:extLst>
            </p:cNvPr>
            <p:cNvSpPr/>
            <p:nvPr/>
          </p:nvSpPr>
          <p:spPr>
            <a:xfrm>
              <a:off x="9741968" y="4116765"/>
              <a:ext cx="1302560" cy="761174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B522E0A3-7B61-4DFD-B438-7EF5B5BCAF29}"/>
                </a:ext>
              </a:extLst>
            </p:cNvPr>
            <p:cNvCxnSpPr/>
            <p:nvPr/>
          </p:nvCxnSpPr>
          <p:spPr>
            <a:xfrm flipV="1">
              <a:off x="10393247" y="4927720"/>
              <a:ext cx="0" cy="5687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35B87CED-EBA5-4735-9E7B-BB2EA7FD6F0F}"/>
                </a:ext>
              </a:extLst>
            </p:cNvPr>
            <p:cNvCxnSpPr/>
            <p:nvPr/>
          </p:nvCxnSpPr>
          <p:spPr>
            <a:xfrm flipH="1" flipV="1">
              <a:off x="9114884" y="5259907"/>
              <a:ext cx="762000" cy="2365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F2A3E006-FF71-4468-BE64-EC84123EEA91}"/>
                </a:ext>
              </a:extLst>
            </p:cNvPr>
            <p:cNvSpPr txBox="1"/>
            <p:nvPr/>
          </p:nvSpPr>
          <p:spPr>
            <a:xfrm>
              <a:off x="7680419" y="4083279"/>
              <a:ext cx="1673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Happened in `process()`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3DF872AB-D640-4388-9A14-AD4989C5BCB0}"/>
                </a:ext>
              </a:extLst>
            </p:cNvPr>
            <p:cNvSpPr txBox="1"/>
            <p:nvPr/>
          </p:nvSpPr>
          <p:spPr>
            <a:xfrm>
              <a:off x="9845374" y="5006995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/>
                <a:t>time</a:t>
              </a:r>
              <a:endParaRPr lang="zh-CN" altLang="en-US" dirty="0"/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5987E42F-6C4D-4596-A1E8-1159083472D4}"/>
                </a:ext>
              </a:extLst>
            </p:cNvPr>
            <p:cNvSpPr txBox="1"/>
            <p:nvPr/>
          </p:nvSpPr>
          <p:spPr>
            <a:xfrm>
              <a:off x="6803993" y="3610343"/>
              <a:ext cx="684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43FB7FF5-2FE9-4348-9E61-440ED215E01D}"/>
                </a:ext>
              </a:extLst>
            </p:cNvPr>
            <p:cNvGrpSpPr/>
            <p:nvPr/>
          </p:nvGrpSpPr>
          <p:grpSpPr>
            <a:xfrm>
              <a:off x="7565491" y="4466235"/>
              <a:ext cx="1730729" cy="71348"/>
              <a:chOff x="1973293" y="1415213"/>
              <a:chExt cx="1730729" cy="71348"/>
            </a:xfrm>
          </p:grpSpPr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2E9ECDED-E6AB-4506-A944-325C9A92B057}"/>
                  </a:ext>
                </a:extLst>
              </p:cNvPr>
              <p:cNvSpPr/>
              <p:nvPr/>
            </p:nvSpPr>
            <p:spPr>
              <a:xfrm>
                <a:off x="1973293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CECF2C10-8DF5-432E-8986-3FD63B4C1178}"/>
                  </a:ext>
                </a:extLst>
              </p:cNvPr>
              <p:cNvSpPr/>
              <p:nvPr/>
            </p:nvSpPr>
            <p:spPr>
              <a:xfrm>
                <a:off x="2083918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792CC15F-3DB0-45CD-9F8E-411FE2770ED4}"/>
                  </a:ext>
                </a:extLst>
              </p:cNvPr>
              <p:cNvSpPr/>
              <p:nvPr/>
            </p:nvSpPr>
            <p:spPr>
              <a:xfrm>
                <a:off x="2194543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BC9D240F-2D82-4CAE-AAC4-FB1275EC6887}"/>
                  </a:ext>
                </a:extLst>
              </p:cNvPr>
              <p:cNvSpPr/>
              <p:nvPr/>
            </p:nvSpPr>
            <p:spPr>
              <a:xfrm>
                <a:off x="2305168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E5B5C829-838E-4D09-AD8E-1AA2CE98BDAE}"/>
                  </a:ext>
                </a:extLst>
              </p:cNvPr>
              <p:cNvSpPr/>
              <p:nvPr/>
            </p:nvSpPr>
            <p:spPr>
              <a:xfrm>
                <a:off x="2415793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4AB67988-00E2-4AB9-91D6-54036D6460F8}"/>
                  </a:ext>
                </a:extLst>
              </p:cNvPr>
              <p:cNvSpPr/>
              <p:nvPr/>
            </p:nvSpPr>
            <p:spPr>
              <a:xfrm>
                <a:off x="2526418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A3B42D22-B1AC-4019-88DC-C062EEB56342}"/>
                  </a:ext>
                </a:extLst>
              </p:cNvPr>
              <p:cNvSpPr/>
              <p:nvPr/>
            </p:nvSpPr>
            <p:spPr>
              <a:xfrm>
                <a:off x="2637043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B94BFB70-2051-4F06-8488-D840C09B1DA7}"/>
                  </a:ext>
                </a:extLst>
              </p:cNvPr>
              <p:cNvSpPr/>
              <p:nvPr/>
            </p:nvSpPr>
            <p:spPr>
              <a:xfrm>
                <a:off x="2747668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E78CEAC4-71A8-4FAF-B1EB-A8D2E2288F8F}"/>
                  </a:ext>
                </a:extLst>
              </p:cNvPr>
              <p:cNvSpPr/>
              <p:nvPr/>
            </p:nvSpPr>
            <p:spPr>
              <a:xfrm>
                <a:off x="2858293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89D13206-7E13-499B-A42C-37C5B4A22BFA}"/>
                  </a:ext>
                </a:extLst>
              </p:cNvPr>
              <p:cNvSpPr/>
              <p:nvPr/>
            </p:nvSpPr>
            <p:spPr>
              <a:xfrm>
                <a:off x="2968918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A0205924-6AD3-4AC8-A623-D24798470C9F}"/>
                  </a:ext>
                </a:extLst>
              </p:cNvPr>
              <p:cNvSpPr/>
              <p:nvPr/>
            </p:nvSpPr>
            <p:spPr>
              <a:xfrm>
                <a:off x="3079543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332F491E-4742-4DBC-AB81-C37B47E51FDC}"/>
                  </a:ext>
                </a:extLst>
              </p:cNvPr>
              <p:cNvSpPr/>
              <p:nvPr/>
            </p:nvSpPr>
            <p:spPr>
              <a:xfrm>
                <a:off x="3190168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08AAA850-7FD0-4B33-8B49-9ABFEBF5B117}"/>
                  </a:ext>
                </a:extLst>
              </p:cNvPr>
              <p:cNvSpPr/>
              <p:nvPr/>
            </p:nvSpPr>
            <p:spPr>
              <a:xfrm>
                <a:off x="3300793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9153CA34-8D4A-4E25-9635-21E313A057EA}"/>
                  </a:ext>
                </a:extLst>
              </p:cNvPr>
              <p:cNvSpPr/>
              <p:nvPr/>
            </p:nvSpPr>
            <p:spPr>
              <a:xfrm>
                <a:off x="3411418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F4EDE47C-2A0E-4B35-A962-9553507FCBD9}"/>
                  </a:ext>
                </a:extLst>
              </p:cNvPr>
              <p:cNvSpPr/>
              <p:nvPr/>
            </p:nvSpPr>
            <p:spPr>
              <a:xfrm>
                <a:off x="3522043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0A9F0828-A2BD-43A8-894D-F79C64DD2A5F}"/>
                  </a:ext>
                </a:extLst>
              </p:cNvPr>
              <p:cNvSpPr/>
              <p:nvPr/>
            </p:nvSpPr>
            <p:spPr>
              <a:xfrm>
                <a:off x="3632674" y="1415213"/>
                <a:ext cx="71348" cy="71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2" name="左中括号 181">
              <a:extLst>
                <a:ext uri="{FF2B5EF4-FFF2-40B4-BE49-F238E27FC236}">
                  <a16:creationId xmlns:a16="http://schemas.microsoft.com/office/drawing/2014/main" id="{928AD00B-4FFD-4CFB-A1F3-0E6953D14071}"/>
                </a:ext>
              </a:extLst>
            </p:cNvPr>
            <p:cNvSpPr/>
            <p:nvPr/>
          </p:nvSpPr>
          <p:spPr>
            <a:xfrm>
              <a:off x="7501120" y="4078168"/>
              <a:ext cx="45719" cy="605382"/>
            </a:xfrm>
            <a:prstGeom prst="leftBracket">
              <a:avLst/>
            </a:prstGeom>
            <a:ln w="190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3" name="右中括号 182">
              <a:extLst>
                <a:ext uri="{FF2B5EF4-FFF2-40B4-BE49-F238E27FC236}">
                  <a16:creationId xmlns:a16="http://schemas.microsoft.com/office/drawing/2014/main" id="{26353593-4A40-4CE9-B026-33123D8D0E77}"/>
                </a:ext>
              </a:extLst>
            </p:cNvPr>
            <p:cNvSpPr/>
            <p:nvPr/>
          </p:nvSpPr>
          <p:spPr>
            <a:xfrm>
              <a:off x="9289255" y="4092017"/>
              <a:ext cx="45719" cy="605382"/>
            </a:xfrm>
            <a:prstGeom prst="rightBracket">
              <a:avLst/>
            </a:prstGeom>
            <a:ln w="190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7553F224-8A43-4A78-A620-56E8ED6E31E0}"/>
                </a:ext>
              </a:extLst>
            </p:cNvPr>
            <p:cNvSpPr txBox="1"/>
            <p:nvPr/>
          </p:nvSpPr>
          <p:spPr>
            <a:xfrm>
              <a:off x="9027149" y="3883034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/>
                <a:t>t0</a:t>
              </a:r>
              <a:endParaRPr lang="zh-CN" altLang="en-US" dirty="0"/>
            </a:p>
          </p:txBody>
        </p: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C0F1804E-EEE8-41AB-8D2E-5DEA705875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0826" y="4087247"/>
              <a:ext cx="239660" cy="2922"/>
            </a:xfrm>
            <a:prstGeom prst="straightConnector1">
              <a:avLst/>
            </a:prstGeom>
            <a:ln w="19050">
              <a:solidFill>
                <a:srgbClr val="FF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5F55DD0D-BC04-4371-99B8-68C39767B668}"/>
                </a:ext>
              </a:extLst>
            </p:cNvPr>
            <p:cNvSpPr txBox="1"/>
            <p:nvPr/>
          </p:nvSpPr>
          <p:spPr>
            <a:xfrm>
              <a:off x="9654481" y="3894726"/>
              <a:ext cx="1111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default node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21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C10E31C-6957-4827-87BE-D170EFE59218}"/>
              </a:ext>
            </a:extLst>
          </p:cNvPr>
          <p:cNvSpPr/>
          <p:nvPr/>
        </p:nvSpPr>
        <p:spPr>
          <a:xfrm>
            <a:off x="3463868" y="2242350"/>
            <a:ext cx="2247900" cy="433387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E259490-55CF-4EAC-B288-ECB7CA729D27}"/>
              </a:ext>
            </a:extLst>
          </p:cNvPr>
          <p:cNvCxnSpPr/>
          <p:nvPr/>
        </p:nvCxnSpPr>
        <p:spPr>
          <a:xfrm>
            <a:off x="2338680" y="2120748"/>
            <a:ext cx="5047488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左中括号 3">
            <a:extLst>
              <a:ext uri="{FF2B5EF4-FFF2-40B4-BE49-F238E27FC236}">
                <a16:creationId xmlns:a16="http://schemas.microsoft.com/office/drawing/2014/main" id="{56BF6534-921E-478D-BB2E-5CAC673BA170}"/>
              </a:ext>
            </a:extLst>
          </p:cNvPr>
          <p:cNvSpPr/>
          <p:nvPr/>
        </p:nvSpPr>
        <p:spPr>
          <a:xfrm>
            <a:off x="3301906" y="1857400"/>
            <a:ext cx="45719" cy="52668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BA48B6-4310-45D1-BEB2-E60EA9E0800F}"/>
              </a:ext>
            </a:extLst>
          </p:cNvPr>
          <p:cNvSpPr txBox="1"/>
          <p:nvPr/>
        </p:nvSpPr>
        <p:spPr>
          <a:xfrm>
            <a:off x="2048542" y="1623183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head_callback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()`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左中括号 9">
            <a:extLst>
              <a:ext uri="{FF2B5EF4-FFF2-40B4-BE49-F238E27FC236}">
                <a16:creationId xmlns:a16="http://schemas.microsoft.com/office/drawing/2014/main" id="{E1361DF8-0DDA-4EDF-BBA3-128FACC2BC38}"/>
              </a:ext>
            </a:extLst>
          </p:cNvPr>
          <p:cNvSpPr/>
          <p:nvPr/>
        </p:nvSpPr>
        <p:spPr>
          <a:xfrm flipH="1">
            <a:off x="5840525" y="1857400"/>
            <a:ext cx="45719" cy="52668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83700F-D2DB-4F33-957C-1383E7A04552}"/>
              </a:ext>
            </a:extLst>
          </p:cNvPr>
          <p:cNvSpPr txBox="1"/>
          <p:nvPr/>
        </p:nvSpPr>
        <p:spPr>
          <a:xfrm>
            <a:off x="4301412" y="17514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25B58BC-D710-40D2-B116-715D53B635E7}"/>
              </a:ext>
            </a:extLst>
          </p:cNvPr>
          <p:cNvSpPr txBox="1"/>
          <p:nvPr/>
        </p:nvSpPr>
        <p:spPr>
          <a:xfrm>
            <a:off x="3301906" y="1623183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flag_enable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9A93E2-19EB-4CDA-AE04-C7C247A511C7}"/>
              </a:ext>
            </a:extLst>
          </p:cNvPr>
          <p:cNvSpPr txBox="1"/>
          <p:nvPr/>
        </p:nvSpPr>
        <p:spPr>
          <a:xfrm>
            <a:off x="4686281" y="1623183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flag_enable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30363A8-0855-49AC-A4E3-E1BA705E3BCD}"/>
              </a:ext>
            </a:extLst>
          </p:cNvPr>
          <p:cNvCxnSpPr>
            <a:cxnSpLocks/>
          </p:cNvCxnSpPr>
          <p:nvPr/>
        </p:nvCxnSpPr>
        <p:spPr>
          <a:xfrm flipV="1">
            <a:off x="3148402" y="1889909"/>
            <a:ext cx="0" cy="220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D02CADB-3F80-43B4-91AA-B01A7F3A6142}"/>
              </a:ext>
            </a:extLst>
          </p:cNvPr>
          <p:cNvCxnSpPr>
            <a:cxnSpLocks/>
          </p:cNvCxnSpPr>
          <p:nvPr/>
        </p:nvCxnSpPr>
        <p:spPr>
          <a:xfrm flipV="1">
            <a:off x="3463868" y="1899281"/>
            <a:ext cx="0" cy="220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F5D86FD-CCF9-4154-9667-0FE938C23093}"/>
              </a:ext>
            </a:extLst>
          </p:cNvPr>
          <p:cNvCxnSpPr>
            <a:cxnSpLocks/>
          </p:cNvCxnSpPr>
          <p:nvPr/>
        </p:nvCxnSpPr>
        <p:spPr>
          <a:xfrm flipV="1">
            <a:off x="5733633" y="1900182"/>
            <a:ext cx="0" cy="220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2B2908D-3C4D-4BC8-87FD-5B1B20B4D67A}"/>
              </a:ext>
            </a:extLst>
          </p:cNvPr>
          <p:cNvCxnSpPr>
            <a:cxnSpLocks/>
          </p:cNvCxnSpPr>
          <p:nvPr/>
        </p:nvCxnSpPr>
        <p:spPr>
          <a:xfrm flipV="1">
            <a:off x="6052778" y="1900182"/>
            <a:ext cx="0" cy="220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66BBD41-4D4B-4E19-88C6-F56840508D32}"/>
              </a:ext>
            </a:extLst>
          </p:cNvPr>
          <p:cNvSpPr txBox="1"/>
          <p:nvPr/>
        </p:nvSpPr>
        <p:spPr>
          <a:xfrm>
            <a:off x="5876030" y="1623183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tail_callback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()`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1F23A1D-B14C-42A3-ACEA-0CEE192AE364}"/>
              </a:ext>
            </a:extLst>
          </p:cNvPr>
          <p:cNvCxnSpPr/>
          <p:nvPr/>
        </p:nvCxnSpPr>
        <p:spPr>
          <a:xfrm>
            <a:off x="3721100" y="2120742"/>
            <a:ext cx="0" cy="214471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4ABA64C-E500-403F-9674-8520B75B8202}"/>
              </a:ext>
            </a:extLst>
          </p:cNvPr>
          <p:cNvCxnSpPr/>
          <p:nvPr/>
        </p:nvCxnSpPr>
        <p:spPr>
          <a:xfrm>
            <a:off x="3906514" y="2120742"/>
            <a:ext cx="0" cy="214471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B5768DB-AD4C-4F26-BF11-6FE9522AD81D}"/>
              </a:ext>
            </a:extLst>
          </p:cNvPr>
          <p:cNvCxnSpPr/>
          <p:nvPr/>
        </p:nvCxnSpPr>
        <p:spPr>
          <a:xfrm>
            <a:off x="4091928" y="2120742"/>
            <a:ext cx="0" cy="214471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74A5FE0-C008-41BD-B899-4A31010FBB7A}"/>
              </a:ext>
            </a:extLst>
          </p:cNvPr>
          <p:cNvCxnSpPr/>
          <p:nvPr/>
        </p:nvCxnSpPr>
        <p:spPr>
          <a:xfrm>
            <a:off x="4277342" y="2120742"/>
            <a:ext cx="0" cy="214471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27C2428-2919-42E1-90FA-471B9E89E945}"/>
              </a:ext>
            </a:extLst>
          </p:cNvPr>
          <p:cNvCxnSpPr/>
          <p:nvPr/>
        </p:nvCxnSpPr>
        <p:spPr>
          <a:xfrm>
            <a:off x="4462756" y="2120742"/>
            <a:ext cx="0" cy="214471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13090C5-DE6E-4D6D-A1AB-1E5AC9628628}"/>
              </a:ext>
            </a:extLst>
          </p:cNvPr>
          <p:cNvCxnSpPr/>
          <p:nvPr/>
        </p:nvCxnSpPr>
        <p:spPr>
          <a:xfrm>
            <a:off x="4648170" y="2120742"/>
            <a:ext cx="0" cy="214471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C29DF6B-CEDE-4CB9-A203-CA5EBD4427EB}"/>
              </a:ext>
            </a:extLst>
          </p:cNvPr>
          <p:cNvCxnSpPr/>
          <p:nvPr/>
        </p:nvCxnSpPr>
        <p:spPr>
          <a:xfrm>
            <a:off x="4833584" y="2120742"/>
            <a:ext cx="0" cy="214471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B60415B-93B3-4382-927F-96FD3D3C55EF}"/>
              </a:ext>
            </a:extLst>
          </p:cNvPr>
          <p:cNvCxnSpPr/>
          <p:nvPr/>
        </p:nvCxnSpPr>
        <p:spPr>
          <a:xfrm>
            <a:off x="5018998" y="2120742"/>
            <a:ext cx="0" cy="214471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2843E8B-B494-4F75-ACBA-C1A33B42063E}"/>
              </a:ext>
            </a:extLst>
          </p:cNvPr>
          <p:cNvCxnSpPr/>
          <p:nvPr/>
        </p:nvCxnSpPr>
        <p:spPr>
          <a:xfrm>
            <a:off x="5204412" y="2120742"/>
            <a:ext cx="0" cy="214471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3E5EF9F-08A0-41C4-990D-584B38EFA82D}"/>
              </a:ext>
            </a:extLst>
          </p:cNvPr>
          <p:cNvCxnSpPr/>
          <p:nvPr/>
        </p:nvCxnSpPr>
        <p:spPr>
          <a:xfrm>
            <a:off x="5389823" y="2120742"/>
            <a:ext cx="0" cy="214471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8CA559A-4553-47A4-8C29-04BB22E883D9}"/>
              </a:ext>
            </a:extLst>
          </p:cNvPr>
          <p:cNvSpPr txBox="1"/>
          <p:nvPr/>
        </p:nvSpPr>
        <p:spPr>
          <a:xfrm>
            <a:off x="3624329" y="2384085"/>
            <a:ext cx="1823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running process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6FBEF36-889D-4EF8-B69C-E91E078A538A}"/>
              </a:ext>
            </a:extLst>
          </p:cNvPr>
          <p:cNvSpPr txBox="1"/>
          <p:nvPr/>
        </p:nvSpPr>
        <p:spPr>
          <a:xfrm>
            <a:off x="6917851" y="2131028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time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3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266</Words>
  <Application>Microsoft Office PowerPoint</Application>
  <PresentationFormat>宽屏</PresentationFormat>
  <Paragraphs>86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Tahoma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李戟珅</dc:creator>
  <cp:lastModifiedBy>李戟珅</cp:lastModifiedBy>
  <cp:revision>19</cp:revision>
  <dcterms:created xsi:type="dcterms:W3CDTF">2024-01-01T13:17:09Z</dcterms:created>
  <dcterms:modified xsi:type="dcterms:W3CDTF">2024-01-03T18:03:43Z</dcterms:modified>
</cp:coreProperties>
</file>