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43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D3E14-A45B-42F8-8C7E-84D9FDAC7F9C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58638-D4DD-4156-BED4-23B9104279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253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C58638-D4DD-4156-BED4-23B91042797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16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D41F4-6699-49DF-A271-D5CBA9FFB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3A3B4B-4C04-4EA4-B0DE-231CEAC9C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4DF9F1-365D-4D55-834D-3348839C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B5E-61DD-455F-B12E-DE3F78E1AC99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33284-E1F8-4A1F-8B3B-DFD5FA0C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ABDE1A-6A03-49B5-B2F2-258A588E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62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AE5FD-1417-487A-AEF7-F8B42E73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8EA31B-B531-4F2B-B49A-9D7E6FD4E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E50FAF-D7F6-46F3-B935-463BB342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B5E-61DD-455F-B12E-DE3F78E1AC99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FD283-088D-4677-9537-63A5A333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4ED65-0B12-43EC-86BF-4B675DA5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0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B94243-5451-4C7A-8EB5-9E3969E01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A4CBB9-8C73-4A64-B392-A5BCC84D4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D6F25-D38B-445A-800A-7715A96A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B5E-61DD-455F-B12E-DE3F78E1AC99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B7A368-9FBF-4BD8-B897-17E71A83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7307FF-C93A-4463-A960-D2631BCD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23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EF2E6-0052-482C-968A-7F3AC3D7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57CF8-20A9-4969-A483-3D470F8CA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56332C-BE03-4F4B-86BC-1469ECB5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B5E-61DD-455F-B12E-DE3F78E1AC99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2FF60A-E09A-4555-8E28-D6E4597C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635B9-DC66-43F6-8F3B-E5CA6F02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80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6591E-8EB8-461F-AF94-D87BD2910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C389BC-AB87-48C2-8C5E-87E038559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01A7E-1A4B-40C6-B9ED-A07D44BE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B5E-61DD-455F-B12E-DE3F78E1AC99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56192-D476-46D8-90BF-3C643D33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0D300-A967-4D05-9879-12B744F3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45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AD617-4055-4110-9191-FF9CDE10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BB4BF5-1DA9-4D3B-AE2D-937B9E353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15E037-E58D-48E6-8621-3FD2B6E95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83D44A-E35E-4316-A623-8AAAEAC6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B5E-61DD-455F-B12E-DE3F78E1AC99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D12D31-3BE5-4D80-9E53-7388FCBCB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521B27-48CA-44B9-857C-6129864F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35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1A198-BD80-4546-ADA9-2A6155C93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47EEC0-F845-4370-BA3E-8B168C85D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34F25C-4E49-42B9-9D65-5E49E1CC1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737E4-D14A-4893-9AFC-81BEDA939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8EBF83-E781-43DE-9A28-21E5D5FED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57B9DA-179D-426F-9ED5-293DDEFF2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B5E-61DD-455F-B12E-DE3F78E1AC99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551156-5166-4DA8-91CB-B776CEEF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6E1AD9-6D5C-46E6-A6C7-D0C3AB5E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68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AB3D0-10E6-449E-BE74-7798768D6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59A478-A211-4F9A-992A-14011FFA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B5E-61DD-455F-B12E-DE3F78E1AC99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F9F6A1-F80D-43C6-B079-042AA2DE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7D2C1C-FE13-4805-9223-D773C411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68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0606AF-8C44-4A9B-BC3A-4A4616183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B5E-61DD-455F-B12E-DE3F78E1AC99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E9E995-B24F-4694-8338-2B83BFED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2CB281-F8B7-4168-922B-D47FC717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90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AF5A3-F7B0-416E-99CF-3B5BAF3EF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E0C45C-DB2D-48B8-A0D8-E3328AEC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926EA1-F959-46D5-A3EF-AFF5FDD2C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01F2CF-8CBD-4E48-9B3E-00C54B95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B5E-61DD-455F-B12E-DE3F78E1AC99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6A0FC4-0277-4802-BBA8-167BB3FF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51BD32-B038-4B17-9281-DF4668A7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20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84767-4B63-4683-9BA1-BF7A34A1A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BBAC49-6E33-4DF5-89F3-CEF27FC3A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76D2AA-944F-4AC7-A63A-4B706AF76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C89F6A-F295-45EE-9B28-B05E403F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B5E-61DD-455F-B12E-DE3F78E1AC99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3C8DEB-8426-4CE7-88DB-09E6E9C5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A056C9-3D5D-4124-B099-E4A33D1A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05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F54F93-1616-40B4-BA3D-C557EF21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E18B2C-0667-43A6-AE12-58F46B714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F67312-F5FC-499D-A2AD-28054FDA5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D9B5E-61DD-455F-B12E-DE3F78E1AC99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894CE-C1C3-4911-A3DE-05D2294FC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AE6613-DB68-4460-96DD-71F90BB3D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47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0.png"/><Relationship Id="rId18" Type="http://schemas.openxmlformats.org/officeDocument/2006/relationships/image" Target="../media/image1.png"/><Relationship Id="rId12" Type="http://schemas.openxmlformats.org/officeDocument/2006/relationships/image" Target="../media/image140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30.png"/><Relationship Id="rId15" Type="http://schemas.openxmlformats.org/officeDocument/2006/relationships/image" Target="../media/image170.png"/><Relationship Id="rId10" Type="http://schemas.openxmlformats.org/officeDocument/2006/relationships/image" Target="../media/image120.png"/><Relationship Id="rId14" Type="http://schemas.openxmlformats.org/officeDocument/2006/relationships/image" Target="../media/image16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6018617-C966-45B1-A6E6-D7B233FBDCF2}"/>
              </a:ext>
            </a:extLst>
          </p:cNvPr>
          <p:cNvSpPr/>
          <p:nvPr/>
        </p:nvSpPr>
        <p:spPr>
          <a:xfrm>
            <a:off x="6372256" y="2902680"/>
            <a:ext cx="2375971" cy="984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39BEB9-6146-4C6E-B422-DB33B9DD61D5}"/>
              </a:ext>
            </a:extLst>
          </p:cNvPr>
          <p:cNvSpPr txBox="1"/>
          <p:nvPr/>
        </p:nvSpPr>
        <p:spPr>
          <a:xfrm>
            <a:off x="6372255" y="2948834"/>
            <a:ext cx="2375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Device Interface</a:t>
            </a:r>
          </a:p>
          <a:p>
            <a:pPr algn="ctr"/>
            <a:r>
              <a:rPr lang="en-US" altLang="zh-CN" dirty="0"/>
              <a:t>(Communication Side)</a:t>
            </a:r>
          </a:p>
          <a:p>
            <a:pPr algn="ctr"/>
            <a:r>
              <a:rPr lang="en-US" altLang="zh-CN" dirty="0"/>
              <a:t>`dev` folder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61C185-C8E1-4B65-9784-FD7B1AF91E35}"/>
              </a:ext>
            </a:extLst>
          </p:cNvPr>
          <p:cNvSpPr/>
          <p:nvPr/>
        </p:nvSpPr>
        <p:spPr>
          <a:xfrm>
            <a:off x="6385080" y="1363474"/>
            <a:ext cx="2375971" cy="984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5556D9-6073-4940-A0A7-8DDAAF39528C}"/>
              </a:ext>
            </a:extLst>
          </p:cNvPr>
          <p:cNvSpPr txBox="1"/>
          <p:nvPr/>
        </p:nvSpPr>
        <p:spPr>
          <a:xfrm>
            <a:off x="6372255" y="1409628"/>
            <a:ext cx="24016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Memory Management</a:t>
            </a:r>
          </a:p>
          <a:p>
            <a:pPr algn="ctr"/>
            <a:r>
              <a:rPr lang="en-US" altLang="zh-CN" dirty="0"/>
              <a:t>(Heap Support)</a:t>
            </a:r>
          </a:p>
          <a:p>
            <a:pPr algn="ctr"/>
            <a:r>
              <a:rPr lang="en-US" altLang="zh-CN" dirty="0"/>
              <a:t>`mm` folder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171F80-6A26-4AC9-B9D2-45A6CC16041E}"/>
              </a:ext>
            </a:extLst>
          </p:cNvPr>
          <p:cNvSpPr/>
          <p:nvPr/>
        </p:nvSpPr>
        <p:spPr>
          <a:xfrm>
            <a:off x="6372255" y="5002965"/>
            <a:ext cx="2375971" cy="984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EF8EFE-135F-4B3B-962E-D8598EF290CB}"/>
              </a:ext>
            </a:extLst>
          </p:cNvPr>
          <p:cNvSpPr txBox="1"/>
          <p:nvPr/>
        </p:nvSpPr>
        <p:spPr>
          <a:xfrm>
            <a:off x="6400307" y="5049119"/>
            <a:ext cx="2319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Process Management</a:t>
            </a:r>
          </a:p>
          <a:p>
            <a:pPr algn="ctr"/>
            <a:r>
              <a:rPr lang="en-US" altLang="zh-CN" dirty="0"/>
              <a:t>(Tasks Manager)</a:t>
            </a:r>
          </a:p>
          <a:p>
            <a:pPr algn="ctr"/>
            <a:r>
              <a:rPr lang="en-US" altLang="zh-CN" dirty="0"/>
              <a:t>`pm` folder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8DFB6E-24DE-478C-8B77-0B5FDAFAE6DD}"/>
              </a:ext>
            </a:extLst>
          </p:cNvPr>
          <p:cNvSpPr/>
          <p:nvPr/>
        </p:nvSpPr>
        <p:spPr>
          <a:xfrm>
            <a:off x="3255832" y="2902680"/>
            <a:ext cx="2375971" cy="984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DBCE1D-2B14-4233-886E-F3A156A4E1BE}"/>
              </a:ext>
            </a:extLst>
          </p:cNvPr>
          <p:cNvSpPr txBox="1"/>
          <p:nvPr/>
        </p:nvSpPr>
        <p:spPr>
          <a:xfrm>
            <a:off x="3201328" y="2948834"/>
            <a:ext cx="2484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Project Standardization</a:t>
            </a:r>
          </a:p>
          <a:p>
            <a:pPr algn="ctr"/>
            <a:r>
              <a:rPr lang="en-US" altLang="zh-CN" dirty="0"/>
              <a:t>(Basic framework)</a:t>
            </a:r>
          </a:p>
          <a:p>
            <a:pPr algn="ctr"/>
            <a:r>
              <a:rPr lang="en-US" altLang="zh-CN" dirty="0"/>
              <a:t>`std` folder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7E17ED-DB47-495C-BE0E-A95E4CF0AA48}"/>
              </a:ext>
            </a:extLst>
          </p:cNvPr>
          <p:cNvSpPr txBox="1"/>
          <p:nvPr/>
        </p:nvSpPr>
        <p:spPr>
          <a:xfrm>
            <a:off x="499884" y="2025504"/>
            <a:ext cx="2537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Standard Error code</a:t>
            </a:r>
          </a:p>
          <a:p>
            <a:pPr algn="ctr"/>
            <a:r>
              <a:rPr lang="en-US" altLang="zh-CN" dirty="0"/>
              <a:t>`</a:t>
            </a:r>
            <a:r>
              <a:rPr lang="en-US" altLang="zh-CN" dirty="0" err="1"/>
              <a:t>error_code.h</a:t>
            </a:r>
            <a:r>
              <a:rPr lang="en-US" altLang="zh-CN" dirty="0"/>
              <a:t>`</a:t>
            </a:r>
          </a:p>
          <a:p>
            <a:pPr algn="ctr"/>
            <a:r>
              <a:rPr lang="en-US" altLang="zh-CN" dirty="0"/>
              <a:t>(Auto generate)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1D20E7-D988-4C18-9E0A-AB767F96FC4C}"/>
              </a:ext>
            </a:extLst>
          </p:cNvPr>
          <p:cNvSpPr txBox="1"/>
          <p:nvPr/>
        </p:nvSpPr>
        <p:spPr>
          <a:xfrm>
            <a:off x="494522" y="3214146"/>
            <a:ext cx="2537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Standard Type definition</a:t>
            </a:r>
          </a:p>
          <a:p>
            <a:pPr algn="ctr"/>
            <a:r>
              <a:rPr lang="en-US" altLang="zh-CN" dirty="0"/>
              <a:t>`</a:t>
            </a:r>
            <a:r>
              <a:rPr lang="en-US" altLang="zh-CN" dirty="0" err="1"/>
              <a:t>default.types.h</a:t>
            </a:r>
            <a:r>
              <a:rPr lang="en-US" altLang="zh-CN" dirty="0"/>
              <a:t>`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A2EA5DA-D44E-475D-9E49-651A7454EF3E}"/>
              </a:ext>
            </a:extLst>
          </p:cNvPr>
          <p:cNvSpPr txBox="1"/>
          <p:nvPr/>
        </p:nvSpPr>
        <p:spPr>
          <a:xfrm>
            <a:off x="494521" y="4402788"/>
            <a:ext cx="253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GMP framework</a:t>
            </a:r>
          </a:p>
          <a:p>
            <a:pPr algn="ctr"/>
            <a:r>
              <a:rPr lang="en-US" altLang="zh-CN" dirty="0"/>
              <a:t>`</a:t>
            </a:r>
            <a:r>
              <a:rPr lang="en-US" altLang="zh-CN" dirty="0" err="1"/>
              <a:t>gmp_main</a:t>
            </a:r>
            <a:r>
              <a:rPr lang="en-US" altLang="zh-CN" dirty="0"/>
              <a:t>`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A9FD62-D8BA-4C33-8D25-B3987BCC8450}"/>
              </a:ext>
            </a:extLst>
          </p:cNvPr>
          <p:cNvSpPr txBox="1"/>
          <p:nvPr/>
        </p:nvSpPr>
        <p:spPr>
          <a:xfrm>
            <a:off x="499884" y="836862"/>
            <a:ext cx="2537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Compiling Environment</a:t>
            </a:r>
          </a:p>
          <a:p>
            <a:pPr algn="ctr"/>
            <a:r>
              <a:rPr lang="en-US" altLang="zh-CN" dirty="0"/>
              <a:t>`</a:t>
            </a:r>
            <a:r>
              <a:rPr lang="en-US" altLang="zh-CN" dirty="0" err="1"/>
              <a:t>compiler_sup.h</a:t>
            </a:r>
            <a:r>
              <a:rPr lang="en-US" altLang="zh-CN" dirty="0"/>
              <a:t>`</a:t>
            </a:r>
          </a:p>
          <a:p>
            <a:pPr algn="ctr"/>
            <a:r>
              <a:rPr lang="en-US" altLang="zh-CN" dirty="0"/>
              <a:t>(Auto generate)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3059B1-BEE2-4A92-B318-7736ADE50E14}"/>
              </a:ext>
            </a:extLst>
          </p:cNvPr>
          <p:cNvSpPr txBox="1"/>
          <p:nvPr/>
        </p:nvSpPr>
        <p:spPr>
          <a:xfrm>
            <a:off x="494521" y="5314430"/>
            <a:ext cx="253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GMP Toolkit Switches</a:t>
            </a:r>
          </a:p>
          <a:p>
            <a:pPr algn="ctr"/>
            <a:r>
              <a:rPr lang="en-US" altLang="zh-CN" dirty="0"/>
              <a:t>`</a:t>
            </a:r>
            <a:r>
              <a:rPr lang="en-US" altLang="zh-CN" dirty="0" err="1"/>
              <a:t>default.config.h</a:t>
            </a:r>
            <a:r>
              <a:rPr lang="en-US" altLang="zh-CN" dirty="0"/>
              <a:t>`</a:t>
            </a:r>
            <a:endParaRPr lang="zh-CN" altLang="en-US" dirty="0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AB9DFDEF-4065-4106-86E5-43DD17BF0938}"/>
              </a:ext>
            </a:extLst>
          </p:cNvPr>
          <p:cNvSpPr/>
          <p:nvPr/>
        </p:nvSpPr>
        <p:spPr>
          <a:xfrm>
            <a:off x="3032441" y="836862"/>
            <a:ext cx="121306" cy="51238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544CC2DF-C77D-4CFF-A1E9-7FEB8D27661E}"/>
              </a:ext>
            </a:extLst>
          </p:cNvPr>
          <p:cNvSpPr/>
          <p:nvPr/>
        </p:nvSpPr>
        <p:spPr>
          <a:xfrm>
            <a:off x="8950764" y="2683522"/>
            <a:ext cx="121306" cy="14539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21AB243-9428-4636-9E05-2051BFE33A9B}"/>
              </a:ext>
            </a:extLst>
          </p:cNvPr>
          <p:cNvSpPr txBox="1"/>
          <p:nvPr/>
        </p:nvSpPr>
        <p:spPr>
          <a:xfrm>
            <a:off x="9159559" y="2683522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spi</a:t>
            </a:r>
            <a:r>
              <a:rPr lang="en-US" altLang="zh-CN" dirty="0"/>
              <a:t> interface: </a:t>
            </a:r>
            <a:r>
              <a:rPr lang="en-US" altLang="zh-CN" dirty="0" err="1"/>
              <a:t>spi_gmp_if.h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59FB0A4-7454-4576-9985-CE85A8AFAE21}"/>
              </a:ext>
            </a:extLst>
          </p:cNvPr>
          <p:cNvSpPr txBox="1"/>
          <p:nvPr/>
        </p:nvSpPr>
        <p:spPr>
          <a:xfrm>
            <a:off x="9159559" y="3202767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iic</a:t>
            </a:r>
            <a:r>
              <a:rPr lang="en-US" altLang="zh-CN" dirty="0"/>
              <a:t> interface: </a:t>
            </a:r>
            <a:r>
              <a:rPr lang="en-US" altLang="zh-CN" dirty="0" err="1"/>
              <a:t>iic_gmp_if.h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30AC6F-CAF7-46A3-BA7F-B8771F5E9E88}"/>
              </a:ext>
            </a:extLst>
          </p:cNvPr>
          <p:cNvSpPr txBox="1"/>
          <p:nvPr/>
        </p:nvSpPr>
        <p:spPr>
          <a:xfrm>
            <a:off x="9159559" y="3722013"/>
            <a:ext cx="295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uart</a:t>
            </a:r>
            <a:r>
              <a:rPr lang="en-US" altLang="zh-CN" dirty="0"/>
              <a:t> interface: </a:t>
            </a:r>
            <a:r>
              <a:rPr lang="en-US" altLang="zh-CN" dirty="0" err="1"/>
              <a:t>uart_gmp_if.h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581A9E1-2162-4F1A-8A43-1388029C2656}"/>
              </a:ext>
            </a:extLst>
          </p:cNvPr>
          <p:cNvSpPr txBox="1"/>
          <p:nvPr/>
        </p:nvSpPr>
        <p:spPr>
          <a:xfrm>
            <a:off x="8517596" y="4241258"/>
            <a:ext cx="3674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Analog interface are supported by GMP-CTL module</a:t>
            </a:r>
            <a:endParaRPr lang="zh-CN" altLang="en-US" sz="1200" dirty="0"/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3591B420-C98A-42B8-8D76-D9497184ED78}"/>
              </a:ext>
            </a:extLst>
          </p:cNvPr>
          <p:cNvSpPr/>
          <p:nvPr/>
        </p:nvSpPr>
        <p:spPr>
          <a:xfrm>
            <a:off x="8950764" y="4783807"/>
            <a:ext cx="121306" cy="14539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326F512-DB7C-4756-9DE1-FEB539281ECB}"/>
              </a:ext>
            </a:extLst>
          </p:cNvPr>
          <p:cNvSpPr txBox="1"/>
          <p:nvPr/>
        </p:nvSpPr>
        <p:spPr>
          <a:xfrm>
            <a:off x="9159559" y="4818299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EF4F60-49BA-4CC2-AFEC-724286632F17}"/>
              </a:ext>
            </a:extLst>
          </p:cNvPr>
          <p:cNvSpPr txBox="1"/>
          <p:nvPr/>
        </p:nvSpPr>
        <p:spPr>
          <a:xfrm>
            <a:off x="9159559" y="5327594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State Machine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A474682-F176-45A7-9352-6D69547A17C3}"/>
              </a:ext>
            </a:extLst>
          </p:cNvPr>
          <p:cNvSpPr txBox="1"/>
          <p:nvPr/>
        </p:nvSpPr>
        <p:spPr>
          <a:xfrm>
            <a:off x="9159559" y="5836889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Event Message Driver</a:t>
            </a:r>
            <a:endParaRPr lang="zh-CN" altLang="en-US" dirty="0"/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8E84E539-26AF-47F2-A9F8-EDFC8B09518F}"/>
              </a:ext>
            </a:extLst>
          </p:cNvPr>
          <p:cNvSpPr/>
          <p:nvPr/>
        </p:nvSpPr>
        <p:spPr>
          <a:xfrm>
            <a:off x="8930148" y="1348827"/>
            <a:ext cx="121306" cy="9841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AA34C69-D829-4F39-B409-E46C1DA2767C}"/>
              </a:ext>
            </a:extLst>
          </p:cNvPr>
          <p:cNvSpPr txBox="1"/>
          <p:nvPr/>
        </p:nvSpPr>
        <p:spPr>
          <a:xfrm>
            <a:off x="9185769" y="136736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Block_mem</a:t>
            </a:r>
            <a:endParaRPr lang="zh-CN" altLang="en-US" dirty="0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16819435-5666-4EAA-932A-85D8CF675454}"/>
              </a:ext>
            </a:extLst>
          </p:cNvPr>
          <p:cNvSpPr/>
          <p:nvPr/>
        </p:nvSpPr>
        <p:spPr>
          <a:xfrm>
            <a:off x="5757839" y="3160810"/>
            <a:ext cx="205274" cy="499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988D6CE8-CFA6-4362-A41D-13A9128D74D2}"/>
              </a:ext>
            </a:extLst>
          </p:cNvPr>
          <p:cNvSpPr/>
          <p:nvPr/>
        </p:nvSpPr>
        <p:spPr>
          <a:xfrm>
            <a:off x="6074228" y="1091682"/>
            <a:ext cx="205274" cy="46052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39F7315-64A1-47FD-A770-2748BEDF84F9}"/>
              </a:ext>
            </a:extLst>
          </p:cNvPr>
          <p:cNvSpPr/>
          <p:nvPr/>
        </p:nvSpPr>
        <p:spPr>
          <a:xfrm>
            <a:off x="6385080" y="233626"/>
            <a:ext cx="2375971" cy="984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5163283-391F-428A-8C6C-6BAFB3FFF8D6}"/>
              </a:ext>
            </a:extLst>
          </p:cNvPr>
          <p:cNvSpPr txBox="1"/>
          <p:nvPr/>
        </p:nvSpPr>
        <p:spPr>
          <a:xfrm>
            <a:off x="6916473" y="279780"/>
            <a:ext cx="1313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Utilities</a:t>
            </a:r>
          </a:p>
          <a:p>
            <a:pPr algn="ctr"/>
            <a:r>
              <a:rPr lang="en-US" altLang="zh-CN" dirty="0"/>
              <a:t>(tool kits)</a:t>
            </a:r>
          </a:p>
          <a:p>
            <a:pPr algn="ctr"/>
            <a:r>
              <a:rPr lang="en-US" altLang="zh-CN" dirty="0"/>
              <a:t>`</a:t>
            </a:r>
            <a:r>
              <a:rPr lang="en-US" altLang="zh-CN" dirty="0" err="1"/>
              <a:t>util</a:t>
            </a:r>
            <a:r>
              <a:rPr lang="en-US" altLang="zh-CN" dirty="0"/>
              <a:t>` folder </a:t>
            </a:r>
          </a:p>
        </p:txBody>
      </p:sp>
      <p:sp>
        <p:nvSpPr>
          <p:cNvPr id="31" name="左大括号 30">
            <a:extLst>
              <a:ext uri="{FF2B5EF4-FFF2-40B4-BE49-F238E27FC236}">
                <a16:creationId xmlns:a16="http://schemas.microsoft.com/office/drawing/2014/main" id="{E3072420-3BBD-498C-8F9D-C560C1358EA3}"/>
              </a:ext>
            </a:extLst>
          </p:cNvPr>
          <p:cNvSpPr/>
          <p:nvPr/>
        </p:nvSpPr>
        <p:spPr>
          <a:xfrm>
            <a:off x="8930148" y="218979"/>
            <a:ext cx="121306" cy="9841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85665CF-1003-4057-9472-716457F98522}"/>
              </a:ext>
            </a:extLst>
          </p:cNvPr>
          <p:cNvSpPr txBox="1"/>
          <p:nvPr/>
        </p:nvSpPr>
        <p:spPr>
          <a:xfrm>
            <a:off x="9159559" y="193308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Udp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967204C-B989-44D7-8BAE-7F79B528A06E}"/>
              </a:ext>
            </a:extLst>
          </p:cNvPr>
          <p:cNvSpPr/>
          <p:nvPr/>
        </p:nvSpPr>
        <p:spPr>
          <a:xfrm>
            <a:off x="3253486" y="4518257"/>
            <a:ext cx="2375971" cy="984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D805A87-B459-4B03-A921-19AC770059AE}"/>
              </a:ext>
            </a:extLst>
          </p:cNvPr>
          <p:cNvSpPr txBox="1"/>
          <p:nvPr/>
        </p:nvSpPr>
        <p:spPr>
          <a:xfrm>
            <a:off x="3250280" y="4564411"/>
            <a:ext cx="2382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Chip Support Package</a:t>
            </a:r>
          </a:p>
          <a:p>
            <a:pPr algn="ctr"/>
            <a:r>
              <a:rPr lang="en-US" altLang="zh-CN" dirty="0"/>
              <a:t>(CSP)</a:t>
            </a:r>
          </a:p>
          <a:p>
            <a:pPr algn="ctr"/>
            <a:r>
              <a:rPr lang="en-US" altLang="zh-CN" dirty="0"/>
              <a:t>`</a:t>
            </a:r>
            <a:r>
              <a:rPr lang="en-US" altLang="zh-CN" dirty="0" err="1"/>
              <a:t>csp</a:t>
            </a:r>
            <a:r>
              <a:rPr lang="en-US" altLang="zh-CN" dirty="0"/>
              <a:t>` directory</a:t>
            </a:r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2167D58D-0AF9-4CB3-BDFC-36BADF15705D}"/>
              </a:ext>
            </a:extLst>
          </p:cNvPr>
          <p:cNvSpPr/>
          <p:nvPr/>
        </p:nvSpPr>
        <p:spPr>
          <a:xfrm rot="10800000">
            <a:off x="4049484" y="4116145"/>
            <a:ext cx="746449" cy="1732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D65B7A80-0797-4747-8FE0-AC5D1D3ED0CC}"/>
              </a:ext>
            </a:extLst>
          </p:cNvPr>
          <p:cNvSpPr/>
          <p:nvPr/>
        </p:nvSpPr>
        <p:spPr>
          <a:xfrm>
            <a:off x="4049484" y="2417779"/>
            <a:ext cx="746449" cy="1732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1B12F6F-280F-469A-83E0-B75EED0584AA}"/>
              </a:ext>
            </a:extLst>
          </p:cNvPr>
          <p:cNvSpPr/>
          <p:nvPr/>
        </p:nvSpPr>
        <p:spPr>
          <a:xfrm>
            <a:off x="3264460" y="1122015"/>
            <a:ext cx="2375971" cy="984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407C7DC-FCB9-4995-A8D3-327335BA8912}"/>
              </a:ext>
            </a:extLst>
          </p:cNvPr>
          <p:cNvSpPr txBox="1"/>
          <p:nvPr/>
        </p:nvSpPr>
        <p:spPr>
          <a:xfrm>
            <a:off x="3426365" y="1168169"/>
            <a:ext cx="2052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User Configuration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user.config.h</a:t>
            </a:r>
            <a:r>
              <a:rPr lang="en-US" altLang="zh-CN" dirty="0"/>
              <a:t>)</a:t>
            </a:r>
          </a:p>
          <a:p>
            <a:pPr algn="ctr"/>
            <a:r>
              <a:rPr lang="en-US" altLang="zh-CN" dirty="0"/>
              <a:t>`root` directory </a:t>
            </a:r>
          </a:p>
        </p:txBody>
      </p:sp>
    </p:spTree>
    <p:extLst>
      <p:ext uri="{BB962C8B-B14F-4D97-AF65-F5344CB8AC3E}">
        <p14:creationId xmlns:p14="http://schemas.microsoft.com/office/powerpoint/2010/main" val="318315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E4B16A6-4AA7-42EE-8B42-2D8D658236CF}"/>
              </a:ext>
            </a:extLst>
          </p:cNvPr>
          <p:cNvSpPr/>
          <p:nvPr/>
        </p:nvSpPr>
        <p:spPr>
          <a:xfrm>
            <a:off x="238867" y="2921181"/>
            <a:ext cx="2375971" cy="984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923453-03CE-43E8-B520-E3B426FFDF32}"/>
              </a:ext>
            </a:extLst>
          </p:cNvPr>
          <p:cNvSpPr txBox="1"/>
          <p:nvPr/>
        </p:nvSpPr>
        <p:spPr>
          <a:xfrm>
            <a:off x="169937" y="2967335"/>
            <a:ext cx="2513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Controller Template Lib</a:t>
            </a:r>
          </a:p>
          <a:p>
            <a:pPr algn="ctr"/>
            <a:r>
              <a:rPr lang="en-US" altLang="zh-CN" dirty="0"/>
              <a:t>(CTL)</a:t>
            </a:r>
          </a:p>
          <a:p>
            <a:pPr algn="ctr"/>
            <a:r>
              <a:rPr lang="en-US" altLang="zh-CN" dirty="0"/>
              <a:t>`</a:t>
            </a:r>
            <a:r>
              <a:rPr lang="en-US" altLang="zh-CN" dirty="0" err="1"/>
              <a:t>ctl</a:t>
            </a:r>
            <a:r>
              <a:rPr lang="en-US" altLang="zh-CN" dirty="0"/>
              <a:t>` folder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2F3937-EDCD-4DD8-90C9-48F2D5DA9908}"/>
              </a:ext>
            </a:extLst>
          </p:cNvPr>
          <p:cNvSpPr/>
          <p:nvPr/>
        </p:nvSpPr>
        <p:spPr>
          <a:xfrm>
            <a:off x="3312562" y="458152"/>
            <a:ext cx="2375971" cy="984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55AE22-0FBF-48D4-80C6-8B7D7DF1CC35}"/>
              </a:ext>
            </a:extLst>
          </p:cNvPr>
          <p:cNvSpPr txBox="1"/>
          <p:nvPr/>
        </p:nvSpPr>
        <p:spPr>
          <a:xfrm>
            <a:off x="3390309" y="504306"/>
            <a:ext cx="2220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Component Blocks</a:t>
            </a:r>
          </a:p>
          <a:p>
            <a:pPr algn="ctr"/>
            <a:r>
              <a:rPr lang="en-US" altLang="zh-CN" dirty="0"/>
              <a:t>(Controller modules)</a:t>
            </a:r>
          </a:p>
          <a:p>
            <a:pPr algn="ctr"/>
            <a:r>
              <a:rPr lang="en-US" altLang="zh-CN" dirty="0"/>
              <a:t>`common` directory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6AB864-51E4-4717-B5A1-46DA9C8D0D01}"/>
              </a:ext>
            </a:extLst>
          </p:cNvPr>
          <p:cNvSpPr/>
          <p:nvPr/>
        </p:nvSpPr>
        <p:spPr>
          <a:xfrm>
            <a:off x="3312562" y="2025695"/>
            <a:ext cx="2375971" cy="984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8D16AA-C466-4D86-8E90-3A7CD12E27E5}"/>
              </a:ext>
            </a:extLst>
          </p:cNvPr>
          <p:cNvSpPr txBox="1"/>
          <p:nvPr/>
        </p:nvSpPr>
        <p:spPr>
          <a:xfrm>
            <a:off x="3287719" y="2071849"/>
            <a:ext cx="2425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CTL Framework</a:t>
            </a:r>
          </a:p>
          <a:p>
            <a:pPr algn="ctr"/>
            <a:r>
              <a:rPr lang="en-US" altLang="zh-CN" dirty="0"/>
              <a:t>(Controller framework)</a:t>
            </a:r>
          </a:p>
          <a:p>
            <a:pPr algn="ctr"/>
            <a:r>
              <a:rPr lang="en-US" altLang="zh-CN" dirty="0"/>
              <a:t>`framework` directory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FD8F6E-8760-4692-A384-D069866EB15A}"/>
              </a:ext>
            </a:extLst>
          </p:cNvPr>
          <p:cNvSpPr/>
          <p:nvPr/>
        </p:nvSpPr>
        <p:spPr>
          <a:xfrm>
            <a:off x="3312562" y="3659496"/>
            <a:ext cx="2375971" cy="984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255D63-C41D-4B01-88C6-4A0AD64B936A}"/>
              </a:ext>
            </a:extLst>
          </p:cNvPr>
          <p:cNvSpPr txBox="1"/>
          <p:nvPr/>
        </p:nvSpPr>
        <p:spPr>
          <a:xfrm>
            <a:off x="3434394" y="3705650"/>
            <a:ext cx="2132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Controller Plants</a:t>
            </a:r>
          </a:p>
          <a:p>
            <a:pPr algn="ctr"/>
            <a:r>
              <a:rPr lang="en-US" altLang="zh-CN" dirty="0"/>
              <a:t>(Controlled objects)</a:t>
            </a:r>
          </a:p>
          <a:p>
            <a:pPr algn="ctr"/>
            <a:r>
              <a:rPr lang="en-US" altLang="zh-CN" dirty="0"/>
              <a:t>`objects` directory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4E0F86-62C5-470C-AECF-82694AF65F4C}"/>
              </a:ext>
            </a:extLst>
          </p:cNvPr>
          <p:cNvSpPr/>
          <p:nvPr/>
        </p:nvSpPr>
        <p:spPr>
          <a:xfrm>
            <a:off x="3312562" y="5314344"/>
            <a:ext cx="2375971" cy="984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09449C-53ED-4829-B1E1-5F96FE7CC914}"/>
              </a:ext>
            </a:extLst>
          </p:cNvPr>
          <p:cNvSpPr txBox="1"/>
          <p:nvPr/>
        </p:nvSpPr>
        <p:spPr>
          <a:xfrm>
            <a:off x="3352640" y="5360498"/>
            <a:ext cx="22958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Controller Suite</a:t>
            </a:r>
          </a:p>
          <a:p>
            <a:pPr algn="ctr"/>
            <a:r>
              <a:rPr lang="en-US" altLang="zh-CN" dirty="0"/>
              <a:t>(Complete controller)</a:t>
            </a:r>
          </a:p>
          <a:p>
            <a:pPr algn="ctr"/>
            <a:r>
              <a:rPr lang="en-US" altLang="zh-CN" dirty="0"/>
              <a:t>`suite` directory </a:t>
            </a: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26D71D93-43F8-4943-8427-3CE7DD517AB7}"/>
              </a:ext>
            </a:extLst>
          </p:cNvPr>
          <p:cNvSpPr/>
          <p:nvPr/>
        </p:nvSpPr>
        <p:spPr>
          <a:xfrm>
            <a:off x="5795051" y="194553"/>
            <a:ext cx="121306" cy="14539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512866-DA33-4F48-BD6D-953C865C31F3}"/>
              </a:ext>
            </a:extLst>
          </p:cNvPr>
          <p:cNvSpPr txBox="1"/>
          <p:nvPr/>
        </p:nvSpPr>
        <p:spPr>
          <a:xfrm>
            <a:off x="6003846" y="1945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Common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8884A2D-4902-414D-B3CD-2138D248FF01}"/>
              </a:ext>
            </a:extLst>
          </p:cNvPr>
          <p:cNvSpPr txBox="1"/>
          <p:nvPr/>
        </p:nvSpPr>
        <p:spPr>
          <a:xfrm>
            <a:off x="6003846" y="529132"/>
            <a:ext cx="6320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Interface: analog interfaces, encoder interface, PWM interface 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8CC8509-3AFD-4B3F-B706-59BCB9C28644}"/>
              </a:ext>
            </a:extLst>
          </p:cNvPr>
          <p:cNvSpPr txBox="1"/>
          <p:nvPr/>
        </p:nvSpPr>
        <p:spPr>
          <a:xfrm>
            <a:off x="6022875" y="92153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Motion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791B5CF-931C-4AB0-9753-E130AF5E447B}"/>
              </a:ext>
            </a:extLst>
          </p:cNvPr>
          <p:cNvSpPr txBox="1"/>
          <p:nvPr/>
        </p:nvSpPr>
        <p:spPr>
          <a:xfrm>
            <a:off x="6022874" y="130378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84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E9DC39F-2784-49D8-A470-1C550F98DA06}"/>
              </a:ext>
            </a:extLst>
          </p:cNvPr>
          <p:cNvSpPr txBox="1"/>
          <p:nvPr/>
        </p:nvSpPr>
        <p:spPr>
          <a:xfrm>
            <a:off x="273539" y="85969"/>
            <a:ext cx="233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Controller Framework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0BEF5C1-0495-45FC-8CA6-73F07E048F2D}"/>
              </a:ext>
            </a:extLst>
          </p:cNvPr>
          <p:cNvGrpSpPr/>
          <p:nvPr/>
        </p:nvGrpSpPr>
        <p:grpSpPr>
          <a:xfrm>
            <a:off x="4876800" y="873908"/>
            <a:ext cx="2438400" cy="3670488"/>
            <a:chOff x="3289110" y="826851"/>
            <a:chExt cx="2438400" cy="36704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E91A8F7-90F2-401C-946D-E3C0A6CB62FB}"/>
                </a:ext>
              </a:extLst>
            </p:cNvPr>
            <p:cNvSpPr/>
            <p:nvPr/>
          </p:nvSpPr>
          <p:spPr>
            <a:xfrm>
              <a:off x="3541858" y="1463805"/>
              <a:ext cx="1943377" cy="59845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Controller Framework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1558180-006D-4701-9337-55895B4E9CE3}"/>
                </a:ext>
              </a:extLst>
            </p:cNvPr>
            <p:cNvSpPr/>
            <p:nvPr/>
          </p:nvSpPr>
          <p:spPr>
            <a:xfrm>
              <a:off x="3289110" y="826851"/>
              <a:ext cx="2438400" cy="3670488"/>
            </a:xfrm>
            <a:prstGeom prst="roundRect">
              <a:avLst>
                <a:gd name="adj" fmla="val 7052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C8DBCE5-539A-47F8-A6A6-73FE53CD5CF3}"/>
                </a:ext>
              </a:extLst>
            </p:cNvPr>
            <p:cNvSpPr/>
            <p:nvPr/>
          </p:nvSpPr>
          <p:spPr>
            <a:xfrm>
              <a:off x="3536623" y="2218572"/>
              <a:ext cx="1943377" cy="598459"/>
            </a:xfrm>
            <a:prstGeom prst="rect">
              <a:avLst/>
            </a:prstGeom>
            <a:noFill/>
            <a:ln w="254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Controller Entity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3BD54E5-2508-4B82-AAB2-E3A81D68ADE8}"/>
                </a:ext>
              </a:extLst>
            </p:cNvPr>
            <p:cNvSpPr/>
            <p:nvPr/>
          </p:nvSpPr>
          <p:spPr>
            <a:xfrm>
              <a:off x="3536623" y="2973339"/>
              <a:ext cx="1943377" cy="598459"/>
            </a:xfrm>
            <a:prstGeom prst="rect">
              <a:avLst/>
            </a:prstGeom>
            <a:noFill/>
            <a:ln w="254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Monitor &amp; Protection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CA7AC1D-163D-4D82-82C5-24E6A6682869}"/>
                </a:ext>
              </a:extLst>
            </p:cNvPr>
            <p:cNvSpPr/>
            <p:nvPr/>
          </p:nvSpPr>
          <p:spPr>
            <a:xfrm>
              <a:off x="3536622" y="3728106"/>
              <a:ext cx="1943377" cy="598459"/>
            </a:xfrm>
            <a:prstGeom prst="rect">
              <a:avLst/>
            </a:prstGeom>
            <a:noFill/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Dynamic Tuning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0E4013C-AA8A-4D65-A45F-9B92F1BE9BF4}"/>
                </a:ext>
              </a:extLst>
            </p:cNvPr>
            <p:cNvSpPr txBox="1"/>
            <p:nvPr/>
          </p:nvSpPr>
          <p:spPr>
            <a:xfrm>
              <a:off x="3536622" y="923699"/>
              <a:ext cx="18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Controller Object</a:t>
              </a:r>
              <a:endParaRPr lang="zh-CN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A742AEB-F65E-4856-B664-1C30ECC90EDB}"/>
              </a:ext>
            </a:extLst>
          </p:cNvPr>
          <p:cNvGrpSpPr/>
          <p:nvPr/>
        </p:nvGrpSpPr>
        <p:grpSpPr>
          <a:xfrm>
            <a:off x="719845" y="873908"/>
            <a:ext cx="2438400" cy="3670488"/>
            <a:chOff x="999865" y="1467296"/>
            <a:chExt cx="2438400" cy="3670488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52E5B21F-1FCE-4A73-AC59-E78BC4C931A9}"/>
                </a:ext>
              </a:extLst>
            </p:cNvPr>
            <p:cNvSpPr/>
            <p:nvPr/>
          </p:nvSpPr>
          <p:spPr>
            <a:xfrm>
              <a:off x="999865" y="1467296"/>
              <a:ext cx="2438400" cy="3670488"/>
            </a:xfrm>
            <a:prstGeom prst="roundRect">
              <a:avLst>
                <a:gd name="adj" fmla="val 7052"/>
              </a:avLst>
            </a:prstGeom>
            <a:noFill/>
            <a:ln w="31750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8762795-65A2-400E-987B-C2A67657CEC4}"/>
                </a:ext>
              </a:extLst>
            </p:cNvPr>
            <p:cNvSpPr/>
            <p:nvPr/>
          </p:nvSpPr>
          <p:spPr>
            <a:xfrm>
              <a:off x="1247376" y="2104250"/>
              <a:ext cx="1943377" cy="59845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State Machine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E966BE5-CBED-4C9E-AB77-584A132BB13D}"/>
                </a:ext>
              </a:extLst>
            </p:cNvPr>
            <p:cNvSpPr txBox="1"/>
            <p:nvPr/>
          </p:nvSpPr>
          <p:spPr>
            <a:xfrm>
              <a:off x="1051917" y="1564144"/>
              <a:ext cx="23342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Controller Framework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71D3300-DDF7-42DC-92EC-35E3706D83E3}"/>
                </a:ext>
              </a:extLst>
            </p:cNvPr>
            <p:cNvSpPr/>
            <p:nvPr/>
          </p:nvSpPr>
          <p:spPr>
            <a:xfrm>
              <a:off x="1247374" y="4368550"/>
              <a:ext cx="1943377" cy="59845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Enable Switches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D025A9A-4535-49C2-A0F6-0A7D116783B5}"/>
                </a:ext>
              </a:extLst>
            </p:cNvPr>
            <p:cNvSpPr/>
            <p:nvPr/>
          </p:nvSpPr>
          <p:spPr>
            <a:xfrm>
              <a:off x="1247374" y="3613783"/>
              <a:ext cx="1943377" cy="59845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Error Code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A74CC17-ECA8-4944-A3F1-7F603F8092FB}"/>
                </a:ext>
              </a:extLst>
            </p:cNvPr>
            <p:cNvSpPr/>
            <p:nvPr/>
          </p:nvSpPr>
          <p:spPr>
            <a:xfrm>
              <a:off x="1247374" y="2856356"/>
              <a:ext cx="1943377" cy="59845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Process Recorder</a:t>
              </a:r>
            </a:p>
          </p:txBody>
        </p:sp>
      </p:grp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DAB23D1-1DFE-463B-A861-A391D4872AD2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 flipV="1">
            <a:off x="3158245" y="1810092"/>
            <a:ext cx="1971303" cy="899060"/>
          </a:xfrm>
          <a:prstGeom prst="bentConnector3">
            <a:avLst/>
          </a:prstGeom>
          <a:ln w="19050">
            <a:solidFill>
              <a:schemeClr val="accent1">
                <a:lumMod val="50000"/>
              </a:schemeClr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84613F91-6A57-43F4-8A9E-85D8D54EC00A}"/>
              </a:ext>
            </a:extLst>
          </p:cNvPr>
          <p:cNvCxnSpPr>
            <a:stCxn id="22" idx="1"/>
            <a:endCxn id="5" idx="3"/>
          </p:cNvCxnSpPr>
          <p:nvPr/>
        </p:nvCxnSpPr>
        <p:spPr>
          <a:xfrm rot="10800000">
            <a:off x="7067691" y="2564860"/>
            <a:ext cx="1966065" cy="144293"/>
          </a:xfrm>
          <a:prstGeom prst="bentConnector3">
            <a:avLst/>
          </a:prstGeom>
          <a:ln w="19050">
            <a:solidFill>
              <a:schemeClr val="accent2">
                <a:lumMod val="50000"/>
              </a:schemeClr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9980A6F-1D82-49F2-B13B-D7242B5E7FD5}"/>
              </a:ext>
            </a:extLst>
          </p:cNvPr>
          <p:cNvGrpSpPr/>
          <p:nvPr/>
        </p:nvGrpSpPr>
        <p:grpSpPr>
          <a:xfrm>
            <a:off x="9033755" y="873908"/>
            <a:ext cx="2438400" cy="3670488"/>
            <a:chOff x="9313775" y="1467296"/>
            <a:chExt cx="2438400" cy="3670488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E8890582-CE82-4EA6-B863-FB8D27E1B9B5}"/>
                </a:ext>
              </a:extLst>
            </p:cNvPr>
            <p:cNvSpPr/>
            <p:nvPr/>
          </p:nvSpPr>
          <p:spPr>
            <a:xfrm>
              <a:off x="9313775" y="1467296"/>
              <a:ext cx="2438400" cy="3670488"/>
            </a:xfrm>
            <a:prstGeom prst="roundRect">
              <a:avLst>
                <a:gd name="adj" fmla="val 7052"/>
              </a:avLst>
            </a:prstGeom>
            <a:noFill/>
            <a:ln w="3175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1A358F6-D59C-4F5A-BE92-5605CD2FF7D8}"/>
                </a:ext>
              </a:extLst>
            </p:cNvPr>
            <p:cNvSpPr txBox="1"/>
            <p:nvPr/>
          </p:nvSpPr>
          <p:spPr>
            <a:xfrm>
              <a:off x="9641545" y="1561816"/>
              <a:ext cx="1782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Controller Entity</a:t>
              </a:r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60938A8-5BDA-46E2-A20D-950EFD68B157}"/>
                </a:ext>
              </a:extLst>
            </p:cNvPr>
            <p:cNvSpPr/>
            <p:nvPr/>
          </p:nvSpPr>
          <p:spPr>
            <a:xfrm>
              <a:off x="9561286" y="2104250"/>
              <a:ext cx="1943377" cy="59845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Input &amp; Output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0DA4032-4D4D-48AE-AACE-D59D02DAED90}"/>
                </a:ext>
              </a:extLst>
            </p:cNvPr>
            <p:cNvSpPr/>
            <p:nvPr/>
          </p:nvSpPr>
          <p:spPr>
            <a:xfrm>
              <a:off x="9561285" y="2856355"/>
              <a:ext cx="1943377" cy="59845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User Interface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0E2A883-BECC-48E9-8ADB-10C3F51572CF}"/>
                </a:ext>
              </a:extLst>
            </p:cNvPr>
            <p:cNvSpPr/>
            <p:nvPr/>
          </p:nvSpPr>
          <p:spPr>
            <a:xfrm>
              <a:off x="9561284" y="4368550"/>
              <a:ext cx="1943377" cy="59845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CTL Components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34C63D3-E7C5-475A-AEBF-A54B5CDFF00A}"/>
                </a:ext>
              </a:extLst>
            </p:cNvPr>
            <p:cNvSpPr/>
            <p:nvPr/>
          </p:nvSpPr>
          <p:spPr>
            <a:xfrm>
              <a:off x="9561284" y="3613783"/>
              <a:ext cx="1943377" cy="59845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Intrinsic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74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任意多边形: 形状 123">
            <a:extLst>
              <a:ext uri="{FF2B5EF4-FFF2-40B4-BE49-F238E27FC236}">
                <a16:creationId xmlns:a16="http://schemas.microsoft.com/office/drawing/2014/main" id="{C2C664AF-FECB-4FE1-8B39-2A654F80C709}"/>
              </a:ext>
            </a:extLst>
          </p:cNvPr>
          <p:cNvSpPr/>
          <p:nvPr/>
        </p:nvSpPr>
        <p:spPr>
          <a:xfrm>
            <a:off x="12529155" y="425383"/>
            <a:ext cx="5878748" cy="1906624"/>
          </a:xfrm>
          <a:custGeom>
            <a:avLst/>
            <a:gdLst>
              <a:gd name="connsiteX0" fmla="*/ 0 w 5878748"/>
              <a:gd name="connsiteY0" fmla="*/ 0 h 1906624"/>
              <a:gd name="connsiteX1" fmla="*/ 5878748 w 5878748"/>
              <a:gd name="connsiteY1" fmla="*/ 0 h 1906624"/>
              <a:gd name="connsiteX2" fmla="*/ 5878748 w 5878748"/>
              <a:gd name="connsiteY2" fmla="*/ 890411 h 1906624"/>
              <a:gd name="connsiteX3" fmla="*/ 5506715 w 5878748"/>
              <a:gd name="connsiteY3" fmla="*/ 674632 h 1906624"/>
              <a:gd name="connsiteX4" fmla="*/ 5506715 w 5878748"/>
              <a:gd name="connsiteY4" fmla="*/ 1231993 h 1906624"/>
              <a:gd name="connsiteX5" fmla="*/ 5878748 w 5878748"/>
              <a:gd name="connsiteY5" fmla="*/ 1016214 h 1906624"/>
              <a:gd name="connsiteX6" fmla="*/ 5878748 w 5878748"/>
              <a:gd name="connsiteY6" fmla="*/ 1906624 h 1906624"/>
              <a:gd name="connsiteX7" fmla="*/ 0 w 5878748"/>
              <a:gd name="connsiteY7" fmla="*/ 1906624 h 1906624"/>
              <a:gd name="connsiteX8" fmla="*/ 0 w 5878748"/>
              <a:gd name="connsiteY8" fmla="*/ 1168056 h 1906624"/>
              <a:gd name="connsiteX9" fmla="*/ 358571 w 5878748"/>
              <a:gd name="connsiteY9" fmla="*/ 960086 h 1906624"/>
              <a:gd name="connsiteX10" fmla="*/ 0 w 5878748"/>
              <a:gd name="connsiteY10" fmla="*/ 752115 h 19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78748" h="1906624">
                <a:moveTo>
                  <a:pt x="0" y="0"/>
                </a:moveTo>
                <a:lnTo>
                  <a:pt x="5878748" y="0"/>
                </a:lnTo>
                <a:lnTo>
                  <a:pt x="5878748" y="890411"/>
                </a:lnTo>
                <a:lnTo>
                  <a:pt x="5506715" y="674632"/>
                </a:lnTo>
                <a:lnTo>
                  <a:pt x="5506715" y="1231993"/>
                </a:lnTo>
                <a:lnTo>
                  <a:pt x="5878748" y="1016214"/>
                </a:lnTo>
                <a:lnTo>
                  <a:pt x="5878748" y="1906624"/>
                </a:lnTo>
                <a:lnTo>
                  <a:pt x="0" y="1906624"/>
                </a:lnTo>
                <a:lnTo>
                  <a:pt x="0" y="1168056"/>
                </a:lnTo>
                <a:lnTo>
                  <a:pt x="358571" y="960086"/>
                </a:lnTo>
                <a:lnTo>
                  <a:pt x="0" y="752115"/>
                </a:lnTo>
                <a:close/>
              </a:path>
            </a:pathLst>
          </a:custGeom>
          <a:solidFill>
            <a:schemeClr val="accent2">
              <a:lumMod val="75000"/>
              <a:alpha val="20000"/>
            </a:schemeClr>
          </a:solidFill>
          <a:ln w="317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8A1F08-DCC4-4927-AEDC-CD07E7EE097A}"/>
              </a:ext>
            </a:extLst>
          </p:cNvPr>
          <p:cNvSpPr/>
          <p:nvPr/>
        </p:nvSpPr>
        <p:spPr>
          <a:xfrm>
            <a:off x="1235412" y="457207"/>
            <a:ext cx="8701038" cy="2743199"/>
          </a:xfrm>
          <a:prstGeom prst="rect">
            <a:avLst/>
          </a:prstGeom>
          <a:noFill/>
          <a:ln w="317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7F205D-B2DC-40EF-AA12-6EA6F4AB4C01}"/>
              </a:ext>
            </a:extLst>
          </p:cNvPr>
          <p:cNvSpPr/>
          <p:nvPr/>
        </p:nvSpPr>
        <p:spPr>
          <a:xfrm>
            <a:off x="1391327" y="559505"/>
            <a:ext cx="178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Controller Entity</a:t>
            </a:r>
            <a:endParaRPr lang="zh-CN" altLang="en-US" dirty="0"/>
          </a:p>
        </p:txBody>
      </p: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2B02AC3A-5785-49B4-838F-70F4DC384C33}"/>
              </a:ext>
            </a:extLst>
          </p:cNvPr>
          <p:cNvGrpSpPr/>
          <p:nvPr/>
        </p:nvGrpSpPr>
        <p:grpSpPr>
          <a:xfrm>
            <a:off x="2799951" y="1082626"/>
            <a:ext cx="5740850" cy="1906624"/>
            <a:chOff x="2735093" y="872126"/>
            <a:chExt cx="5740850" cy="19066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DF63272-D002-4D66-8E68-CA2DF1DEC23C}"/>
                </a:ext>
              </a:extLst>
            </p:cNvPr>
            <p:cNvSpPr/>
            <p:nvPr/>
          </p:nvSpPr>
          <p:spPr>
            <a:xfrm>
              <a:off x="2735093" y="872126"/>
              <a:ext cx="5718113" cy="1906624"/>
            </a:xfrm>
            <a:prstGeom prst="rect">
              <a:avLst/>
            </a:prstGeom>
            <a:solidFill>
              <a:schemeClr val="accent2">
                <a:lumMod val="75000"/>
                <a:alpha val="20000"/>
              </a:schemeClr>
            </a:solidFill>
            <a:ln w="317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7A589F0-DA33-4598-80CE-E4103D4D0955}"/>
                </a:ext>
              </a:extLst>
            </p:cNvPr>
            <p:cNvSpPr txBox="1"/>
            <p:nvPr/>
          </p:nvSpPr>
          <p:spPr>
            <a:xfrm>
              <a:off x="3834723" y="929448"/>
              <a:ext cx="30364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Control Law &amp; Intrinsic Variables</a:t>
              </a:r>
              <a:endParaRPr lang="zh-CN" altLang="en-US" sz="1600" dirty="0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20129E2-51B0-4C68-9251-45AE96A90663}"/>
                </a:ext>
              </a:extLst>
            </p:cNvPr>
            <p:cNvGrpSpPr/>
            <p:nvPr/>
          </p:nvGrpSpPr>
          <p:grpSpPr>
            <a:xfrm>
              <a:off x="4656610" y="1337553"/>
              <a:ext cx="1764422" cy="834008"/>
              <a:chOff x="2367511" y="4032394"/>
              <a:chExt cx="7558594" cy="25602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E8EBE3BF-1992-40C2-AD84-057410923F0F}"/>
                      </a:ext>
                    </a:extLst>
                  </p:cNvPr>
                  <p:cNvSpPr/>
                  <p:nvPr/>
                </p:nvSpPr>
                <p:spPr>
                  <a:xfrm>
                    <a:off x="5139961" y="4838634"/>
                    <a:ext cx="1284270" cy="55737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kumimoji="0" lang="zh-CN" alt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31" name="矩形 130">
                    <a:extLst>
                      <a:ext uri="{FF2B5EF4-FFF2-40B4-BE49-F238E27FC236}">
                        <a16:creationId xmlns:a16="http://schemas.microsoft.com/office/drawing/2014/main" id="{59150D80-CEC4-4D67-83CC-EFB0BA7652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9961" y="4838634"/>
                    <a:ext cx="1284270" cy="55737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37F705A6-2EE6-40F6-B9A0-22C82C0B2FE2}"/>
                      </a:ext>
                    </a:extLst>
                  </p:cNvPr>
                  <p:cNvSpPr/>
                  <p:nvPr/>
                </p:nvSpPr>
                <p:spPr>
                  <a:xfrm>
                    <a:off x="8641835" y="4838633"/>
                    <a:ext cx="1284270" cy="55737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kumimoji="0" lang="zh-CN" alt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32" name="矩形 131">
                    <a:extLst>
                      <a:ext uri="{FF2B5EF4-FFF2-40B4-BE49-F238E27FC236}">
                        <a16:creationId xmlns:a16="http://schemas.microsoft.com/office/drawing/2014/main" id="{9C679454-223E-43F8-8023-427FE43EE1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41835" y="4838633"/>
                    <a:ext cx="1284270" cy="55737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A7903B84-504F-4D6E-A96B-2C7F27F905A7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6424231" y="5117316"/>
                <a:ext cx="926072" cy="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29365FE1-2DC2-4DF0-A18B-982E914F5D1D}"/>
                  </a:ext>
                </a:extLst>
              </p:cNvPr>
              <p:cNvCxnSpPr/>
              <p:nvPr/>
            </p:nvCxnSpPr>
            <p:spPr>
              <a:xfrm flipV="1">
                <a:off x="4042339" y="5117317"/>
                <a:ext cx="1097622" cy="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DF8EB7DA-0AE8-41A0-98EE-F7F012CBE9BE}"/>
                  </a:ext>
                </a:extLst>
              </p:cNvPr>
              <p:cNvSpPr/>
              <p:nvPr/>
            </p:nvSpPr>
            <p:spPr>
              <a:xfrm>
                <a:off x="3689169" y="4998546"/>
                <a:ext cx="353164" cy="25506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7A4C9618-4FFC-4A34-B458-D7A313AD4952}"/>
                  </a:ext>
                </a:extLst>
              </p:cNvPr>
              <p:cNvCxnSpPr/>
              <p:nvPr/>
            </p:nvCxnSpPr>
            <p:spPr>
              <a:xfrm flipV="1">
                <a:off x="2591554" y="5117316"/>
                <a:ext cx="1097622" cy="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CB1EDE17-7F5F-4D2E-9C04-951FA12BA6B2}"/>
                  </a:ext>
                </a:extLst>
              </p:cNvPr>
              <p:cNvCxnSpPr>
                <a:cxnSpLocks/>
                <a:endCxn id="11" idx="4"/>
              </p:cNvCxnSpPr>
              <p:nvPr/>
            </p:nvCxnSpPr>
            <p:spPr>
              <a:xfrm flipV="1">
                <a:off x="3865751" y="5253612"/>
                <a:ext cx="0" cy="769048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3B5550-CB3E-44FE-9B9E-2446E1709E3C}"/>
                  </a:ext>
                </a:extLst>
              </p:cNvPr>
              <p:cNvSpPr txBox="1"/>
              <p:nvPr/>
            </p:nvSpPr>
            <p:spPr>
              <a:xfrm>
                <a:off x="3355766" y="4934235"/>
                <a:ext cx="300082" cy="781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+</a:t>
                </a:r>
                <a:endParaRPr kumimoji="0" lang="zh-CN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40ED200-F128-48E5-A3BC-7446A8EFDE2A}"/>
                  </a:ext>
                </a:extLst>
              </p:cNvPr>
              <p:cNvSpPr txBox="1"/>
              <p:nvPr/>
            </p:nvSpPr>
            <p:spPr>
              <a:xfrm>
                <a:off x="3628577" y="5046006"/>
                <a:ext cx="828188" cy="781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-</a:t>
                </a:r>
                <a:endParaRPr kumimoji="0" lang="zh-CN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6EA07D58-169C-4D90-9A3B-A31A4EB3AD0C}"/>
                      </a:ext>
                    </a:extLst>
                  </p:cNvPr>
                  <p:cNvSpPr txBox="1"/>
                  <p:nvPr/>
                </p:nvSpPr>
                <p:spPr>
                  <a:xfrm>
                    <a:off x="6119576" y="4426821"/>
                    <a:ext cx="1318336" cy="81415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𝑜𝑝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7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40" name="文本框 139">
                    <a:extLst>
                      <a:ext uri="{FF2B5EF4-FFF2-40B4-BE49-F238E27FC236}">
                        <a16:creationId xmlns:a16="http://schemas.microsoft.com/office/drawing/2014/main" id="{5711541E-BDE4-471C-9644-1CABCC80D8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9576" y="4426821"/>
                    <a:ext cx="1318336" cy="81415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14B0ED0F-D1EA-4143-B4D0-4BCB7CFA489E}"/>
                      </a:ext>
                    </a:extLst>
                  </p:cNvPr>
                  <p:cNvSpPr txBox="1"/>
                  <p:nvPr/>
                </p:nvSpPr>
                <p:spPr>
                  <a:xfrm>
                    <a:off x="4019455" y="4545275"/>
                    <a:ext cx="986310" cy="7818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CN" sz="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𝑒</m:t>
                          </m:r>
                        </m:oMath>
                      </m:oMathPara>
                    </a14:m>
                    <a:endParaRPr kumimoji="0" lang="zh-CN" alt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41" name="文本框 140">
                    <a:extLst>
                      <a:ext uri="{FF2B5EF4-FFF2-40B4-BE49-F238E27FC236}">
                        <a16:creationId xmlns:a16="http://schemas.microsoft.com/office/drawing/2014/main" id="{18E175C4-B4CC-4E93-8A88-618CD3F165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9455" y="4545275"/>
                    <a:ext cx="986310" cy="78183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2428FDFA-CC67-4993-AB69-C8AB57D861AD}"/>
                  </a:ext>
                </a:extLst>
              </p:cNvPr>
              <p:cNvCxnSpPr>
                <a:cxnSpLocks/>
                <a:stCxn id="26" idx="3"/>
              </p:cNvCxnSpPr>
              <p:nvPr/>
            </p:nvCxnSpPr>
            <p:spPr>
              <a:xfrm>
                <a:off x="6424231" y="6022662"/>
                <a:ext cx="2868304" cy="296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D7B6A06D-0490-43D5-8B71-D3D41D3210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92535" y="5387921"/>
                <a:ext cx="0" cy="66050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04B8D32A-87DA-43D5-838B-B3EB831395BE}"/>
                      </a:ext>
                    </a:extLst>
                  </p:cNvPr>
                  <p:cNvSpPr/>
                  <p:nvPr/>
                </p:nvSpPr>
                <p:spPr>
                  <a:xfrm>
                    <a:off x="5123314" y="4032394"/>
                    <a:ext cx="1284270" cy="55737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zh-CN" sz="7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  <m:d>
                            <m:dPr>
                              <m:ctrlP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kumimoji="0" lang="zh-CN" alt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44" name="矩形 143">
                    <a:extLst>
                      <a:ext uri="{FF2B5EF4-FFF2-40B4-BE49-F238E27FC236}">
                        <a16:creationId xmlns:a16="http://schemas.microsoft.com/office/drawing/2014/main" id="{E9567ACA-5372-4A47-9442-F7E9248E0B6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3314" y="4032394"/>
                    <a:ext cx="1284270" cy="55737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E11AB6C3-45D8-43D1-913F-7EC23D1D0EC1}"/>
                  </a:ext>
                </a:extLst>
              </p:cNvPr>
              <p:cNvSpPr/>
              <p:nvPr/>
            </p:nvSpPr>
            <p:spPr>
              <a:xfrm>
                <a:off x="7341290" y="4954103"/>
                <a:ext cx="352671" cy="27732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3F609718-CEA2-4087-AF20-8E98EC69E4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23722" y="5100567"/>
                <a:ext cx="926072" cy="5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B14DED7A-F87E-4019-BD97-11A059FE2D0C}"/>
                  </a:ext>
                </a:extLst>
              </p:cNvPr>
              <p:cNvCxnSpPr>
                <a:cxnSpLocks/>
                <a:stCxn id="20" idx="3"/>
              </p:cNvCxnSpPr>
              <p:nvPr/>
            </p:nvCxnSpPr>
            <p:spPr>
              <a:xfrm>
                <a:off x="6407584" y="4311081"/>
                <a:ext cx="111873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B5E2CCAE-C3C7-4804-95E5-62328336CA6C}"/>
                  </a:ext>
                </a:extLst>
              </p:cNvPr>
              <p:cNvCxnSpPr>
                <a:cxnSpLocks/>
                <a:endCxn id="21" idx="0"/>
              </p:cNvCxnSpPr>
              <p:nvPr/>
            </p:nvCxnSpPr>
            <p:spPr>
              <a:xfrm flipH="1">
                <a:off x="7517628" y="4321047"/>
                <a:ext cx="248" cy="6330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236E5FED-2467-4630-8F89-40A452659C9A}"/>
                  </a:ext>
                </a:extLst>
              </p:cNvPr>
              <p:cNvCxnSpPr>
                <a:cxnSpLocks/>
                <a:endCxn id="20" idx="1"/>
              </p:cNvCxnSpPr>
              <p:nvPr/>
            </p:nvCxnSpPr>
            <p:spPr>
              <a:xfrm>
                <a:off x="2990850" y="4311081"/>
                <a:ext cx="213246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71C5479A-2D76-419C-8A53-3033F6EA6AA4}"/>
                      </a:ext>
                    </a:extLst>
                  </p:cNvPr>
                  <p:cNvSpPr/>
                  <p:nvPr/>
                </p:nvSpPr>
                <p:spPr>
                  <a:xfrm>
                    <a:off x="5139961" y="5743975"/>
                    <a:ext cx="1284270" cy="55737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US" altLang="zh-CN" sz="7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s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kumimoji="0" lang="zh-CN" altLang="en-US" sz="7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50" name="矩形 149">
                    <a:extLst>
                      <a:ext uri="{FF2B5EF4-FFF2-40B4-BE49-F238E27FC236}">
                        <a16:creationId xmlns:a16="http://schemas.microsoft.com/office/drawing/2014/main" id="{F89B7060-6FE4-4555-BBBA-28800B6174F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9961" y="5743975"/>
                    <a:ext cx="1284270" cy="557373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74CC6E5A-B43F-4199-AE49-6B190D4BA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5757" y="6022661"/>
                <a:ext cx="1274203" cy="2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2CFB978F-2E1E-4DEF-8ABB-52B160E6345E}"/>
                  </a:ext>
                </a:extLst>
              </p:cNvPr>
              <p:cNvCxnSpPr/>
              <p:nvPr/>
            </p:nvCxnSpPr>
            <p:spPr>
              <a:xfrm flipV="1">
                <a:off x="2990850" y="4307677"/>
                <a:ext cx="0" cy="8096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15B4534E-0492-4CB7-902D-177909E4497B}"/>
                      </a:ext>
                    </a:extLst>
                  </p:cNvPr>
                  <p:cNvSpPr txBox="1"/>
                  <p:nvPr/>
                </p:nvSpPr>
                <p:spPr>
                  <a:xfrm>
                    <a:off x="2367511" y="4974011"/>
                    <a:ext cx="1293277" cy="81416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𝑠𝑝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7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53" name="文本框 152">
                    <a:extLst>
                      <a:ext uri="{FF2B5EF4-FFF2-40B4-BE49-F238E27FC236}">
                        <a16:creationId xmlns:a16="http://schemas.microsoft.com/office/drawing/2014/main" id="{F40CC8FE-4E62-4674-86F5-26D26FB474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7511" y="4974011"/>
                    <a:ext cx="1293277" cy="81416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9B3AC0D-5F17-4FEC-88E0-E539EDEC157B}"/>
                  </a:ext>
                </a:extLst>
              </p:cNvPr>
              <p:cNvSpPr txBox="1"/>
              <p:nvPr/>
            </p:nvSpPr>
            <p:spPr>
              <a:xfrm>
                <a:off x="6787838" y="4936337"/>
                <a:ext cx="300082" cy="781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+</a:t>
                </a:r>
                <a:endParaRPr kumimoji="0" lang="zh-CN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4EFA6DE-2695-4D26-BB8F-C9C2FAEFF3D8}"/>
                  </a:ext>
                </a:extLst>
              </p:cNvPr>
              <p:cNvSpPr txBox="1"/>
              <p:nvPr/>
            </p:nvSpPr>
            <p:spPr>
              <a:xfrm>
                <a:off x="7537068" y="4355393"/>
                <a:ext cx="300082" cy="781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+</a:t>
                </a:r>
                <a:endParaRPr kumimoji="0" lang="zh-CN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9D86FAE2-7DC2-4D35-BF6D-D837C11CAD2D}"/>
                      </a:ext>
                    </a:extLst>
                  </p:cNvPr>
                  <p:cNvSpPr txBox="1"/>
                  <p:nvPr/>
                </p:nvSpPr>
                <p:spPr>
                  <a:xfrm>
                    <a:off x="7782507" y="5778529"/>
                    <a:ext cx="1315581" cy="81415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zh-CN" sz="7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𝑝𝑣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7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56" name="文本框 155">
                    <a:extLst>
                      <a:ext uri="{FF2B5EF4-FFF2-40B4-BE49-F238E27FC236}">
                        <a16:creationId xmlns:a16="http://schemas.microsoft.com/office/drawing/2014/main" id="{0F1B9443-9E3E-4F0A-8D4E-CE70597C7F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2507" y="5778529"/>
                    <a:ext cx="1315581" cy="81415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8B7B704-4353-494B-BC61-D704365D2825}"/>
                </a:ext>
              </a:extLst>
            </p:cNvPr>
            <p:cNvSpPr txBox="1"/>
            <p:nvPr/>
          </p:nvSpPr>
          <p:spPr>
            <a:xfrm>
              <a:off x="2766072" y="1404969"/>
              <a:ext cx="11341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Input Variables</a:t>
              </a:r>
              <a:endParaRPr lang="zh-CN" altLang="en-US" sz="1600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346B6ED-5190-487C-B407-5E8F34AE8CEB}"/>
                </a:ext>
              </a:extLst>
            </p:cNvPr>
            <p:cNvSpPr txBox="1"/>
            <p:nvPr/>
          </p:nvSpPr>
          <p:spPr>
            <a:xfrm>
              <a:off x="7213094" y="1421528"/>
              <a:ext cx="12628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Output Variables</a:t>
              </a:r>
              <a:endParaRPr lang="zh-CN" altLang="en-US" sz="1600" dirty="0"/>
            </a:p>
          </p:txBody>
        </p:sp>
        <p:sp>
          <p:nvSpPr>
            <p:cNvPr id="37" name="箭头: 右 36">
              <a:extLst>
                <a:ext uri="{FF2B5EF4-FFF2-40B4-BE49-F238E27FC236}">
                  <a16:creationId xmlns:a16="http://schemas.microsoft.com/office/drawing/2014/main" id="{279EB63B-5CDE-4A01-A777-B907D2B17BF4}"/>
                </a:ext>
              </a:extLst>
            </p:cNvPr>
            <p:cNvSpPr/>
            <p:nvPr/>
          </p:nvSpPr>
          <p:spPr>
            <a:xfrm>
              <a:off x="6628444" y="1514388"/>
              <a:ext cx="588656" cy="3674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D27551EB-E832-4CE6-B6CF-542476E79D5B}"/>
                </a:ext>
              </a:extLst>
            </p:cNvPr>
            <p:cNvSpPr/>
            <p:nvPr/>
          </p:nvSpPr>
          <p:spPr>
            <a:xfrm>
              <a:off x="4562396" y="1298780"/>
              <a:ext cx="1949210" cy="872781"/>
            </a:xfrm>
            <a:prstGeom prst="roundRect">
              <a:avLst/>
            </a:prstGeom>
            <a:solidFill>
              <a:schemeClr val="accent3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右 38">
              <a:extLst>
                <a:ext uri="{FF2B5EF4-FFF2-40B4-BE49-F238E27FC236}">
                  <a16:creationId xmlns:a16="http://schemas.microsoft.com/office/drawing/2014/main" id="{BF152134-DFA0-4B73-ADF9-766DEDEFBFBC}"/>
                </a:ext>
              </a:extLst>
            </p:cNvPr>
            <p:cNvSpPr/>
            <p:nvPr/>
          </p:nvSpPr>
          <p:spPr>
            <a:xfrm>
              <a:off x="3846678" y="1534689"/>
              <a:ext cx="588656" cy="3674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右大括号 39">
              <a:extLst>
                <a:ext uri="{FF2B5EF4-FFF2-40B4-BE49-F238E27FC236}">
                  <a16:creationId xmlns:a16="http://schemas.microsoft.com/office/drawing/2014/main" id="{5290C892-5D1D-44A6-8C8F-2FB631233181}"/>
                </a:ext>
              </a:extLst>
            </p:cNvPr>
            <p:cNvSpPr/>
            <p:nvPr/>
          </p:nvSpPr>
          <p:spPr>
            <a:xfrm rot="5400000">
              <a:off x="5498940" y="-16729"/>
              <a:ext cx="198681" cy="4490241"/>
            </a:xfrm>
            <a:prstGeom prst="rightBrac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8F03B14E-289B-488A-ACF7-A4280AA21F00}"/>
                </a:ext>
              </a:extLst>
            </p:cNvPr>
            <p:cNvSpPr txBox="1"/>
            <p:nvPr/>
          </p:nvSpPr>
          <p:spPr>
            <a:xfrm>
              <a:off x="3761079" y="2372836"/>
              <a:ext cx="32848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Powered by GMP CTL Components</a:t>
              </a:r>
              <a:endParaRPr lang="zh-CN" altLang="en-US" sz="1600" dirty="0"/>
            </a:p>
          </p:txBody>
        </p:sp>
      </p:grp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9C06A0E7-7A8F-45B6-BDDE-54FD234D6158}"/>
              </a:ext>
            </a:extLst>
          </p:cNvPr>
          <p:cNvSpPr/>
          <p:nvPr/>
        </p:nvSpPr>
        <p:spPr>
          <a:xfrm rot="2814176">
            <a:off x="642131" y="1651239"/>
            <a:ext cx="751153" cy="751153"/>
          </a:xfrm>
          <a:custGeom>
            <a:avLst/>
            <a:gdLst>
              <a:gd name="connsiteX0" fmla="*/ 0 w 1096535"/>
              <a:gd name="connsiteY0" fmla="*/ 0 h 1096535"/>
              <a:gd name="connsiteX1" fmla="*/ 1096535 w 1096535"/>
              <a:gd name="connsiteY1" fmla="*/ 0 h 1096535"/>
              <a:gd name="connsiteX2" fmla="*/ 1096535 w 1096535"/>
              <a:gd name="connsiteY2" fmla="*/ 1096535 h 1096535"/>
              <a:gd name="connsiteX3" fmla="*/ 772811 w 1096535"/>
              <a:gd name="connsiteY3" fmla="*/ 1096535 h 1096535"/>
              <a:gd name="connsiteX4" fmla="*/ 772811 w 1096535"/>
              <a:gd name="connsiteY4" fmla="*/ 338925 h 1096535"/>
              <a:gd name="connsiteX5" fmla="*/ 0 w 1096535"/>
              <a:gd name="connsiteY5" fmla="*/ 338925 h 1096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6535" h="1096535">
                <a:moveTo>
                  <a:pt x="0" y="0"/>
                </a:moveTo>
                <a:lnTo>
                  <a:pt x="1096535" y="0"/>
                </a:lnTo>
                <a:lnTo>
                  <a:pt x="1096535" y="1096535"/>
                </a:lnTo>
                <a:lnTo>
                  <a:pt x="772811" y="1096535"/>
                </a:lnTo>
                <a:lnTo>
                  <a:pt x="772811" y="338925"/>
                </a:lnTo>
                <a:lnTo>
                  <a:pt x="0" y="338925"/>
                </a:lnTo>
                <a:close/>
              </a:path>
            </a:pathLst>
          </a:cu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17238B0C-ECBB-4A5C-962B-2A2E179E33B9}"/>
              </a:ext>
            </a:extLst>
          </p:cNvPr>
          <p:cNvSpPr/>
          <p:nvPr/>
        </p:nvSpPr>
        <p:spPr>
          <a:xfrm rot="2814176">
            <a:off x="9311056" y="1693168"/>
            <a:ext cx="751153" cy="751153"/>
          </a:xfrm>
          <a:custGeom>
            <a:avLst/>
            <a:gdLst>
              <a:gd name="connsiteX0" fmla="*/ 0 w 1096535"/>
              <a:gd name="connsiteY0" fmla="*/ 0 h 1096535"/>
              <a:gd name="connsiteX1" fmla="*/ 1096535 w 1096535"/>
              <a:gd name="connsiteY1" fmla="*/ 0 h 1096535"/>
              <a:gd name="connsiteX2" fmla="*/ 1096535 w 1096535"/>
              <a:gd name="connsiteY2" fmla="*/ 1096535 h 1096535"/>
              <a:gd name="connsiteX3" fmla="*/ 772811 w 1096535"/>
              <a:gd name="connsiteY3" fmla="*/ 1096535 h 1096535"/>
              <a:gd name="connsiteX4" fmla="*/ 772811 w 1096535"/>
              <a:gd name="connsiteY4" fmla="*/ 338925 h 1096535"/>
              <a:gd name="connsiteX5" fmla="*/ 0 w 1096535"/>
              <a:gd name="connsiteY5" fmla="*/ 338925 h 1096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6535" h="1096535">
                <a:moveTo>
                  <a:pt x="0" y="0"/>
                </a:moveTo>
                <a:lnTo>
                  <a:pt x="1096535" y="0"/>
                </a:lnTo>
                <a:lnTo>
                  <a:pt x="1096535" y="1096535"/>
                </a:lnTo>
                <a:lnTo>
                  <a:pt x="772811" y="1096535"/>
                </a:lnTo>
                <a:lnTo>
                  <a:pt x="772811" y="338925"/>
                </a:lnTo>
                <a:lnTo>
                  <a:pt x="0" y="338925"/>
                </a:lnTo>
                <a:close/>
              </a:path>
            </a:pathLst>
          </a:cu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1DDE6F8F-DE35-48A8-B04C-8FE44CC071CF}"/>
              </a:ext>
            </a:extLst>
          </p:cNvPr>
          <p:cNvSpPr txBox="1"/>
          <p:nvPr/>
        </p:nvSpPr>
        <p:spPr>
          <a:xfrm>
            <a:off x="1404907" y="1703649"/>
            <a:ext cx="1261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User Input Interface</a:t>
            </a:r>
            <a:endParaRPr lang="zh-CN" altLang="en-US" sz="1600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64BDD6C-3FDD-4EA9-A18E-192E8A6A31B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243766" y="2035938"/>
            <a:ext cx="1556185" cy="0"/>
          </a:xfrm>
          <a:prstGeom prst="straightConnector1">
            <a:avLst/>
          </a:prstGeom>
          <a:ln w="158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0A79DAE-8054-4EBC-A443-3FDD2C66820F}"/>
              </a:ext>
            </a:extLst>
          </p:cNvPr>
          <p:cNvCxnSpPr>
            <a:cxnSpLocks/>
          </p:cNvCxnSpPr>
          <p:nvPr/>
        </p:nvCxnSpPr>
        <p:spPr>
          <a:xfrm>
            <a:off x="8540899" y="2094324"/>
            <a:ext cx="1395551" cy="0"/>
          </a:xfrm>
          <a:prstGeom prst="straightConnector1">
            <a:avLst/>
          </a:prstGeom>
          <a:ln w="158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1E1512D9-FFAC-44C1-9BD1-39F66095161C}"/>
              </a:ext>
            </a:extLst>
          </p:cNvPr>
          <p:cNvSpPr txBox="1"/>
          <p:nvPr/>
        </p:nvSpPr>
        <p:spPr>
          <a:xfrm>
            <a:off x="8525070" y="1763755"/>
            <a:ext cx="1429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User Output Interface</a:t>
            </a:r>
            <a:endParaRPr lang="zh-CN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E39F9F4-C825-4B29-9FD2-F56118EF79E0}"/>
              </a:ext>
            </a:extLst>
          </p:cNvPr>
          <p:cNvSpPr/>
          <p:nvPr/>
        </p:nvSpPr>
        <p:spPr>
          <a:xfrm>
            <a:off x="1514710" y="982960"/>
            <a:ext cx="1007277" cy="33332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ADC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001C3C5-9C2D-4AB7-B2B9-1555E65A8178}"/>
              </a:ext>
            </a:extLst>
          </p:cNvPr>
          <p:cNvSpPr/>
          <p:nvPr/>
        </p:nvSpPr>
        <p:spPr>
          <a:xfrm>
            <a:off x="1514710" y="1380333"/>
            <a:ext cx="1007277" cy="33332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Encoder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7656366-BC78-4CBA-9A66-94B7BB00DE5F}"/>
              </a:ext>
            </a:extLst>
          </p:cNvPr>
          <p:cNvSpPr/>
          <p:nvPr/>
        </p:nvSpPr>
        <p:spPr>
          <a:xfrm>
            <a:off x="1514710" y="2332645"/>
            <a:ext cx="1007277" cy="33332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User Target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A546483-DC1B-4122-BC46-158EA2095E5B}"/>
              </a:ext>
            </a:extLst>
          </p:cNvPr>
          <p:cNvSpPr/>
          <p:nvPr/>
        </p:nvSpPr>
        <p:spPr>
          <a:xfrm>
            <a:off x="1504923" y="2771197"/>
            <a:ext cx="1007277" cy="33332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Boundary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A3F8AAE-6280-41EB-A510-2FAE08739606}"/>
              </a:ext>
            </a:extLst>
          </p:cNvPr>
          <p:cNvSpPr/>
          <p:nvPr/>
        </p:nvSpPr>
        <p:spPr>
          <a:xfrm>
            <a:off x="8652141" y="982791"/>
            <a:ext cx="1007277" cy="33332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DAC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3010DF1-FD14-466B-8870-66956DF966A9}"/>
              </a:ext>
            </a:extLst>
          </p:cNvPr>
          <p:cNvSpPr/>
          <p:nvPr/>
        </p:nvSpPr>
        <p:spPr>
          <a:xfrm>
            <a:off x="8674427" y="1380333"/>
            <a:ext cx="1007277" cy="33332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EPWM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B879E1C-5A9B-4D10-AA03-34B88D1A6767}"/>
              </a:ext>
            </a:extLst>
          </p:cNvPr>
          <p:cNvSpPr/>
          <p:nvPr/>
        </p:nvSpPr>
        <p:spPr>
          <a:xfrm>
            <a:off x="8677706" y="2369784"/>
            <a:ext cx="1007277" cy="33332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Comm Bus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D7BA6B1-CCAF-4839-AECD-143D9B0DDFF3}"/>
              </a:ext>
            </a:extLst>
          </p:cNvPr>
          <p:cNvSpPr/>
          <p:nvPr/>
        </p:nvSpPr>
        <p:spPr>
          <a:xfrm>
            <a:off x="8680032" y="2782126"/>
            <a:ext cx="1007277" cy="333322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Alarm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7332BE46-E222-4FF1-BDB5-81B97B01B19F}"/>
              </a:ext>
            </a:extLst>
          </p:cNvPr>
          <p:cNvSpPr/>
          <p:nvPr/>
        </p:nvSpPr>
        <p:spPr>
          <a:xfrm>
            <a:off x="1224311" y="3895776"/>
            <a:ext cx="5594778" cy="2743199"/>
          </a:xfrm>
          <a:prstGeom prst="rect">
            <a:avLst/>
          </a:prstGeom>
          <a:noFill/>
          <a:ln w="317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39F5060A-EA96-4221-BF1F-38EEDA12C46A}"/>
              </a:ext>
            </a:extLst>
          </p:cNvPr>
          <p:cNvSpPr/>
          <p:nvPr/>
        </p:nvSpPr>
        <p:spPr>
          <a:xfrm>
            <a:off x="4987183" y="6087715"/>
            <a:ext cx="1729099" cy="456217"/>
          </a:xfrm>
          <a:prstGeom prst="rect">
            <a:avLst/>
          </a:prstGeom>
          <a:noFill/>
          <a:ln w="15875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Enable Switches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71F633CB-A017-4248-B2D2-B934684AD60D}"/>
              </a:ext>
            </a:extLst>
          </p:cNvPr>
          <p:cNvSpPr/>
          <p:nvPr/>
        </p:nvSpPr>
        <p:spPr>
          <a:xfrm>
            <a:off x="3134122" y="6087715"/>
            <a:ext cx="1729099" cy="456217"/>
          </a:xfrm>
          <a:prstGeom prst="rect">
            <a:avLst/>
          </a:prstGeom>
          <a:noFill/>
          <a:ln w="15875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Error Code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3BEFAA26-2948-4D18-8CD3-4F68FAAA555A}"/>
              </a:ext>
            </a:extLst>
          </p:cNvPr>
          <p:cNvSpPr/>
          <p:nvPr/>
        </p:nvSpPr>
        <p:spPr>
          <a:xfrm>
            <a:off x="1281062" y="6087715"/>
            <a:ext cx="1729099" cy="456217"/>
          </a:xfrm>
          <a:prstGeom prst="rect">
            <a:avLst/>
          </a:prstGeom>
          <a:noFill/>
          <a:ln w="15875"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Process Recorder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BD3AEC38-0A50-4F41-ABC9-39E1EE5C5BA0}"/>
              </a:ext>
            </a:extLst>
          </p:cNvPr>
          <p:cNvSpPr/>
          <p:nvPr/>
        </p:nvSpPr>
        <p:spPr>
          <a:xfrm>
            <a:off x="1285259" y="3969052"/>
            <a:ext cx="1319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Controller Framework</a:t>
            </a:r>
            <a:endParaRPr lang="zh-CN" altLang="en-US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357E5A9E-400E-4C51-BA0D-0C54A336DC5F}"/>
              </a:ext>
            </a:extLst>
          </p:cNvPr>
          <p:cNvSpPr/>
          <p:nvPr/>
        </p:nvSpPr>
        <p:spPr>
          <a:xfrm>
            <a:off x="7110811" y="3864573"/>
            <a:ext cx="2825639" cy="2743199"/>
          </a:xfrm>
          <a:prstGeom prst="rect">
            <a:avLst/>
          </a:prstGeom>
          <a:noFill/>
          <a:ln w="317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D412D9A4-B47A-4002-B4E3-E7723F6F7AB0}"/>
              </a:ext>
            </a:extLst>
          </p:cNvPr>
          <p:cNvGrpSpPr/>
          <p:nvPr/>
        </p:nvGrpSpPr>
        <p:grpSpPr>
          <a:xfrm>
            <a:off x="8001222" y="3272432"/>
            <a:ext cx="1079158" cy="532440"/>
            <a:chOff x="7772400" y="3062756"/>
            <a:chExt cx="1079158" cy="616985"/>
          </a:xfrm>
        </p:grpSpPr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6B077E1B-D2A9-4C3F-8853-7BF54CD19117}"/>
                </a:ext>
              </a:extLst>
            </p:cNvPr>
            <p:cNvSpPr/>
            <p:nvPr/>
          </p:nvSpPr>
          <p:spPr>
            <a:xfrm>
              <a:off x="7772400" y="3064213"/>
              <a:ext cx="398834" cy="466927"/>
            </a:xfrm>
            <a:custGeom>
              <a:avLst/>
              <a:gdLst>
                <a:gd name="connsiteX0" fmla="*/ 0 w 398834"/>
                <a:gd name="connsiteY0" fmla="*/ 0 h 466927"/>
                <a:gd name="connsiteX1" fmla="*/ 330740 w 398834"/>
                <a:gd name="connsiteY1" fmla="*/ 214008 h 466927"/>
                <a:gd name="connsiteX2" fmla="*/ 398834 w 398834"/>
                <a:gd name="connsiteY2" fmla="*/ 466927 h 4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8834" h="466927">
                  <a:moveTo>
                    <a:pt x="0" y="0"/>
                  </a:moveTo>
                  <a:cubicBezTo>
                    <a:pt x="132134" y="68093"/>
                    <a:pt x="264268" y="136187"/>
                    <a:pt x="330740" y="214008"/>
                  </a:cubicBezTo>
                  <a:cubicBezTo>
                    <a:pt x="397212" y="291829"/>
                    <a:pt x="398023" y="379378"/>
                    <a:pt x="398834" y="466927"/>
                  </a:cubicBezTo>
                </a:path>
              </a:pathLst>
            </a:custGeom>
            <a:noFill/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BCC6CFDA-7F5F-430F-990F-7A5394DE17B6}"/>
                </a:ext>
              </a:extLst>
            </p:cNvPr>
            <p:cNvSpPr/>
            <p:nvPr/>
          </p:nvSpPr>
          <p:spPr>
            <a:xfrm flipH="1">
              <a:off x="8452724" y="3062756"/>
              <a:ext cx="398834" cy="466927"/>
            </a:xfrm>
            <a:custGeom>
              <a:avLst/>
              <a:gdLst>
                <a:gd name="connsiteX0" fmla="*/ 0 w 398834"/>
                <a:gd name="connsiteY0" fmla="*/ 0 h 466927"/>
                <a:gd name="connsiteX1" fmla="*/ 330740 w 398834"/>
                <a:gd name="connsiteY1" fmla="*/ 214008 h 466927"/>
                <a:gd name="connsiteX2" fmla="*/ 398834 w 398834"/>
                <a:gd name="connsiteY2" fmla="*/ 466927 h 4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8834" h="466927">
                  <a:moveTo>
                    <a:pt x="0" y="0"/>
                  </a:moveTo>
                  <a:cubicBezTo>
                    <a:pt x="132134" y="68093"/>
                    <a:pt x="264268" y="136187"/>
                    <a:pt x="330740" y="214008"/>
                  </a:cubicBezTo>
                  <a:cubicBezTo>
                    <a:pt x="397212" y="291829"/>
                    <a:pt x="398023" y="379378"/>
                    <a:pt x="398834" y="466927"/>
                  </a:cubicBezTo>
                </a:path>
              </a:pathLst>
            </a:custGeom>
            <a:noFill/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05DEFA0A-94F5-4811-A005-C8485025BAF5}"/>
                </a:ext>
              </a:extLst>
            </p:cNvPr>
            <p:cNvCxnSpPr/>
            <p:nvPr/>
          </p:nvCxnSpPr>
          <p:spPr>
            <a:xfrm>
              <a:off x="7908259" y="3429000"/>
              <a:ext cx="408890" cy="250741"/>
            </a:xfrm>
            <a:prstGeom prst="line">
              <a:avLst/>
            </a:prstGeom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E5BAA4CE-1EC1-4251-A979-85C8BE9D0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6809" y="3424360"/>
              <a:ext cx="408890" cy="250741"/>
            </a:xfrm>
            <a:prstGeom prst="line">
              <a:avLst/>
            </a:prstGeom>
            <a:ln w="158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E86C82B3-2C1B-4C07-9ECB-7A1F585E6AA2}"/>
              </a:ext>
            </a:extLst>
          </p:cNvPr>
          <p:cNvSpPr/>
          <p:nvPr/>
        </p:nvSpPr>
        <p:spPr>
          <a:xfrm rot="2814176">
            <a:off x="9358179" y="4493660"/>
            <a:ext cx="751153" cy="751153"/>
          </a:xfrm>
          <a:custGeom>
            <a:avLst/>
            <a:gdLst>
              <a:gd name="connsiteX0" fmla="*/ 0 w 1096535"/>
              <a:gd name="connsiteY0" fmla="*/ 0 h 1096535"/>
              <a:gd name="connsiteX1" fmla="*/ 1096535 w 1096535"/>
              <a:gd name="connsiteY1" fmla="*/ 0 h 1096535"/>
              <a:gd name="connsiteX2" fmla="*/ 1096535 w 1096535"/>
              <a:gd name="connsiteY2" fmla="*/ 1096535 h 1096535"/>
              <a:gd name="connsiteX3" fmla="*/ 772811 w 1096535"/>
              <a:gd name="connsiteY3" fmla="*/ 1096535 h 1096535"/>
              <a:gd name="connsiteX4" fmla="*/ 772811 w 1096535"/>
              <a:gd name="connsiteY4" fmla="*/ 338925 h 1096535"/>
              <a:gd name="connsiteX5" fmla="*/ 0 w 1096535"/>
              <a:gd name="connsiteY5" fmla="*/ 338925 h 1096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6535" h="1096535">
                <a:moveTo>
                  <a:pt x="0" y="0"/>
                </a:moveTo>
                <a:lnTo>
                  <a:pt x="1096535" y="0"/>
                </a:lnTo>
                <a:lnTo>
                  <a:pt x="1096535" y="1096535"/>
                </a:lnTo>
                <a:lnTo>
                  <a:pt x="772811" y="1096535"/>
                </a:lnTo>
                <a:lnTo>
                  <a:pt x="772811" y="338925"/>
                </a:lnTo>
                <a:lnTo>
                  <a:pt x="0" y="338925"/>
                </a:lnTo>
                <a:close/>
              </a:path>
            </a:pathLst>
          </a:cu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3AA27BCB-758E-4C01-ABCF-2DBE0907C291}"/>
              </a:ext>
            </a:extLst>
          </p:cNvPr>
          <p:cNvSpPr/>
          <p:nvPr/>
        </p:nvSpPr>
        <p:spPr>
          <a:xfrm>
            <a:off x="7192012" y="3920412"/>
            <a:ext cx="22990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/>
              <a:t>Monitor &amp; Protection</a:t>
            </a:r>
          </a:p>
          <a:p>
            <a:pPr algn="ctr"/>
            <a:r>
              <a:rPr lang="en-US" altLang="zh-CN" dirty="0"/>
              <a:t>Dynamic Tuning</a:t>
            </a:r>
          </a:p>
        </p:txBody>
      </p:sp>
      <p:sp>
        <p:nvSpPr>
          <p:cNvPr id="141" name="任意多边形: 形状 140">
            <a:extLst>
              <a:ext uri="{FF2B5EF4-FFF2-40B4-BE49-F238E27FC236}">
                <a16:creationId xmlns:a16="http://schemas.microsoft.com/office/drawing/2014/main" id="{96510B67-3DAA-4169-8F7D-0077FBA84D3C}"/>
              </a:ext>
            </a:extLst>
          </p:cNvPr>
          <p:cNvSpPr/>
          <p:nvPr/>
        </p:nvSpPr>
        <p:spPr>
          <a:xfrm rot="2814176">
            <a:off x="642131" y="4833601"/>
            <a:ext cx="751153" cy="751153"/>
          </a:xfrm>
          <a:custGeom>
            <a:avLst/>
            <a:gdLst>
              <a:gd name="connsiteX0" fmla="*/ 0 w 1096535"/>
              <a:gd name="connsiteY0" fmla="*/ 0 h 1096535"/>
              <a:gd name="connsiteX1" fmla="*/ 1096535 w 1096535"/>
              <a:gd name="connsiteY1" fmla="*/ 0 h 1096535"/>
              <a:gd name="connsiteX2" fmla="*/ 1096535 w 1096535"/>
              <a:gd name="connsiteY2" fmla="*/ 1096535 h 1096535"/>
              <a:gd name="connsiteX3" fmla="*/ 772811 w 1096535"/>
              <a:gd name="connsiteY3" fmla="*/ 1096535 h 1096535"/>
              <a:gd name="connsiteX4" fmla="*/ 772811 w 1096535"/>
              <a:gd name="connsiteY4" fmla="*/ 338925 h 1096535"/>
              <a:gd name="connsiteX5" fmla="*/ 0 w 1096535"/>
              <a:gd name="connsiteY5" fmla="*/ 338925 h 1096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6535" h="1096535">
                <a:moveTo>
                  <a:pt x="0" y="0"/>
                </a:moveTo>
                <a:lnTo>
                  <a:pt x="1096535" y="0"/>
                </a:lnTo>
                <a:lnTo>
                  <a:pt x="1096535" y="1096535"/>
                </a:lnTo>
                <a:lnTo>
                  <a:pt x="772811" y="1096535"/>
                </a:lnTo>
                <a:lnTo>
                  <a:pt x="772811" y="338925"/>
                </a:lnTo>
                <a:lnTo>
                  <a:pt x="0" y="338925"/>
                </a:lnTo>
                <a:close/>
              </a:path>
            </a:pathLst>
          </a:cu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3F8D6F47-22F4-4F18-88C8-8F813A20DE8F}"/>
              </a:ext>
            </a:extLst>
          </p:cNvPr>
          <p:cNvGrpSpPr/>
          <p:nvPr/>
        </p:nvGrpSpPr>
        <p:grpSpPr>
          <a:xfrm rot="10800000">
            <a:off x="3459092" y="3302015"/>
            <a:ext cx="1079158" cy="532440"/>
            <a:chOff x="7772400" y="3062756"/>
            <a:chExt cx="1079158" cy="616985"/>
          </a:xfrm>
        </p:grpSpPr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678ACB4B-F38A-4F0E-9DB4-6ADBE637B5A7}"/>
                </a:ext>
              </a:extLst>
            </p:cNvPr>
            <p:cNvSpPr/>
            <p:nvPr/>
          </p:nvSpPr>
          <p:spPr>
            <a:xfrm>
              <a:off x="7772400" y="3064213"/>
              <a:ext cx="398834" cy="466927"/>
            </a:xfrm>
            <a:custGeom>
              <a:avLst/>
              <a:gdLst>
                <a:gd name="connsiteX0" fmla="*/ 0 w 398834"/>
                <a:gd name="connsiteY0" fmla="*/ 0 h 466927"/>
                <a:gd name="connsiteX1" fmla="*/ 330740 w 398834"/>
                <a:gd name="connsiteY1" fmla="*/ 214008 h 466927"/>
                <a:gd name="connsiteX2" fmla="*/ 398834 w 398834"/>
                <a:gd name="connsiteY2" fmla="*/ 466927 h 4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8834" h="466927">
                  <a:moveTo>
                    <a:pt x="0" y="0"/>
                  </a:moveTo>
                  <a:cubicBezTo>
                    <a:pt x="132134" y="68093"/>
                    <a:pt x="264268" y="136187"/>
                    <a:pt x="330740" y="214008"/>
                  </a:cubicBezTo>
                  <a:cubicBezTo>
                    <a:pt x="397212" y="291829"/>
                    <a:pt x="398023" y="379378"/>
                    <a:pt x="398834" y="466927"/>
                  </a:cubicBezTo>
                </a:path>
              </a:pathLst>
            </a:cu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B2167D66-A46E-41ED-B1A8-F1633B89BEC4}"/>
                </a:ext>
              </a:extLst>
            </p:cNvPr>
            <p:cNvSpPr/>
            <p:nvPr/>
          </p:nvSpPr>
          <p:spPr>
            <a:xfrm flipH="1">
              <a:off x="8452724" y="3062756"/>
              <a:ext cx="398834" cy="466927"/>
            </a:xfrm>
            <a:custGeom>
              <a:avLst/>
              <a:gdLst>
                <a:gd name="connsiteX0" fmla="*/ 0 w 398834"/>
                <a:gd name="connsiteY0" fmla="*/ 0 h 466927"/>
                <a:gd name="connsiteX1" fmla="*/ 330740 w 398834"/>
                <a:gd name="connsiteY1" fmla="*/ 214008 h 466927"/>
                <a:gd name="connsiteX2" fmla="*/ 398834 w 398834"/>
                <a:gd name="connsiteY2" fmla="*/ 466927 h 4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8834" h="466927">
                  <a:moveTo>
                    <a:pt x="0" y="0"/>
                  </a:moveTo>
                  <a:cubicBezTo>
                    <a:pt x="132134" y="68093"/>
                    <a:pt x="264268" y="136187"/>
                    <a:pt x="330740" y="214008"/>
                  </a:cubicBezTo>
                  <a:cubicBezTo>
                    <a:pt x="397212" y="291829"/>
                    <a:pt x="398023" y="379378"/>
                    <a:pt x="398834" y="466927"/>
                  </a:cubicBezTo>
                </a:path>
              </a:pathLst>
            </a:cu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461478F1-AB95-4700-9FC8-73536C52F39B}"/>
                </a:ext>
              </a:extLst>
            </p:cNvPr>
            <p:cNvCxnSpPr/>
            <p:nvPr/>
          </p:nvCxnSpPr>
          <p:spPr>
            <a:xfrm>
              <a:off x="7908259" y="3429000"/>
              <a:ext cx="408890" cy="250741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0D07AA1B-AD91-4CD6-A166-B2F8FAA9D5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6809" y="3424360"/>
              <a:ext cx="408890" cy="250741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文本框 146">
            <a:extLst>
              <a:ext uri="{FF2B5EF4-FFF2-40B4-BE49-F238E27FC236}">
                <a16:creationId xmlns:a16="http://schemas.microsoft.com/office/drawing/2014/main" id="{9C54B743-418C-4295-BF3D-7F88AB81533F}"/>
              </a:ext>
            </a:extLst>
          </p:cNvPr>
          <p:cNvSpPr txBox="1"/>
          <p:nvPr/>
        </p:nvSpPr>
        <p:spPr>
          <a:xfrm>
            <a:off x="1913691" y="3408092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State Control</a:t>
            </a:r>
            <a:endParaRPr lang="zh-CN" altLang="en-US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AE7A4E59-3EFE-4419-8406-05C9442825CE}"/>
              </a:ext>
            </a:extLst>
          </p:cNvPr>
          <p:cNvSpPr txBox="1"/>
          <p:nvPr/>
        </p:nvSpPr>
        <p:spPr>
          <a:xfrm>
            <a:off x="4518975" y="3397073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Tick Service</a:t>
            </a:r>
            <a:endParaRPr lang="zh-CN" altLang="en-US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07FB5700-B47A-4332-87EF-F9EFC92AA765}"/>
              </a:ext>
            </a:extLst>
          </p:cNvPr>
          <p:cNvSpPr txBox="1"/>
          <p:nvPr/>
        </p:nvSpPr>
        <p:spPr>
          <a:xfrm>
            <a:off x="6225418" y="3397073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Variables involved</a:t>
            </a:r>
            <a:endParaRPr lang="zh-CN" altLang="en-US" dirty="0"/>
          </a:p>
        </p:txBody>
      </p:sp>
      <p:sp>
        <p:nvSpPr>
          <p:cNvPr id="151" name="矩形: 圆角 150">
            <a:extLst>
              <a:ext uri="{FF2B5EF4-FFF2-40B4-BE49-F238E27FC236}">
                <a16:creationId xmlns:a16="http://schemas.microsoft.com/office/drawing/2014/main" id="{4997C545-C8CC-43D5-B4A6-81F449BF3E82}"/>
              </a:ext>
            </a:extLst>
          </p:cNvPr>
          <p:cNvSpPr/>
          <p:nvPr/>
        </p:nvSpPr>
        <p:spPr>
          <a:xfrm>
            <a:off x="651753" y="87549"/>
            <a:ext cx="9786026" cy="6673174"/>
          </a:xfrm>
          <a:prstGeom prst="roundRect">
            <a:avLst>
              <a:gd name="adj" fmla="val 588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A9B849E5-7497-474B-A736-8D6F292FD3D1}"/>
              </a:ext>
            </a:extLst>
          </p:cNvPr>
          <p:cNvSpPr txBox="1"/>
          <p:nvPr/>
        </p:nvSpPr>
        <p:spPr>
          <a:xfrm>
            <a:off x="8813201" y="4576848"/>
            <a:ext cx="1106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Monitor Interface</a:t>
            </a:r>
            <a:endParaRPr lang="zh-CN" altLang="en-US" sz="1600" dirty="0"/>
          </a:p>
        </p:txBody>
      </p: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D33A7C20-A69F-4D8A-BC6E-F0CF6CC6CDFB}"/>
              </a:ext>
            </a:extLst>
          </p:cNvPr>
          <p:cNvCxnSpPr>
            <a:cxnSpLocks/>
            <a:stCxn id="152" idx="1"/>
          </p:cNvCxnSpPr>
          <p:nvPr/>
        </p:nvCxnSpPr>
        <p:spPr>
          <a:xfrm>
            <a:off x="8813201" y="4869236"/>
            <a:ext cx="1107269" cy="14599"/>
          </a:xfrm>
          <a:prstGeom prst="straightConnector1">
            <a:avLst/>
          </a:prstGeom>
          <a:ln w="15875">
            <a:solidFill>
              <a:schemeClr val="accent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等腰三角形 154">
            <a:extLst>
              <a:ext uri="{FF2B5EF4-FFF2-40B4-BE49-F238E27FC236}">
                <a16:creationId xmlns:a16="http://schemas.microsoft.com/office/drawing/2014/main" id="{40FC7215-D11A-485F-A4D8-B27EFCFF7324}"/>
              </a:ext>
            </a:extLst>
          </p:cNvPr>
          <p:cNvSpPr/>
          <p:nvPr/>
        </p:nvSpPr>
        <p:spPr>
          <a:xfrm rot="5400000">
            <a:off x="8151634" y="4571245"/>
            <a:ext cx="710572" cy="612562"/>
          </a:xfrm>
          <a:prstGeom prst="triangle">
            <a:avLst/>
          </a:prstGeom>
          <a:noFill/>
          <a:ln w="22225">
            <a:solidFill>
              <a:schemeClr val="accent6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任意多边形: 形状 155">
            <a:extLst>
              <a:ext uri="{FF2B5EF4-FFF2-40B4-BE49-F238E27FC236}">
                <a16:creationId xmlns:a16="http://schemas.microsoft.com/office/drawing/2014/main" id="{50398140-71D9-4538-9A7E-F5EEFBA9E67B}"/>
              </a:ext>
            </a:extLst>
          </p:cNvPr>
          <p:cNvSpPr/>
          <p:nvPr/>
        </p:nvSpPr>
        <p:spPr>
          <a:xfrm rot="2814176">
            <a:off x="9328657" y="5623196"/>
            <a:ext cx="751153" cy="751153"/>
          </a:xfrm>
          <a:custGeom>
            <a:avLst/>
            <a:gdLst>
              <a:gd name="connsiteX0" fmla="*/ 0 w 1096535"/>
              <a:gd name="connsiteY0" fmla="*/ 0 h 1096535"/>
              <a:gd name="connsiteX1" fmla="*/ 1096535 w 1096535"/>
              <a:gd name="connsiteY1" fmla="*/ 0 h 1096535"/>
              <a:gd name="connsiteX2" fmla="*/ 1096535 w 1096535"/>
              <a:gd name="connsiteY2" fmla="*/ 1096535 h 1096535"/>
              <a:gd name="connsiteX3" fmla="*/ 772811 w 1096535"/>
              <a:gd name="connsiteY3" fmla="*/ 1096535 h 1096535"/>
              <a:gd name="connsiteX4" fmla="*/ 772811 w 1096535"/>
              <a:gd name="connsiteY4" fmla="*/ 338925 h 1096535"/>
              <a:gd name="connsiteX5" fmla="*/ 0 w 1096535"/>
              <a:gd name="connsiteY5" fmla="*/ 338925 h 1096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6535" h="1096535">
                <a:moveTo>
                  <a:pt x="0" y="0"/>
                </a:moveTo>
                <a:lnTo>
                  <a:pt x="1096535" y="0"/>
                </a:lnTo>
                <a:lnTo>
                  <a:pt x="1096535" y="1096535"/>
                </a:lnTo>
                <a:lnTo>
                  <a:pt x="772811" y="1096535"/>
                </a:lnTo>
                <a:lnTo>
                  <a:pt x="772811" y="338925"/>
                </a:lnTo>
                <a:lnTo>
                  <a:pt x="0" y="338925"/>
                </a:lnTo>
                <a:close/>
              </a:path>
            </a:pathLst>
          </a:cu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8573D2DD-1052-46CB-AB90-FEECA5CB9BDF}"/>
              </a:ext>
            </a:extLst>
          </p:cNvPr>
          <p:cNvSpPr txBox="1"/>
          <p:nvPr/>
        </p:nvSpPr>
        <p:spPr>
          <a:xfrm>
            <a:off x="8828059" y="5706384"/>
            <a:ext cx="1061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Dynamic Tuning</a:t>
            </a:r>
            <a:endParaRPr lang="zh-CN" altLang="en-US" sz="1600" dirty="0"/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E22A3FE2-31A0-4DE1-B2D2-3F0BD05B21ED}"/>
              </a:ext>
            </a:extLst>
          </p:cNvPr>
          <p:cNvCxnSpPr>
            <a:cxnSpLocks/>
            <a:stCxn id="157" idx="1"/>
          </p:cNvCxnSpPr>
          <p:nvPr/>
        </p:nvCxnSpPr>
        <p:spPr>
          <a:xfrm>
            <a:off x="8828059" y="5998772"/>
            <a:ext cx="1062889" cy="14599"/>
          </a:xfrm>
          <a:prstGeom prst="straightConnector1">
            <a:avLst/>
          </a:prstGeom>
          <a:ln w="15875">
            <a:solidFill>
              <a:schemeClr val="accent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1806E52B-C730-45E6-83A9-D9CA7146BDF4}"/>
              </a:ext>
            </a:extLst>
          </p:cNvPr>
          <p:cNvSpPr/>
          <p:nvPr/>
        </p:nvSpPr>
        <p:spPr>
          <a:xfrm>
            <a:off x="8137080" y="5619950"/>
            <a:ext cx="689795" cy="671209"/>
          </a:xfrm>
          <a:prstGeom prst="roundRect">
            <a:avLst/>
          </a:prstGeom>
          <a:noFill/>
          <a:ln w="22225">
            <a:solidFill>
              <a:schemeClr val="accent6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6CAB828C-E906-4678-A93A-E34DE155C979}"/>
              </a:ext>
            </a:extLst>
          </p:cNvPr>
          <p:cNvCxnSpPr/>
          <p:nvPr/>
        </p:nvCxnSpPr>
        <p:spPr>
          <a:xfrm>
            <a:off x="7605615" y="4659557"/>
            <a:ext cx="442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9A7A1FAB-767E-4D09-ABF1-615B1A73D090}"/>
              </a:ext>
            </a:extLst>
          </p:cNvPr>
          <p:cNvCxnSpPr/>
          <p:nvPr/>
        </p:nvCxnSpPr>
        <p:spPr>
          <a:xfrm>
            <a:off x="7605615" y="4845607"/>
            <a:ext cx="442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B312422E-AAC8-4740-99A8-4344C5F0DFB6}"/>
              </a:ext>
            </a:extLst>
          </p:cNvPr>
          <p:cNvCxnSpPr/>
          <p:nvPr/>
        </p:nvCxnSpPr>
        <p:spPr>
          <a:xfrm>
            <a:off x="7605615" y="5031657"/>
            <a:ext cx="442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0A3BC33F-F58C-46B7-90D8-527F8C52C938}"/>
              </a:ext>
            </a:extLst>
          </p:cNvPr>
          <p:cNvCxnSpPr/>
          <p:nvPr/>
        </p:nvCxnSpPr>
        <p:spPr>
          <a:xfrm>
            <a:off x="7605615" y="5217707"/>
            <a:ext cx="442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DA6DBB00-B9F7-4F6B-8747-B9310122C628}"/>
              </a:ext>
            </a:extLst>
          </p:cNvPr>
          <p:cNvCxnSpPr/>
          <p:nvPr/>
        </p:nvCxnSpPr>
        <p:spPr>
          <a:xfrm>
            <a:off x="7605615" y="5403757"/>
            <a:ext cx="442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9966FEF6-0086-4ED5-B520-24FD8E4AC25C}"/>
              </a:ext>
            </a:extLst>
          </p:cNvPr>
          <p:cNvCxnSpPr/>
          <p:nvPr/>
        </p:nvCxnSpPr>
        <p:spPr>
          <a:xfrm>
            <a:off x="7605615" y="5589807"/>
            <a:ext cx="442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1FD1DA2A-0DC5-4B4A-BD00-05D9786AFBC8}"/>
              </a:ext>
            </a:extLst>
          </p:cNvPr>
          <p:cNvCxnSpPr/>
          <p:nvPr/>
        </p:nvCxnSpPr>
        <p:spPr>
          <a:xfrm>
            <a:off x="7605615" y="5775857"/>
            <a:ext cx="442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EA903748-309B-45D6-8496-37E37251CDC9}"/>
              </a:ext>
            </a:extLst>
          </p:cNvPr>
          <p:cNvCxnSpPr/>
          <p:nvPr/>
        </p:nvCxnSpPr>
        <p:spPr>
          <a:xfrm>
            <a:off x="7605615" y="5961907"/>
            <a:ext cx="442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88BEC9CE-58B7-45FF-8E28-691E57575258}"/>
              </a:ext>
            </a:extLst>
          </p:cNvPr>
          <p:cNvCxnSpPr/>
          <p:nvPr/>
        </p:nvCxnSpPr>
        <p:spPr>
          <a:xfrm>
            <a:off x="7605615" y="6147960"/>
            <a:ext cx="442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DAF9E390-267F-4DF2-B663-2ED1EA3C3DCC}"/>
                  </a:ext>
                </a:extLst>
              </p:cNvPr>
              <p:cNvSpPr txBox="1"/>
              <p:nvPr/>
            </p:nvSpPr>
            <p:spPr>
              <a:xfrm>
                <a:off x="7102592" y="4774680"/>
                <a:ext cx="63096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DAF9E390-267F-4DF2-B663-2ED1EA3C3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592" y="4774680"/>
                <a:ext cx="630964" cy="1200329"/>
              </a:xfrm>
              <a:prstGeom prst="rect">
                <a:avLst/>
              </a:prstGeom>
              <a:blipFill>
                <a:blip r:embed="rId18"/>
                <a:stretch>
                  <a:fillRect b="-15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矩形 172">
            <a:extLst>
              <a:ext uri="{FF2B5EF4-FFF2-40B4-BE49-F238E27FC236}">
                <a16:creationId xmlns:a16="http://schemas.microsoft.com/office/drawing/2014/main" id="{B3C3FDC0-92FF-4128-81AB-44DC37A48E37}"/>
              </a:ext>
            </a:extLst>
          </p:cNvPr>
          <p:cNvSpPr/>
          <p:nvPr/>
        </p:nvSpPr>
        <p:spPr>
          <a:xfrm>
            <a:off x="910637" y="83475"/>
            <a:ext cx="3042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Controller Object Flow Chart</a:t>
            </a:r>
            <a:endParaRPr lang="zh-CN" altLang="en-US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73459DE1-7B4B-4B06-9495-AA86392F725C}"/>
              </a:ext>
            </a:extLst>
          </p:cNvPr>
          <p:cNvSpPr txBox="1"/>
          <p:nvPr/>
        </p:nvSpPr>
        <p:spPr>
          <a:xfrm>
            <a:off x="8213014" y="468917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sf</a:t>
            </a:r>
            <a:endParaRPr lang="zh-CN" altLang="en-US" dirty="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FD91F00F-2929-432B-BB5A-42619FF613E9}"/>
              </a:ext>
            </a:extLst>
          </p:cNvPr>
          <p:cNvSpPr txBox="1"/>
          <p:nvPr/>
        </p:nvSpPr>
        <p:spPr>
          <a:xfrm>
            <a:off x="8102182" y="5629151"/>
            <a:ext cx="842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Non- real-time Routine</a:t>
            </a:r>
            <a:endParaRPr lang="zh-CN" altLang="en-US" sz="1200" dirty="0"/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615471F1-1991-441B-B7F8-68DC49746D01}"/>
              </a:ext>
            </a:extLst>
          </p:cNvPr>
          <p:cNvGrpSpPr/>
          <p:nvPr/>
        </p:nvGrpSpPr>
        <p:grpSpPr>
          <a:xfrm>
            <a:off x="2592404" y="4040236"/>
            <a:ext cx="4053308" cy="1932097"/>
            <a:chOff x="2291693" y="1366651"/>
            <a:chExt cx="7608613" cy="3626811"/>
          </a:xfrm>
        </p:grpSpPr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8716C2C8-76C8-4641-9ADB-DE60D7B3CF6F}"/>
                </a:ext>
              </a:extLst>
            </p:cNvPr>
            <p:cNvSpPr/>
            <p:nvPr/>
          </p:nvSpPr>
          <p:spPr>
            <a:xfrm>
              <a:off x="2291693" y="1366651"/>
              <a:ext cx="1944507" cy="68899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Pending</a:t>
              </a:r>
            </a:p>
          </p:txBody>
        </p:sp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4F18640B-3611-4DF2-8A01-B62478925590}"/>
                </a:ext>
              </a:extLst>
            </p:cNvPr>
            <p:cNvSpPr/>
            <p:nvPr/>
          </p:nvSpPr>
          <p:spPr>
            <a:xfrm>
              <a:off x="2291693" y="4304464"/>
              <a:ext cx="1944507" cy="68899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Initialize</a:t>
              </a:r>
            </a:p>
          </p:txBody>
        </p:sp>
        <p:sp>
          <p:nvSpPr>
            <p:cNvPr id="102" name="矩形: 圆角 101">
              <a:extLst>
                <a:ext uri="{FF2B5EF4-FFF2-40B4-BE49-F238E27FC236}">
                  <a16:creationId xmlns:a16="http://schemas.microsoft.com/office/drawing/2014/main" id="{B3394A89-FB13-4826-B7A8-8D1C9199CDC1}"/>
                </a:ext>
              </a:extLst>
            </p:cNvPr>
            <p:cNvSpPr/>
            <p:nvPr/>
          </p:nvSpPr>
          <p:spPr>
            <a:xfrm>
              <a:off x="2291693" y="2835557"/>
              <a:ext cx="1944507" cy="68899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Device Calibrate</a:t>
              </a:r>
            </a:p>
          </p:txBody>
        </p:sp>
        <p:sp>
          <p:nvSpPr>
            <p:cNvPr id="103" name="矩形: 圆角 102">
              <a:extLst>
                <a:ext uri="{FF2B5EF4-FFF2-40B4-BE49-F238E27FC236}">
                  <a16:creationId xmlns:a16="http://schemas.microsoft.com/office/drawing/2014/main" id="{70F2C762-FC02-4ADD-A897-8415CC6680E0}"/>
                </a:ext>
              </a:extLst>
            </p:cNvPr>
            <p:cNvSpPr/>
            <p:nvPr/>
          </p:nvSpPr>
          <p:spPr>
            <a:xfrm>
              <a:off x="5123746" y="4304464"/>
              <a:ext cx="1944507" cy="68899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Ready</a:t>
              </a:r>
            </a:p>
          </p:txBody>
        </p:sp>
        <p:sp>
          <p:nvSpPr>
            <p:cNvPr id="104" name="矩形: 圆角 103">
              <a:extLst>
                <a:ext uri="{FF2B5EF4-FFF2-40B4-BE49-F238E27FC236}">
                  <a16:creationId xmlns:a16="http://schemas.microsoft.com/office/drawing/2014/main" id="{9D13845C-36EA-4707-85DB-0AAE2B4658BB}"/>
                </a:ext>
              </a:extLst>
            </p:cNvPr>
            <p:cNvSpPr/>
            <p:nvPr/>
          </p:nvSpPr>
          <p:spPr>
            <a:xfrm>
              <a:off x="7955799" y="4304464"/>
              <a:ext cx="1944507" cy="68899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Runup</a:t>
              </a:r>
            </a:p>
          </p:txBody>
        </p:sp>
        <p:sp>
          <p:nvSpPr>
            <p:cNvPr id="105" name="矩形: 圆角 104">
              <a:extLst>
                <a:ext uri="{FF2B5EF4-FFF2-40B4-BE49-F238E27FC236}">
                  <a16:creationId xmlns:a16="http://schemas.microsoft.com/office/drawing/2014/main" id="{A0C7E221-EECA-4664-B3F2-970659D9BEE9}"/>
                </a:ext>
              </a:extLst>
            </p:cNvPr>
            <p:cNvSpPr/>
            <p:nvPr/>
          </p:nvSpPr>
          <p:spPr>
            <a:xfrm>
              <a:off x="7955798" y="2835556"/>
              <a:ext cx="1944507" cy="68899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Controller Online</a:t>
              </a:r>
            </a:p>
          </p:txBody>
        </p:sp>
        <p:sp>
          <p:nvSpPr>
            <p:cNvPr id="106" name="矩形: 圆角 105">
              <a:extLst>
                <a:ext uri="{FF2B5EF4-FFF2-40B4-BE49-F238E27FC236}">
                  <a16:creationId xmlns:a16="http://schemas.microsoft.com/office/drawing/2014/main" id="{08AF284B-6AC0-4E46-BBF9-C2BD66723E44}"/>
                </a:ext>
              </a:extLst>
            </p:cNvPr>
            <p:cNvSpPr/>
            <p:nvPr/>
          </p:nvSpPr>
          <p:spPr>
            <a:xfrm>
              <a:off x="5123747" y="2835557"/>
              <a:ext cx="1944507" cy="68899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Fault</a:t>
              </a:r>
            </a:p>
          </p:txBody>
        </p: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1C454728-2701-463A-9EE7-5609FF257931}"/>
                </a:ext>
              </a:extLst>
            </p:cNvPr>
            <p:cNvCxnSpPr>
              <a:stCxn id="100" idx="2"/>
              <a:endCxn id="102" idx="0"/>
            </p:cNvCxnSpPr>
            <p:nvPr/>
          </p:nvCxnSpPr>
          <p:spPr>
            <a:xfrm>
              <a:off x="3263946" y="2055649"/>
              <a:ext cx="0" cy="77990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6D5FD952-CDBE-4DF4-8CFA-119591A47D85}"/>
                </a:ext>
              </a:extLst>
            </p:cNvPr>
            <p:cNvCxnSpPr>
              <a:stCxn id="102" idx="2"/>
              <a:endCxn id="101" idx="0"/>
            </p:cNvCxnSpPr>
            <p:nvPr/>
          </p:nvCxnSpPr>
          <p:spPr>
            <a:xfrm>
              <a:off x="3263946" y="3524556"/>
              <a:ext cx="1" cy="77990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5C185254-44D1-4E2C-940A-71D7B8246079}"/>
                </a:ext>
              </a:extLst>
            </p:cNvPr>
            <p:cNvCxnSpPr>
              <a:stCxn id="101" idx="3"/>
              <a:endCxn id="103" idx="1"/>
            </p:cNvCxnSpPr>
            <p:nvPr/>
          </p:nvCxnSpPr>
          <p:spPr>
            <a:xfrm>
              <a:off x="4236200" y="4648963"/>
              <a:ext cx="88754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F7541141-6858-4656-8EFC-3E6F02D0EA05}"/>
                </a:ext>
              </a:extLst>
            </p:cNvPr>
            <p:cNvCxnSpPr>
              <a:stCxn id="103" idx="3"/>
              <a:endCxn id="104" idx="1"/>
            </p:cNvCxnSpPr>
            <p:nvPr/>
          </p:nvCxnSpPr>
          <p:spPr>
            <a:xfrm>
              <a:off x="7068253" y="4648963"/>
              <a:ext cx="88754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75B81865-00B4-4D54-A883-BDF56DA750F5}"/>
                </a:ext>
              </a:extLst>
            </p:cNvPr>
            <p:cNvCxnSpPr>
              <a:stCxn id="104" idx="0"/>
              <a:endCxn id="105" idx="2"/>
            </p:cNvCxnSpPr>
            <p:nvPr/>
          </p:nvCxnSpPr>
          <p:spPr>
            <a:xfrm flipH="1" flipV="1">
              <a:off x="8928052" y="3524554"/>
              <a:ext cx="1" cy="77991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AC7FD897-815D-4668-9943-276BA028BA20}"/>
                </a:ext>
              </a:extLst>
            </p:cNvPr>
            <p:cNvCxnSpPr>
              <a:stCxn id="103" idx="0"/>
              <a:endCxn id="106" idx="2"/>
            </p:cNvCxnSpPr>
            <p:nvPr/>
          </p:nvCxnSpPr>
          <p:spPr>
            <a:xfrm flipV="1">
              <a:off x="6096000" y="3524555"/>
              <a:ext cx="1" cy="779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7327A0BE-3892-4E6E-B8EC-39C17063CF1F}"/>
                </a:ext>
              </a:extLst>
            </p:cNvPr>
            <p:cNvCxnSpPr>
              <a:stCxn id="102" idx="3"/>
              <a:endCxn id="106" idx="1"/>
            </p:cNvCxnSpPr>
            <p:nvPr/>
          </p:nvCxnSpPr>
          <p:spPr>
            <a:xfrm flipV="1">
              <a:off x="4236200" y="3180056"/>
              <a:ext cx="887547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2B954698-A3D4-4612-9F25-54BCE3321229}"/>
                </a:ext>
              </a:extLst>
            </p:cNvPr>
            <p:cNvCxnSpPr>
              <a:stCxn id="105" idx="1"/>
              <a:endCxn id="106" idx="3"/>
            </p:cNvCxnSpPr>
            <p:nvPr/>
          </p:nvCxnSpPr>
          <p:spPr>
            <a:xfrm flipH="1">
              <a:off x="7068254" y="3180055"/>
              <a:ext cx="887544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635EC875-8337-4393-830B-0767DAB1D0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6767" y="3524554"/>
              <a:ext cx="984097" cy="7799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415D1E44-E8D3-4DA6-B25A-54CC0C589D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14055" y="3524553"/>
              <a:ext cx="984097" cy="7799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98E5323F-CF79-4D46-BD13-FF8358FF2A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6200" y="3546035"/>
              <a:ext cx="1014622" cy="801326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0F33ED83-1537-4C2A-8087-7AF5444D1395}"/>
                </a:ext>
              </a:extLst>
            </p:cNvPr>
            <p:cNvCxnSpPr/>
            <p:nvPr/>
          </p:nvCxnSpPr>
          <p:spPr>
            <a:xfrm flipH="1">
              <a:off x="7068253" y="3479778"/>
              <a:ext cx="929899" cy="867583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93BB09E4-6BC7-4C15-86A4-6A64DEC784CC}"/>
                </a:ext>
              </a:extLst>
            </p:cNvPr>
            <p:cNvGrpSpPr/>
            <p:nvPr/>
          </p:nvGrpSpPr>
          <p:grpSpPr>
            <a:xfrm>
              <a:off x="4236200" y="1711150"/>
              <a:ext cx="4691852" cy="1124406"/>
              <a:chOff x="4236200" y="1711150"/>
              <a:chExt cx="4691852" cy="1124406"/>
            </a:xfrm>
          </p:grpSpPr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D5B1C4B7-FC38-4C29-AE18-A1F073DBBD61}"/>
                  </a:ext>
                </a:extLst>
              </p:cNvPr>
              <p:cNvCxnSpPr>
                <a:cxnSpLocks/>
                <a:stCxn id="100" idx="3"/>
              </p:cNvCxnSpPr>
              <p:nvPr/>
            </p:nvCxnSpPr>
            <p:spPr>
              <a:xfrm>
                <a:off x="4236200" y="1711150"/>
                <a:ext cx="469185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>
                <a:extLst>
                  <a:ext uri="{FF2B5EF4-FFF2-40B4-BE49-F238E27FC236}">
                    <a16:creationId xmlns:a16="http://schemas.microsoft.com/office/drawing/2014/main" id="{020D2745-5FEC-433E-B3E9-74E875B26033}"/>
                  </a:ext>
                </a:extLst>
              </p:cNvPr>
              <p:cNvCxnSpPr>
                <a:cxnSpLocks/>
                <a:endCxn id="105" idx="0"/>
              </p:cNvCxnSpPr>
              <p:nvPr/>
            </p:nvCxnSpPr>
            <p:spPr>
              <a:xfrm>
                <a:off x="8928052" y="1711150"/>
                <a:ext cx="0" cy="112440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7F1F87E-1485-4C3C-80F5-59DD62297FCE}"/>
              </a:ext>
            </a:extLst>
          </p:cNvPr>
          <p:cNvSpPr/>
          <p:nvPr/>
        </p:nvSpPr>
        <p:spPr>
          <a:xfrm>
            <a:off x="2521987" y="3969052"/>
            <a:ext cx="4171315" cy="2044319"/>
          </a:xfrm>
          <a:prstGeom prst="roundRect">
            <a:avLst>
              <a:gd name="adj" fmla="val 4714"/>
            </a:avLst>
          </a:prstGeom>
          <a:noFill/>
          <a:ln w="190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C8CBE12-AAC9-4117-9A32-17621942E17A}"/>
              </a:ext>
            </a:extLst>
          </p:cNvPr>
          <p:cNvCxnSpPr>
            <a:cxnSpLocks/>
            <a:stCxn id="141" idx="1"/>
          </p:cNvCxnSpPr>
          <p:nvPr/>
        </p:nvCxnSpPr>
        <p:spPr>
          <a:xfrm>
            <a:off x="1548560" y="5226815"/>
            <a:ext cx="960517" cy="5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D13D81BE-8322-4136-91B2-C1494B665C9B}"/>
              </a:ext>
            </a:extLst>
          </p:cNvPr>
          <p:cNvSpPr txBox="1"/>
          <p:nvPr/>
        </p:nvSpPr>
        <p:spPr>
          <a:xfrm>
            <a:off x="1474904" y="4981807"/>
            <a:ext cx="1006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Change Controller State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3832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28F3328-8F6E-42C8-8FC1-BA5B29894CDB}"/>
              </a:ext>
            </a:extLst>
          </p:cNvPr>
          <p:cNvSpPr txBox="1"/>
          <p:nvPr/>
        </p:nvSpPr>
        <p:spPr>
          <a:xfrm>
            <a:off x="273539" y="85969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State machine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EECCE4D-B96A-40EA-9576-E0144377CD7E}"/>
              </a:ext>
            </a:extLst>
          </p:cNvPr>
          <p:cNvSpPr/>
          <p:nvPr/>
        </p:nvSpPr>
        <p:spPr>
          <a:xfrm>
            <a:off x="2519463" y="58362"/>
            <a:ext cx="2470826" cy="87548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Pending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CTL_SM_PENDING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CBA239F-B787-4A87-B027-F8AAF28BDDD6}"/>
              </a:ext>
            </a:extLst>
          </p:cNvPr>
          <p:cNvSpPr/>
          <p:nvPr/>
        </p:nvSpPr>
        <p:spPr>
          <a:xfrm>
            <a:off x="2519461" y="2040376"/>
            <a:ext cx="2470827" cy="87548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Initialize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CTL_SM_INIT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10B7FB0-BF51-4549-8F7A-FC4280E0E450}"/>
              </a:ext>
            </a:extLst>
          </p:cNvPr>
          <p:cNvSpPr/>
          <p:nvPr/>
        </p:nvSpPr>
        <p:spPr>
          <a:xfrm>
            <a:off x="2519461" y="1049369"/>
            <a:ext cx="2470826" cy="87548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Device Calibrate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CTL_SM_CALIBRATE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3C51567-FAA1-49CD-B3BD-6D997CF583BE}"/>
              </a:ext>
            </a:extLst>
          </p:cNvPr>
          <p:cNvSpPr/>
          <p:nvPr/>
        </p:nvSpPr>
        <p:spPr>
          <a:xfrm>
            <a:off x="2519460" y="3031383"/>
            <a:ext cx="2470827" cy="87548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Ready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CTL_SM_READY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71F2A69-2D69-4175-BE32-151F52817DFA}"/>
              </a:ext>
            </a:extLst>
          </p:cNvPr>
          <p:cNvSpPr/>
          <p:nvPr/>
        </p:nvSpPr>
        <p:spPr>
          <a:xfrm>
            <a:off x="2519460" y="4022390"/>
            <a:ext cx="2470827" cy="87548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Runup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CTL_SM_RUNUP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A3BA145-41B0-46F1-A40E-C73FA31E53D0}"/>
              </a:ext>
            </a:extLst>
          </p:cNvPr>
          <p:cNvSpPr/>
          <p:nvPr/>
        </p:nvSpPr>
        <p:spPr>
          <a:xfrm>
            <a:off x="2519460" y="5013397"/>
            <a:ext cx="2470827" cy="87548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Controller Online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CTL_SM_ONLINE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94DA60A-78FB-4819-B658-3AE8999647D1}"/>
              </a:ext>
            </a:extLst>
          </p:cNvPr>
          <p:cNvSpPr/>
          <p:nvPr/>
        </p:nvSpPr>
        <p:spPr>
          <a:xfrm>
            <a:off x="2519459" y="6004405"/>
            <a:ext cx="2470827" cy="875489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Fault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CTL_SM_FAULT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A4E9FD8-6C7D-4552-9EE2-BF131683AD55}"/>
              </a:ext>
            </a:extLst>
          </p:cNvPr>
          <p:cNvGrpSpPr/>
          <p:nvPr/>
        </p:nvGrpSpPr>
        <p:grpSpPr>
          <a:xfrm>
            <a:off x="2120630" y="680936"/>
            <a:ext cx="398829" cy="593387"/>
            <a:chOff x="2120630" y="680936"/>
            <a:chExt cx="398829" cy="593387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4DF42B6-A45B-467E-B904-13A25AC11E3A}"/>
                </a:ext>
              </a:extLst>
            </p:cNvPr>
            <p:cNvCxnSpPr/>
            <p:nvPr/>
          </p:nvCxnSpPr>
          <p:spPr>
            <a:xfrm flipH="1">
              <a:off x="2120630" y="680936"/>
              <a:ext cx="39882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22B29CC-355B-4D71-A93E-E7E4E85B8D57}"/>
                </a:ext>
              </a:extLst>
            </p:cNvPr>
            <p:cNvCxnSpPr/>
            <p:nvPr/>
          </p:nvCxnSpPr>
          <p:spPr>
            <a:xfrm>
              <a:off x="2120630" y="680936"/>
              <a:ext cx="0" cy="59338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D1A6B5A-8413-4086-AB15-DE09F199FE11}"/>
                </a:ext>
              </a:extLst>
            </p:cNvPr>
            <p:cNvCxnSpPr/>
            <p:nvPr/>
          </p:nvCxnSpPr>
          <p:spPr>
            <a:xfrm>
              <a:off x="2120630" y="1274323"/>
              <a:ext cx="398829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F80E62A-D22E-424F-BD6F-EDEDBE6FABC4}"/>
              </a:ext>
            </a:extLst>
          </p:cNvPr>
          <p:cNvGrpSpPr/>
          <p:nvPr/>
        </p:nvGrpSpPr>
        <p:grpSpPr>
          <a:xfrm>
            <a:off x="2120630" y="1743682"/>
            <a:ext cx="398829" cy="593387"/>
            <a:chOff x="2120630" y="680936"/>
            <a:chExt cx="398829" cy="593387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448EFA4-E287-4181-AE1F-C0C66D982724}"/>
                </a:ext>
              </a:extLst>
            </p:cNvPr>
            <p:cNvCxnSpPr/>
            <p:nvPr/>
          </p:nvCxnSpPr>
          <p:spPr>
            <a:xfrm flipH="1">
              <a:off x="2120630" y="680936"/>
              <a:ext cx="39882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956163BD-CA3F-4BFE-8860-06D82A0C6C1B}"/>
                </a:ext>
              </a:extLst>
            </p:cNvPr>
            <p:cNvCxnSpPr/>
            <p:nvPr/>
          </p:nvCxnSpPr>
          <p:spPr>
            <a:xfrm>
              <a:off x="2120630" y="680936"/>
              <a:ext cx="0" cy="59338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8FC5A531-6CB8-4120-BB6E-8F1F8A0D7F4F}"/>
                </a:ext>
              </a:extLst>
            </p:cNvPr>
            <p:cNvCxnSpPr/>
            <p:nvPr/>
          </p:nvCxnSpPr>
          <p:spPr>
            <a:xfrm>
              <a:off x="2120630" y="1274323"/>
              <a:ext cx="398829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A2E2CA7-9781-4828-9811-74FE37CC3B8E}"/>
              </a:ext>
            </a:extLst>
          </p:cNvPr>
          <p:cNvGrpSpPr/>
          <p:nvPr/>
        </p:nvGrpSpPr>
        <p:grpSpPr>
          <a:xfrm>
            <a:off x="2120629" y="2734688"/>
            <a:ext cx="398829" cy="593387"/>
            <a:chOff x="2120630" y="680936"/>
            <a:chExt cx="398829" cy="593387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4AD4285-DA06-4218-8908-B11060A80040}"/>
                </a:ext>
              </a:extLst>
            </p:cNvPr>
            <p:cNvCxnSpPr/>
            <p:nvPr/>
          </p:nvCxnSpPr>
          <p:spPr>
            <a:xfrm flipH="1">
              <a:off x="2120630" y="680936"/>
              <a:ext cx="39882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44EBF79-3859-4086-A792-8EB19205960A}"/>
                </a:ext>
              </a:extLst>
            </p:cNvPr>
            <p:cNvCxnSpPr/>
            <p:nvPr/>
          </p:nvCxnSpPr>
          <p:spPr>
            <a:xfrm>
              <a:off x="2120630" y="680936"/>
              <a:ext cx="0" cy="59338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E09739B4-32F3-4C10-9DCF-B3868A6C5317}"/>
                </a:ext>
              </a:extLst>
            </p:cNvPr>
            <p:cNvCxnSpPr/>
            <p:nvPr/>
          </p:nvCxnSpPr>
          <p:spPr>
            <a:xfrm>
              <a:off x="2120630" y="1274323"/>
              <a:ext cx="398829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E0CD6C8-E241-48B6-9761-4D8C94B6E4ED}"/>
              </a:ext>
            </a:extLst>
          </p:cNvPr>
          <p:cNvGrpSpPr/>
          <p:nvPr/>
        </p:nvGrpSpPr>
        <p:grpSpPr>
          <a:xfrm>
            <a:off x="2120629" y="3681916"/>
            <a:ext cx="398829" cy="593387"/>
            <a:chOff x="2120630" y="680936"/>
            <a:chExt cx="398829" cy="593387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3B90E92-4DF3-461C-B54D-C0EDDAF3C0AD}"/>
                </a:ext>
              </a:extLst>
            </p:cNvPr>
            <p:cNvCxnSpPr/>
            <p:nvPr/>
          </p:nvCxnSpPr>
          <p:spPr>
            <a:xfrm flipH="1">
              <a:off x="2120630" y="680936"/>
              <a:ext cx="39882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B619583-7F07-4D48-95AB-D5457384E9E1}"/>
                </a:ext>
              </a:extLst>
            </p:cNvPr>
            <p:cNvCxnSpPr/>
            <p:nvPr/>
          </p:nvCxnSpPr>
          <p:spPr>
            <a:xfrm>
              <a:off x="2120630" y="680936"/>
              <a:ext cx="0" cy="59338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3F501BA0-496F-4BD9-82FD-F8657E256D47}"/>
                </a:ext>
              </a:extLst>
            </p:cNvPr>
            <p:cNvCxnSpPr/>
            <p:nvPr/>
          </p:nvCxnSpPr>
          <p:spPr>
            <a:xfrm>
              <a:off x="2120630" y="1274323"/>
              <a:ext cx="398829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04ACD17-0653-4906-A3B5-7BF2AEAB2C9E}"/>
              </a:ext>
            </a:extLst>
          </p:cNvPr>
          <p:cNvGrpSpPr/>
          <p:nvPr/>
        </p:nvGrpSpPr>
        <p:grpSpPr>
          <a:xfrm>
            <a:off x="2135216" y="4653481"/>
            <a:ext cx="398829" cy="593387"/>
            <a:chOff x="2120630" y="680936"/>
            <a:chExt cx="398829" cy="593387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4C39FC61-1405-45A2-BF8D-CDA4F9378509}"/>
                </a:ext>
              </a:extLst>
            </p:cNvPr>
            <p:cNvCxnSpPr/>
            <p:nvPr/>
          </p:nvCxnSpPr>
          <p:spPr>
            <a:xfrm flipH="1">
              <a:off x="2120630" y="680936"/>
              <a:ext cx="398829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96C7214-88E4-4416-9882-C32FF611F04F}"/>
                </a:ext>
              </a:extLst>
            </p:cNvPr>
            <p:cNvCxnSpPr/>
            <p:nvPr/>
          </p:nvCxnSpPr>
          <p:spPr>
            <a:xfrm>
              <a:off x="2120630" y="680936"/>
              <a:ext cx="0" cy="59338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12AA2CD7-1820-4BEB-96EA-1646CA361879}"/>
                </a:ext>
              </a:extLst>
            </p:cNvPr>
            <p:cNvCxnSpPr/>
            <p:nvPr/>
          </p:nvCxnSpPr>
          <p:spPr>
            <a:xfrm>
              <a:off x="2120630" y="1274323"/>
              <a:ext cx="398829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0D6973B6-3BC3-4BF4-B72D-53EDCDE74A41}"/>
              </a:ext>
            </a:extLst>
          </p:cNvPr>
          <p:cNvGrpSpPr/>
          <p:nvPr/>
        </p:nvGrpSpPr>
        <p:grpSpPr>
          <a:xfrm>
            <a:off x="1857628" y="2553514"/>
            <a:ext cx="661828" cy="3623543"/>
            <a:chOff x="2120630" y="680936"/>
            <a:chExt cx="398829" cy="593387"/>
          </a:xfrm>
        </p:grpSpPr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E52E40F9-18E7-4124-A0DA-3C8AF8B133DF}"/>
                </a:ext>
              </a:extLst>
            </p:cNvPr>
            <p:cNvCxnSpPr/>
            <p:nvPr/>
          </p:nvCxnSpPr>
          <p:spPr>
            <a:xfrm flipH="1">
              <a:off x="2120630" y="680936"/>
              <a:ext cx="398829" cy="0"/>
            </a:xfrm>
            <a:prstGeom prst="line">
              <a:avLst/>
            </a:prstGeom>
            <a:ln w="19050">
              <a:solidFill>
                <a:schemeClr val="accent2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AD7EB8A-AA64-49D2-8CAF-36335517EFF8}"/>
                </a:ext>
              </a:extLst>
            </p:cNvPr>
            <p:cNvCxnSpPr/>
            <p:nvPr/>
          </p:nvCxnSpPr>
          <p:spPr>
            <a:xfrm>
              <a:off x="2120630" y="680936"/>
              <a:ext cx="0" cy="593387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18C48CC5-D2CB-49DF-B16E-7F0D9DEC10EA}"/>
                </a:ext>
              </a:extLst>
            </p:cNvPr>
            <p:cNvCxnSpPr/>
            <p:nvPr/>
          </p:nvCxnSpPr>
          <p:spPr>
            <a:xfrm>
              <a:off x="2120630" y="1274323"/>
              <a:ext cx="398829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912C90B8-7F75-492E-9E88-E5559AFFE6B1}"/>
              </a:ext>
            </a:extLst>
          </p:cNvPr>
          <p:cNvSpPr txBox="1"/>
          <p:nvPr/>
        </p:nvSpPr>
        <p:spPr>
          <a:xfrm rot="16200000">
            <a:off x="786340" y="3977368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Controller Reset</a:t>
            </a:r>
            <a:endParaRPr lang="zh-CN" altLang="en-US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1C6F2BE3-1825-45E8-81E0-0FF3BF3D1D66}"/>
              </a:ext>
            </a:extLst>
          </p:cNvPr>
          <p:cNvGrpSpPr/>
          <p:nvPr/>
        </p:nvGrpSpPr>
        <p:grpSpPr>
          <a:xfrm>
            <a:off x="1488295" y="1525408"/>
            <a:ext cx="1031161" cy="4767160"/>
            <a:chOff x="2120630" y="680936"/>
            <a:chExt cx="398829" cy="593387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425BBCD-E988-4DA1-A0AA-56255C04BAB5}"/>
                </a:ext>
              </a:extLst>
            </p:cNvPr>
            <p:cNvCxnSpPr/>
            <p:nvPr/>
          </p:nvCxnSpPr>
          <p:spPr>
            <a:xfrm flipH="1">
              <a:off x="2120630" y="680936"/>
              <a:ext cx="398829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FCC44380-18D5-438B-A73E-2081A3464020}"/>
                </a:ext>
              </a:extLst>
            </p:cNvPr>
            <p:cNvCxnSpPr/>
            <p:nvPr/>
          </p:nvCxnSpPr>
          <p:spPr>
            <a:xfrm>
              <a:off x="2120630" y="680936"/>
              <a:ext cx="0" cy="593387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38ADC792-B8A1-4CBE-9EFB-8C20F99F2EEA}"/>
                </a:ext>
              </a:extLst>
            </p:cNvPr>
            <p:cNvCxnSpPr/>
            <p:nvPr/>
          </p:nvCxnSpPr>
          <p:spPr>
            <a:xfrm>
              <a:off x="2120630" y="1274323"/>
              <a:ext cx="398829" cy="0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51E0A906-4227-4C70-8855-48EF4629CC17}"/>
              </a:ext>
            </a:extLst>
          </p:cNvPr>
          <p:cNvGrpSpPr/>
          <p:nvPr/>
        </p:nvGrpSpPr>
        <p:grpSpPr>
          <a:xfrm>
            <a:off x="1429979" y="2446504"/>
            <a:ext cx="1089478" cy="3992381"/>
            <a:chOff x="2120630" y="680936"/>
            <a:chExt cx="398829" cy="593387"/>
          </a:xfrm>
        </p:grpSpPr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B268571A-0772-47E4-933C-AA8C76D7F3B4}"/>
                </a:ext>
              </a:extLst>
            </p:cNvPr>
            <p:cNvCxnSpPr/>
            <p:nvPr/>
          </p:nvCxnSpPr>
          <p:spPr>
            <a:xfrm flipH="1">
              <a:off x="2120630" y="680936"/>
              <a:ext cx="398829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5FD7B8F1-25F9-4584-990B-28A901B1DEDD}"/>
                </a:ext>
              </a:extLst>
            </p:cNvPr>
            <p:cNvCxnSpPr/>
            <p:nvPr/>
          </p:nvCxnSpPr>
          <p:spPr>
            <a:xfrm>
              <a:off x="2120630" y="680936"/>
              <a:ext cx="0" cy="593387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58B200DE-9969-4FB2-9006-F90E9281B037}"/>
                </a:ext>
              </a:extLst>
            </p:cNvPr>
            <p:cNvCxnSpPr/>
            <p:nvPr/>
          </p:nvCxnSpPr>
          <p:spPr>
            <a:xfrm>
              <a:off x="2120630" y="1274323"/>
              <a:ext cx="398829" cy="0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F4BABF4C-0659-4003-8ED2-81A45A48BC1B}"/>
              </a:ext>
            </a:extLst>
          </p:cNvPr>
          <p:cNvGrpSpPr/>
          <p:nvPr/>
        </p:nvGrpSpPr>
        <p:grpSpPr>
          <a:xfrm>
            <a:off x="1361879" y="3421703"/>
            <a:ext cx="1157576" cy="3152973"/>
            <a:chOff x="2120630" y="680936"/>
            <a:chExt cx="398829" cy="593387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4AE8C1F-B93B-4806-931E-D4D257637C8F}"/>
                </a:ext>
              </a:extLst>
            </p:cNvPr>
            <p:cNvCxnSpPr/>
            <p:nvPr/>
          </p:nvCxnSpPr>
          <p:spPr>
            <a:xfrm flipH="1">
              <a:off x="2120630" y="680936"/>
              <a:ext cx="398829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E58D192C-7EDD-47F3-ABFF-12CCC54C6030}"/>
                </a:ext>
              </a:extLst>
            </p:cNvPr>
            <p:cNvCxnSpPr/>
            <p:nvPr/>
          </p:nvCxnSpPr>
          <p:spPr>
            <a:xfrm>
              <a:off x="2120630" y="680936"/>
              <a:ext cx="0" cy="593387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7551CD62-A512-40AC-9C6F-9003E2623981}"/>
                </a:ext>
              </a:extLst>
            </p:cNvPr>
            <p:cNvCxnSpPr/>
            <p:nvPr/>
          </p:nvCxnSpPr>
          <p:spPr>
            <a:xfrm>
              <a:off x="2120630" y="1274323"/>
              <a:ext cx="398829" cy="0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47073B71-F6EF-42DC-A9FA-AFF6C774EA06}"/>
              </a:ext>
            </a:extLst>
          </p:cNvPr>
          <p:cNvGrpSpPr/>
          <p:nvPr/>
        </p:nvGrpSpPr>
        <p:grpSpPr>
          <a:xfrm>
            <a:off x="1288592" y="4456477"/>
            <a:ext cx="1245441" cy="2226419"/>
            <a:chOff x="2120630" y="680936"/>
            <a:chExt cx="398829" cy="593387"/>
          </a:xfrm>
        </p:grpSpPr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9DBEFB6-82A1-48E8-9C4D-B7D11A841686}"/>
                </a:ext>
              </a:extLst>
            </p:cNvPr>
            <p:cNvCxnSpPr/>
            <p:nvPr/>
          </p:nvCxnSpPr>
          <p:spPr>
            <a:xfrm flipH="1">
              <a:off x="2120630" y="680936"/>
              <a:ext cx="398829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1C93F9AA-CD54-474E-944C-A9DA6C71B95E}"/>
                </a:ext>
              </a:extLst>
            </p:cNvPr>
            <p:cNvCxnSpPr/>
            <p:nvPr/>
          </p:nvCxnSpPr>
          <p:spPr>
            <a:xfrm>
              <a:off x="2120630" y="680936"/>
              <a:ext cx="0" cy="593387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24F66F39-693B-4ABE-9C9A-0350C78E852D}"/>
                </a:ext>
              </a:extLst>
            </p:cNvPr>
            <p:cNvCxnSpPr/>
            <p:nvPr/>
          </p:nvCxnSpPr>
          <p:spPr>
            <a:xfrm>
              <a:off x="2120630" y="1274323"/>
              <a:ext cx="398829" cy="0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F29F55C-CB4F-4694-A163-E36517286C4D}"/>
              </a:ext>
            </a:extLst>
          </p:cNvPr>
          <p:cNvGrpSpPr/>
          <p:nvPr/>
        </p:nvGrpSpPr>
        <p:grpSpPr>
          <a:xfrm>
            <a:off x="1196697" y="5412213"/>
            <a:ext cx="1322758" cy="1386202"/>
            <a:chOff x="2120630" y="680936"/>
            <a:chExt cx="398829" cy="593387"/>
          </a:xfrm>
        </p:grpSpPr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0F143E74-1A6F-41A7-9E97-24CB01D6F871}"/>
                </a:ext>
              </a:extLst>
            </p:cNvPr>
            <p:cNvCxnSpPr/>
            <p:nvPr/>
          </p:nvCxnSpPr>
          <p:spPr>
            <a:xfrm flipH="1">
              <a:off x="2120630" y="680936"/>
              <a:ext cx="398829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E01AD312-E7F6-4814-B8BD-2141FFAFEDF4}"/>
                </a:ext>
              </a:extLst>
            </p:cNvPr>
            <p:cNvCxnSpPr/>
            <p:nvPr/>
          </p:nvCxnSpPr>
          <p:spPr>
            <a:xfrm>
              <a:off x="2120630" y="680936"/>
              <a:ext cx="0" cy="593387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A5356248-8A0F-48F2-B1F6-B8AF0814F664}"/>
                </a:ext>
              </a:extLst>
            </p:cNvPr>
            <p:cNvCxnSpPr/>
            <p:nvPr/>
          </p:nvCxnSpPr>
          <p:spPr>
            <a:xfrm>
              <a:off x="2120630" y="1274323"/>
              <a:ext cx="398829" cy="0"/>
            </a:xfrm>
            <a:prstGeom prst="straightConnector1">
              <a:avLst/>
            </a:prstGeom>
            <a:ln w="190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406783FD-4D93-4670-AA27-C4BB1D975621}"/>
              </a:ext>
            </a:extLst>
          </p:cNvPr>
          <p:cNvSpPr txBox="1"/>
          <p:nvPr/>
        </p:nvSpPr>
        <p:spPr>
          <a:xfrm rot="16200000" flipH="1">
            <a:off x="86248" y="5819738"/>
            <a:ext cx="181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Fault Occurred</a:t>
            </a:r>
            <a:endParaRPr lang="zh-CN" altLang="en-US" dirty="0"/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51F2FCEE-AAF0-4966-9E18-48BCE1E8B5F2}"/>
              </a:ext>
            </a:extLst>
          </p:cNvPr>
          <p:cNvGrpSpPr/>
          <p:nvPr/>
        </p:nvGrpSpPr>
        <p:grpSpPr>
          <a:xfrm>
            <a:off x="807529" y="3544520"/>
            <a:ext cx="1721335" cy="2058595"/>
            <a:chOff x="2120630" y="680936"/>
            <a:chExt cx="398829" cy="593387"/>
          </a:xfrm>
        </p:grpSpPr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6B124D7-CB96-47BF-96B7-67C815BA6E3C}"/>
                </a:ext>
              </a:extLst>
            </p:cNvPr>
            <p:cNvCxnSpPr/>
            <p:nvPr/>
          </p:nvCxnSpPr>
          <p:spPr>
            <a:xfrm flipH="1">
              <a:off x="2120630" y="680936"/>
              <a:ext cx="398829" cy="0"/>
            </a:xfrm>
            <a:prstGeom prst="line">
              <a:avLst/>
            </a:prstGeom>
            <a:ln w="19050">
              <a:solidFill>
                <a:schemeClr val="accent2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B56189C7-4A14-4BFA-94A9-ED49FD2E8047}"/>
                </a:ext>
              </a:extLst>
            </p:cNvPr>
            <p:cNvCxnSpPr/>
            <p:nvPr/>
          </p:nvCxnSpPr>
          <p:spPr>
            <a:xfrm>
              <a:off x="2120630" y="680936"/>
              <a:ext cx="0" cy="593387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175FCCCB-F5D0-45C6-86B6-9A38E320B936}"/>
                </a:ext>
              </a:extLst>
            </p:cNvPr>
            <p:cNvCxnSpPr/>
            <p:nvPr/>
          </p:nvCxnSpPr>
          <p:spPr>
            <a:xfrm>
              <a:off x="2120630" y="1274323"/>
              <a:ext cx="398829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矩形 68">
            <a:extLst>
              <a:ext uri="{FF2B5EF4-FFF2-40B4-BE49-F238E27FC236}">
                <a16:creationId xmlns:a16="http://schemas.microsoft.com/office/drawing/2014/main" id="{861FB793-C25F-4ECB-A6D4-008DF230B434}"/>
              </a:ext>
            </a:extLst>
          </p:cNvPr>
          <p:cNvSpPr/>
          <p:nvPr/>
        </p:nvSpPr>
        <p:spPr>
          <a:xfrm>
            <a:off x="5181600" y="58361"/>
            <a:ext cx="6365132" cy="875489"/>
          </a:xfrm>
          <a:prstGeom prst="rect">
            <a:avLst/>
          </a:prstGeom>
          <a:noFill/>
          <a:ln w="19050"/>
          <a:effectLst>
            <a:outerShdw blurRad="50800" dist="508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57CEBA3-CA33-4A67-867D-EC806DAB26FD}"/>
              </a:ext>
            </a:extLst>
          </p:cNvPr>
          <p:cNvSpPr txBox="1"/>
          <p:nvPr/>
        </p:nvSpPr>
        <p:spPr>
          <a:xfrm>
            <a:off x="5272392" y="126773"/>
            <a:ext cx="371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Pending until connection is created.</a:t>
            </a:r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11668C5-5025-4BA0-BF94-B41CADCAB961}"/>
              </a:ext>
            </a:extLst>
          </p:cNvPr>
          <p:cNvSpPr/>
          <p:nvPr/>
        </p:nvSpPr>
        <p:spPr>
          <a:xfrm>
            <a:off x="5181600" y="1049369"/>
            <a:ext cx="6365132" cy="875489"/>
          </a:xfrm>
          <a:prstGeom prst="rect">
            <a:avLst/>
          </a:prstGeom>
          <a:noFill/>
          <a:ln w="19050"/>
          <a:effectLst>
            <a:outerShdw blurRad="50800" dist="508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8AFDDB3-76A3-4C4B-A74B-B37C778481FD}"/>
              </a:ext>
            </a:extLst>
          </p:cNvPr>
          <p:cNvSpPr txBox="1"/>
          <p:nvPr/>
        </p:nvSpPr>
        <p:spPr>
          <a:xfrm>
            <a:off x="5272392" y="1117781"/>
            <a:ext cx="6186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Device peripherals and parts calibrate. After calibration state machine will automatically change to Initialize State.</a:t>
            </a:r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49A8548-04A7-4966-88C6-D5C289CB381E}"/>
              </a:ext>
            </a:extLst>
          </p:cNvPr>
          <p:cNvSpPr/>
          <p:nvPr/>
        </p:nvSpPr>
        <p:spPr>
          <a:xfrm>
            <a:off x="5181600" y="2040376"/>
            <a:ext cx="6365132" cy="875489"/>
          </a:xfrm>
          <a:prstGeom prst="rect">
            <a:avLst/>
          </a:prstGeom>
          <a:noFill/>
          <a:ln w="19050"/>
          <a:effectLst>
            <a:outerShdw blurRad="50800" dist="508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F912B7D2-E89C-451C-B085-52404560DD09}"/>
              </a:ext>
            </a:extLst>
          </p:cNvPr>
          <p:cNvSpPr txBox="1"/>
          <p:nvPr/>
        </p:nvSpPr>
        <p:spPr>
          <a:xfrm>
            <a:off x="5270770" y="2019860"/>
            <a:ext cx="6186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Device Controller and user part initialization, all controller components should be initialize and setup. After initialization the state machine will automatically change to Ready state.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9952FEDB-B208-47FB-B95A-B8B12852EC97}"/>
              </a:ext>
            </a:extLst>
          </p:cNvPr>
          <p:cNvSpPr/>
          <p:nvPr/>
        </p:nvSpPr>
        <p:spPr>
          <a:xfrm>
            <a:off x="5181600" y="3037422"/>
            <a:ext cx="6365132" cy="875489"/>
          </a:xfrm>
          <a:prstGeom prst="rect">
            <a:avLst/>
          </a:prstGeom>
          <a:noFill/>
          <a:ln w="19050"/>
          <a:effectLst>
            <a:outerShdw blurRad="50800" dist="508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6A0C435-6839-4B5A-BFC4-2F21F4B9B8ED}"/>
              </a:ext>
            </a:extLst>
          </p:cNvPr>
          <p:cNvSpPr txBox="1"/>
          <p:nvPr/>
        </p:nvSpPr>
        <p:spPr>
          <a:xfrm>
            <a:off x="5272392" y="3105834"/>
            <a:ext cx="618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Device has calibrated and initialized, and ready to online.</a:t>
            </a:r>
            <a:endParaRPr lang="zh-CN" alt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8E35EF00-80DA-4049-BC1E-8838823A45E7}"/>
              </a:ext>
            </a:extLst>
          </p:cNvPr>
          <p:cNvSpPr/>
          <p:nvPr/>
        </p:nvSpPr>
        <p:spPr>
          <a:xfrm>
            <a:off x="5181600" y="4022390"/>
            <a:ext cx="6365132" cy="875489"/>
          </a:xfrm>
          <a:prstGeom prst="rect">
            <a:avLst/>
          </a:prstGeom>
          <a:noFill/>
          <a:ln w="19050"/>
          <a:effectLst>
            <a:outerShdw blurRad="50800" dist="508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262FF67-14AF-4E4F-A9E2-CDFFAD616B42}"/>
              </a:ext>
            </a:extLst>
          </p:cNvPr>
          <p:cNvSpPr txBox="1"/>
          <p:nvPr/>
        </p:nvSpPr>
        <p:spPr>
          <a:xfrm>
            <a:off x="5272393" y="4090802"/>
            <a:ext cx="627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last stage before controller online. Generally, in this stage motor brake is release, and main relay is closed.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A6DB879-5780-4D4E-8666-0F83EE7F1BFC}"/>
              </a:ext>
            </a:extLst>
          </p:cNvPr>
          <p:cNvSpPr/>
          <p:nvPr/>
        </p:nvSpPr>
        <p:spPr>
          <a:xfrm>
            <a:off x="5181599" y="5007358"/>
            <a:ext cx="6365132" cy="875489"/>
          </a:xfrm>
          <a:prstGeom prst="rect">
            <a:avLst/>
          </a:prstGeom>
          <a:noFill/>
          <a:ln w="19050"/>
          <a:effectLst>
            <a:outerShdw blurRad="50800" dist="508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C122D5B-50BF-4C37-AC92-82120BC6F45B}"/>
              </a:ext>
            </a:extLst>
          </p:cNvPr>
          <p:cNvSpPr txBox="1"/>
          <p:nvPr/>
        </p:nvSpPr>
        <p:spPr>
          <a:xfrm>
            <a:off x="5272392" y="5075770"/>
            <a:ext cx="627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Controller is online, and all the control law is running, step by step.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827F24C1-B21D-445C-963C-EAE92144FE36}"/>
              </a:ext>
            </a:extLst>
          </p:cNvPr>
          <p:cNvSpPr/>
          <p:nvPr/>
        </p:nvSpPr>
        <p:spPr>
          <a:xfrm>
            <a:off x="5181599" y="6004405"/>
            <a:ext cx="6365132" cy="875489"/>
          </a:xfrm>
          <a:prstGeom prst="rect">
            <a:avLst/>
          </a:prstGeom>
          <a:noFill/>
          <a:ln w="19050"/>
          <a:effectLst>
            <a:outerShdw blurRad="50800" dist="50800" dir="270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A501DEF-E643-4E18-A45B-FCB95F10E8D9}"/>
              </a:ext>
            </a:extLst>
          </p:cNvPr>
          <p:cNvSpPr txBox="1"/>
          <p:nvPr/>
        </p:nvSpPr>
        <p:spPr>
          <a:xfrm>
            <a:off x="5272392" y="6072817"/>
            <a:ext cx="627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Controller meets faults, and all normal control law is stopped, only monitor is running.</a:t>
            </a: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51BD0D9B-E5F3-446F-92F9-1FCBC151EEBC}"/>
              </a:ext>
            </a:extLst>
          </p:cNvPr>
          <p:cNvGrpSpPr/>
          <p:nvPr/>
        </p:nvGrpSpPr>
        <p:grpSpPr>
          <a:xfrm>
            <a:off x="645268" y="455301"/>
            <a:ext cx="1874189" cy="5305090"/>
            <a:chOff x="2120630" y="680936"/>
            <a:chExt cx="398829" cy="593387"/>
          </a:xfrm>
        </p:grpSpPr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717D3CB8-7727-46A3-A690-2A8F643B6878}"/>
                </a:ext>
              </a:extLst>
            </p:cNvPr>
            <p:cNvCxnSpPr/>
            <p:nvPr/>
          </p:nvCxnSpPr>
          <p:spPr>
            <a:xfrm flipH="1">
              <a:off x="2120630" y="680936"/>
              <a:ext cx="398829" cy="0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BCC9647E-0185-4C58-8E24-7BD73842175A}"/>
                </a:ext>
              </a:extLst>
            </p:cNvPr>
            <p:cNvCxnSpPr/>
            <p:nvPr/>
          </p:nvCxnSpPr>
          <p:spPr>
            <a:xfrm>
              <a:off x="2120630" y="680936"/>
              <a:ext cx="0" cy="593387"/>
            </a:xfrm>
            <a:prstGeom prst="line">
              <a:avLst/>
            </a:prstGeom>
            <a:ln w="190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DBE13828-3F65-4A94-B143-4BB04665A17B}"/>
                </a:ext>
              </a:extLst>
            </p:cNvPr>
            <p:cNvCxnSpPr/>
            <p:nvPr/>
          </p:nvCxnSpPr>
          <p:spPr>
            <a:xfrm>
              <a:off x="2120630" y="1274323"/>
              <a:ext cx="398829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16412C9A-6B9E-4F8C-ABC8-7A339B1FAFC2}"/>
              </a:ext>
            </a:extLst>
          </p:cNvPr>
          <p:cNvSpPr txBox="1"/>
          <p:nvPr/>
        </p:nvSpPr>
        <p:spPr>
          <a:xfrm rot="16200000" flipH="1">
            <a:off x="-1840690" y="2790106"/>
            <a:ext cx="4587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Controller Force Online (Debug mode Only)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89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3E1C1B7-F96A-4A00-AC46-10EF9158698F}"/>
              </a:ext>
            </a:extLst>
          </p:cNvPr>
          <p:cNvSpPr txBox="1"/>
          <p:nvPr/>
        </p:nvSpPr>
        <p:spPr>
          <a:xfrm>
            <a:off x="273539" y="85969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State machine flow chart</a:t>
            </a:r>
            <a:endParaRPr lang="zh-CN" altLang="en-US" dirty="0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A277BC19-26DD-4D01-A994-7B8EFE11314F}"/>
              </a:ext>
            </a:extLst>
          </p:cNvPr>
          <p:cNvGrpSpPr/>
          <p:nvPr/>
        </p:nvGrpSpPr>
        <p:grpSpPr>
          <a:xfrm>
            <a:off x="2291693" y="1366651"/>
            <a:ext cx="7608613" cy="3626811"/>
            <a:chOff x="2291693" y="1366651"/>
            <a:chExt cx="7608613" cy="3626811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BB48D9C5-FA45-4D63-B439-CD7B5F38CFA2}"/>
                </a:ext>
              </a:extLst>
            </p:cNvPr>
            <p:cNvSpPr/>
            <p:nvPr/>
          </p:nvSpPr>
          <p:spPr>
            <a:xfrm>
              <a:off x="2291693" y="1366651"/>
              <a:ext cx="1944507" cy="68899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Pending</a:t>
              </a: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F49F2F2C-6808-4C18-88C2-1A60618C9489}"/>
                </a:ext>
              </a:extLst>
            </p:cNvPr>
            <p:cNvSpPr/>
            <p:nvPr/>
          </p:nvSpPr>
          <p:spPr>
            <a:xfrm>
              <a:off x="2291693" y="4304464"/>
              <a:ext cx="1944507" cy="68899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Initialize</a:t>
              </a: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99E5D30-26A2-4254-B3E6-DF28109E1512}"/>
                </a:ext>
              </a:extLst>
            </p:cNvPr>
            <p:cNvSpPr/>
            <p:nvPr/>
          </p:nvSpPr>
          <p:spPr>
            <a:xfrm>
              <a:off x="2291693" y="2835557"/>
              <a:ext cx="1944507" cy="68899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Device Calibrate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4C3477FA-BD0D-460A-B523-BF2FB57FDB13}"/>
                </a:ext>
              </a:extLst>
            </p:cNvPr>
            <p:cNvSpPr/>
            <p:nvPr/>
          </p:nvSpPr>
          <p:spPr>
            <a:xfrm>
              <a:off x="5123746" y="4304464"/>
              <a:ext cx="1944507" cy="68899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Ready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1D8857D5-49CF-419A-9F4B-E8329C7F043A}"/>
                </a:ext>
              </a:extLst>
            </p:cNvPr>
            <p:cNvSpPr/>
            <p:nvPr/>
          </p:nvSpPr>
          <p:spPr>
            <a:xfrm>
              <a:off x="7955799" y="4304464"/>
              <a:ext cx="1944507" cy="68899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Runup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224AB54-A1DB-4EDC-AAF8-CBA32B79DDFC}"/>
                </a:ext>
              </a:extLst>
            </p:cNvPr>
            <p:cNvSpPr/>
            <p:nvPr/>
          </p:nvSpPr>
          <p:spPr>
            <a:xfrm>
              <a:off x="7955798" y="2835556"/>
              <a:ext cx="1944507" cy="68899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Controller Online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EF8E5BE9-D2B1-45E0-8B8C-8B0FC9E1D754}"/>
                </a:ext>
              </a:extLst>
            </p:cNvPr>
            <p:cNvSpPr/>
            <p:nvPr/>
          </p:nvSpPr>
          <p:spPr>
            <a:xfrm>
              <a:off x="5123747" y="2835557"/>
              <a:ext cx="1944507" cy="688998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Fault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87FBE9DF-782C-402D-AFD9-09BA11DE32FB}"/>
                </a:ext>
              </a:extLst>
            </p:cNvPr>
            <p:cNvCxnSpPr>
              <a:stCxn id="2" idx="2"/>
              <a:endCxn id="4" idx="0"/>
            </p:cNvCxnSpPr>
            <p:nvPr/>
          </p:nvCxnSpPr>
          <p:spPr>
            <a:xfrm>
              <a:off x="3263946" y="2055649"/>
              <a:ext cx="0" cy="77990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4CDDCE5-2FE2-4F53-8BC5-8BBD62A9EF33}"/>
                </a:ext>
              </a:extLst>
            </p:cNvPr>
            <p:cNvCxnSpPr>
              <a:stCxn id="4" idx="2"/>
              <a:endCxn id="3" idx="0"/>
            </p:cNvCxnSpPr>
            <p:nvPr/>
          </p:nvCxnSpPr>
          <p:spPr>
            <a:xfrm>
              <a:off x="3263946" y="3524556"/>
              <a:ext cx="1" cy="77990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DAB8885A-57DC-4334-84BC-0A1496A2A42B}"/>
                </a:ext>
              </a:extLst>
            </p:cNvPr>
            <p:cNvCxnSpPr>
              <a:stCxn id="3" idx="3"/>
              <a:endCxn id="5" idx="1"/>
            </p:cNvCxnSpPr>
            <p:nvPr/>
          </p:nvCxnSpPr>
          <p:spPr>
            <a:xfrm>
              <a:off x="4236200" y="4648963"/>
              <a:ext cx="88754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F5275CFE-4F4D-4AC4-8E2D-85B324CBDBE4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7068253" y="4648963"/>
              <a:ext cx="88754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8C906FC5-DB5A-4E7B-B758-D20A57FCCDF3}"/>
                </a:ext>
              </a:extLst>
            </p:cNvPr>
            <p:cNvCxnSpPr>
              <a:stCxn id="6" idx="0"/>
              <a:endCxn id="7" idx="2"/>
            </p:cNvCxnSpPr>
            <p:nvPr/>
          </p:nvCxnSpPr>
          <p:spPr>
            <a:xfrm flipH="1" flipV="1">
              <a:off x="8928052" y="3524554"/>
              <a:ext cx="1" cy="77991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47F41EA2-7569-4EF4-92A0-B040D6C9DF6B}"/>
                </a:ext>
              </a:extLst>
            </p:cNvPr>
            <p:cNvCxnSpPr>
              <a:stCxn id="5" idx="0"/>
              <a:endCxn id="8" idx="2"/>
            </p:cNvCxnSpPr>
            <p:nvPr/>
          </p:nvCxnSpPr>
          <p:spPr>
            <a:xfrm flipV="1">
              <a:off x="6096000" y="3524555"/>
              <a:ext cx="1" cy="77990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6DE746FA-53D7-47C4-AB81-36675CCB165D}"/>
                </a:ext>
              </a:extLst>
            </p:cNvPr>
            <p:cNvCxnSpPr>
              <a:stCxn id="4" idx="3"/>
              <a:endCxn id="8" idx="1"/>
            </p:cNvCxnSpPr>
            <p:nvPr/>
          </p:nvCxnSpPr>
          <p:spPr>
            <a:xfrm flipV="1">
              <a:off x="4236200" y="3180056"/>
              <a:ext cx="887547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1E086785-6C63-466D-85DA-5777471E1FB5}"/>
                </a:ext>
              </a:extLst>
            </p:cNvPr>
            <p:cNvCxnSpPr>
              <a:stCxn id="7" idx="1"/>
              <a:endCxn id="8" idx="3"/>
            </p:cNvCxnSpPr>
            <p:nvPr/>
          </p:nvCxnSpPr>
          <p:spPr>
            <a:xfrm flipH="1">
              <a:off x="7068254" y="3180055"/>
              <a:ext cx="887544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A2A963B1-E925-48A5-A299-E469003A6A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6767" y="3524554"/>
              <a:ext cx="984097" cy="7799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C7086761-0599-4D45-A1F3-85D4E53204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14055" y="3524553"/>
              <a:ext cx="984097" cy="7799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E9ACB278-0D79-4ABF-8985-FF3CC01FFA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6200" y="3546035"/>
              <a:ext cx="1014622" cy="801326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D771BA7B-A87F-4DB6-9813-30FDB7539E4D}"/>
                </a:ext>
              </a:extLst>
            </p:cNvPr>
            <p:cNvCxnSpPr/>
            <p:nvPr/>
          </p:nvCxnSpPr>
          <p:spPr>
            <a:xfrm flipH="1">
              <a:off x="7068253" y="3479778"/>
              <a:ext cx="929899" cy="867583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228DF926-59D9-46D8-A578-90F9731B1614}"/>
                </a:ext>
              </a:extLst>
            </p:cNvPr>
            <p:cNvGrpSpPr/>
            <p:nvPr/>
          </p:nvGrpSpPr>
          <p:grpSpPr>
            <a:xfrm>
              <a:off x="4236200" y="1711150"/>
              <a:ext cx="4691852" cy="1124406"/>
              <a:chOff x="4236200" y="1711150"/>
              <a:chExt cx="4691852" cy="1124406"/>
            </a:xfrm>
          </p:grpSpPr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B4B8B4EE-8B0D-4A2F-AF49-40C998D68A53}"/>
                  </a:ext>
                </a:extLst>
              </p:cNvPr>
              <p:cNvCxnSpPr>
                <a:cxnSpLocks/>
                <a:stCxn id="2" idx="3"/>
              </p:cNvCxnSpPr>
              <p:nvPr/>
            </p:nvCxnSpPr>
            <p:spPr>
              <a:xfrm>
                <a:off x="4236200" y="1711150"/>
                <a:ext cx="4691852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A9A74738-D0F1-45FD-805E-B6295F52D49A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>
                <a:off x="8928052" y="1711150"/>
                <a:ext cx="0" cy="112440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39639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556</Words>
  <Application>Microsoft Office PowerPoint</Application>
  <PresentationFormat>宽屏</PresentationFormat>
  <Paragraphs>164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等线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李戟珅</dc:creator>
  <cp:lastModifiedBy>李戟珅</cp:lastModifiedBy>
  <cp:revision>28</cp:revision>
  <dcterms:created xsi:type="dcterms:W3CDTF">2024-01-08T06:41:07Z</dcterms:created>
  <dcterms:modified xsi:type="dcterms:W3CDTF">2024-09-27T02:56:02Z</dcterms:modified>
</cp:coreProperties>
</file>