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-1032" y="-20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5B158D-C065-452D-8E8A-CA20D578E86D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09DB4-754A-490D-BDCF-A97E80E535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29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309DB4-754A-490D-BDCF-A97E80E535F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90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ABBE16-5E57-43BE-B704-32E28B9C4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5FAB35-8F3E-4744-B4E0-EA9EC1AE4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12B21-1AB5-4371-AF85-276AB6824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237649-F211-4999-B668-348330ED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D9F80-8A49-4422-9E69-5AE487B3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3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1E975F-DA7B-43EB-8D66-3DCBEA4B1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428A7-784C-4851-837D-5AE8D44C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2A1B12-00A5-4332-9CAB-9AB82DD6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FC6DDF-8BE2-4CB1-9310-A9208A5D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9732D1-0A02-44DA-B4EB-6EAEE5B4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117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0340-B899-4CB4-9AB8-4560AA60A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9BA0F52-8623-44EA-BD64-85B59A421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0C28F-2696-47D5-B62F-64B6505D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3F004-FDBF-4434-AD89-7BA3D781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D33DF5-6ADC-470B-AFB7-3CBEDD6D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6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E7ADFE-8FEE-4A66-9D0C-4D313C2DA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996032-0F99-4C98-BA67-D7E23CE35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03C30-E5AF-4F8E-A231-86D379E23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9CE86-4D6C-4B52-885C-3A9CCC2A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22AE39-7DCE-439D-8576-D528A1DFA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28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97BE3-95D0-4BA5-8C89-80B62E34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00BB11-C483-4926-98C9-887CAE533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519B8-3274-482D-B47D-B979E7796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676817-1F4E-4C93-B5B4-A953E12C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202FD2-33B5-4CA9-8406-BB43153E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19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11C78-56CD-4C6E-B376-83ED9AF1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E63C9-3404-4F49-B0D8-76E99F539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8D36A6-98C3-4629-A8A1-D71F1F48B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71C648-7137-4395-8E3A-34953827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67F43E-0D2F-44B8-8D11-2FF8CDB04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EDCE9D-4C27-4D7D-B9CB-94922A533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52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9A0260-4755-4D6D-8668-EC772AE1B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8AAA6-4820-4716-97D1-489414BF4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C76424-03AE-477E-8EAB-264AE0BE9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69D6C5-C296-4777-8DFD-571C2B816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8EF07D-228F-46BF-B8FF-8A0713B3B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8F664E-C051-42A7-94FC-47EA9DC93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818BA9-446F-47DD-B2F5-226FD265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E4BE5-4DC7-44F1-8BC6-E077C5DC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0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38C9B-0EC4-40D2-8EB9-17D44B563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827622-EC16-455C-9397-9E4F0F68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5236F1-8817-4F0F-8654-F945DA05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CA5F57-7DF6-488C-9722-32C04E03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67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C189F3-FD24-4D28-992A-5FA95F493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3612F5-20EE-454E-B94E-85C4ADC91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D8559-7CEE-45E6-8AB7-74F32E78E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163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24-7C56-49C9-80DA-EA3588D6E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51F2E5-8272-4689-8759-504EE0C0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78648C-F38C-431A-9B79-68BACE11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B7E5F5E-8167-4E81-A934-46F4AAA8D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EDEE24-0DB6-4167-9045-E4D5C0B45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78BAD3-3F7A-4EBE-A58B-608015B24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9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CFC344-B9DC-400C-ABF5-659A91443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448CD3-EEEB-4846-A444-CAB86AFF37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FDCCC-9F63-4493-96E9-2AF3D83F1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5423D6-A82F-40C0-851D-F8727CA8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1999FF-E5EE-409E-A20F-C31199E3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B68B5-CFF4-489E-A983-FE50F273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3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F286E-39F3-4A4D-8373-8FC5937C5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5E3F02D-EB28-49FE-B987-EB9D653DA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C41FB1-4E30-472E-B5CE-BA53C892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3A635-1216-4C3F-926B-9D8030C21AA9}" type="datetimeFigureOut">
              <a:rPr lang="zh-CN" altLang="en-US" smtClean="0"/>
              <a:t>2024/1/6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B370F-D24C-4460-8642-225D94C3C6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AF829-CCE5-414F-965C-4DD391508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F1DE6-B84B-4051-9433-0DC564D4F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081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46536D59-19FA-4155-ADE7-3FC51388BDFA}"/>
              </a:ext>
            </a:extLst>
          </p:cNvPr>
          <p:cNvSpPr/>
          <p:nvPr/>
        </p:nvSpPr>
        <p:spPr>
          <a:xfrm>
            <a:off x="4996542" y="398323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IO Concept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7AC27CF-3A7B-4C67-A8CF-AA0DADE17131}"/>
              </a:ext>
            </a:extLst>
          </p:cNvPr>
          <p:cNvSpPr/>
          <p:nvPr/>
        </p:nvSpPr>
        <p:spPr>
          <a:xfrm>
            <a:off x="7086600" y="388736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List iterator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7DA5574-CFB4-4552-871E-F2664AB1E5F8}"/>
              </a:ext>
            </a:extLst>
          </p:cNvPr>
          <p:cNvSpPr/>
          <p:nvPr/>
        </p:nvSpPr>
        <p:spPr>
          <a:xfrm>
            <a:off x="2194560" y="2216953"/>
            <a:ext cx="3515776" cy="46634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Driver Entity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AE2AD92-2DD8-4EE3-B46E-60913C0F834C}"/>
              </a:ext>
            </a:extLst>
          </p:cNvPr>
          <p:cNvSpPr/>
          <p:nvPr/>
        </p:nvSpPr>
        <p:spPr>
          <a:xfrm>
            <a:off x="2194560" y="3195828"/>
            <a:ext cx="3515776" cy="466344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Driver implementation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E3B1FEB-F20F-43A7-9E4E-2FC942728824}"/>
              </a:ext>
            </a:extLst>
          </p:cNvPr>
          <p:cNvSpPr txBox="1"/>
          <p:nvPr/>
        </p:nvSpPr>
        <p:spPr>
          <a:xfrm>
            <a:off x="2795830" y="680458"/>
            <a:ext cx="2079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io_concept.hpp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835A89-E263-4C0D-B8D4-DC665E7AA101}"/>
              </a:ext>
            </a:extLst>
          </p:cNvPr>
          <p:cNvSpPr txBox="1"/>
          <p:nvPr/>
        </p:nvSpPr>
        <p:spPr>
          <a:xfrm>
            <a:off x="8622677" y="680458"/>
            <a:ext cx="1737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Not Implement for now</a:t>
            </a:r>
            <a:endParaRPr lang="zh-CN" altLang="en-US" sz="12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6392E99-EDB0-4B56-811B-61679F3FF3C7}"/>
              </a:ext>
            </a:extLst>
          </p:cNvPr>
          <p:cNvCxnSpPr>
            <a:stCxn id="3" idx="2"/>
          </p:cNvCxnSpPr>
          <p:nvPr/>
        </p:nvCxnSpPr>
        <p:spPr>
          <a:xfrm>
            <a:off x="5709401" y="864667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107500E-3DED-4232-9DF7-F29BF2ACF9AD}"/>
              </a:ext>
            </a:extLst>
          </p:cNvPr>
          <p:cNvCxnSpPr>
            <a:stCxn id="4" idx="2"/>
          </p:cNvCxnSpPr>
          <p:nvPr/>
        </p:nvCxnSpPr>
        <p:spPr>
          <a:xfrm>
            <a:off x="7799459" y="855080"/>
            <a:ext cx="0" cy="522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76B7560-CE39-4E05-B4EC-29103F83DE51}"/>
              </a:ext>
            </a:extLst>
          </p:cNvPr>
          <p:cNvSpPr txBox="1"/>
          <p:nvPr/>
        </p:nvSpPr>
        <p:spPr>
          <a:xfrm>
            <a:off x="5737055" y="962250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E236F68-4B24-4455-A8C6-7E0A55A3774A}"/>
              </a:ext>
            </a:extLst>
          </p:cNvPr>
          <p:cNvSpPr txBox="1"/>
          <p:nvPr/>
        </p:nvSpPr>
        <p:spPr>
          <a:xfrm>
            <a:off x="7086600" y="957457"/>
            <a:ext cx="657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7172318-C268-4291-8271-5B25CF7CFA0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952448" y="2683297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1E6C851-6A10-4620-BB98-7262DFAFFC76}"/>
              </a:ext>
            </a:extLst>
          </p:cNvPr>
          <p:cNvSpPr txBox="1"/>
          <p:nvPr/>
        </p:nvSpPr>
        <p:spPr>
          <a:xfrm>
            <a:off x="3970757" y="2888051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 &amp; implement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AE5C5C9-5FFA-4CD0-BE95-C8881EA9089A}"/>
              </a:ext>
            </a:extLst>
          </p:cNvPr>
          <p:cNvSpPr txBox="1"/>
          <p:nvPr/>
        </p:nvSpPr>
        <p:spPr>
          <a:xfrm>
            <a:off x="0" y="2662563"/>
            <a:ext cx="2476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peripheral_driver.hpp</a:t>
            </a:r>
            <a:endParaRPr lang="zh-CN" altLang="en-US" sz="12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8C74586-5E74-48FB-8724-5FECF43094BA}"/>
              </a:ext>
            </a:extLst>
          </p:cNvPr>
          <p:cNvSpPr txBox="1"/>
          <p:nvPr/>
        </p:nvSpPr>
        <p:spPr>
          <a:xfrm>
            <a:off x="1607" y="3666096"/>
            <a:ext cx="286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Chip Support Package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csp</a:t>
            </a:r>
            <a:r>
              <a:rPr lang="en-US" altLang="zh-CN" sz="1200" dirty="0"/>
              <a:t>/stm32/stm32_peri_impl.hpp</a:t>
            </a:r>
            <a:endParaRPr lang="zh-CN" altLang="en-US" sz="12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CFC2C14-D981-4EB4-BB03-441A3F5F339A}"/>
              </a:ext>
            </a:extLst>
          </p:cNvPr>
          <p:cNvSpPr/>
          <p:nvPr/>
        </p:nvSpPr>
        <p:spPr>
          <a:xfrm>
            <a:off x="7307735" y="3191256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Device prototype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72F672C9-289C-49BE-AB42-74A278307D0C}"/>
              </a:ext>
            </a:extLst>
          </p:cNvPr>
          <p:cNvCxnSpPr>
            <a:stCxn id="6" idx="3"/>
            <a:endCxn id="22" idx="1"/>
          </p:cNvCxnSpPr>
          <p:nvPr/>
        </p:nvCxnSpPr>
        <p:spPr>
          <a:xfrm flipV="1">
            <a:off x="5710336" y="3424428"/>
            <a:ext cx="1597399" cy="4572"/>
          </a:xfrm>
          <a:prstGeom prst="straightConnector1">
            <a:avLst/>
          </a:prstGeom>
          <a:ln>
            <a:solidFill>
              <a:schemeClr val="accent2"/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CAD808-D25E-49B5-9225-5A4C1FF92079}"/>
              </a:ext>
            </a:extLst>
          </p:cNvPr>
          <p:cNvSpPr txBox="1"/>
          <p:nvPr/>
        </p:nvSpPr>
        <p:spPr>
          <a:xfrm>
            <a:off x="5931470" y="3162818"/>
            <a:ext cx="115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2"/>
                </a:solidFill>
              </a:rPr>
              <a:t>Contain as a pointer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33E2B3B-FE4B-4198-AD98-8EEAD5891BEA}"/>
              </a:ext>
            </a:extLst>
          </p:cNvPr>
          <p:cNvSpPr txBox="1"/>
          <p:nvPr/>
        </p:nvSpPr>
        <p:spPr>
          <a:xfrm>
            <a:off x="9353401" y="3657600"/>
            <a:ext cx="2505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device_prototype.hpp</a:t>
            </a:r>
            <a:endParaRPr lang="zh-CN" altLang="en-US" sz="12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D9753BB5-2D2F-4F0B-9BFA-6AFA65226635}"/>
              </a:ext>
            </a:extLst>
          </p:cNvPr>
          <p:cNvSpPr/>
          <p:nvPr/>
        </p:nvSpPr>
        <p:spPr>
          <a:xfrm>
            <a:off x="7322664" y="4202135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Concrete Device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3D40B7E4-3326-41E5-A70F-BDBC97D32460}"/>
              </a:ext>
            </a:extLst>
          </p:cNvPr>
          <p:cNvCxnSpPr/>
          <p:nvPr/>
        </p:nvCxnSpPr>
        <p:spPr>
          <a:xfrm>
            <a:off x="8667517" y="3657600"/>
            <a:ext cx="0" cy="51253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3AB60B72-2D28-4E35-9821-DD3CA2BADC0D}"/>
              </a:ext>
            </a:extLst>
          </p:cNvPr>
          <p:cNvCxnSpPr/>
          <p:nvPr/>
        </p:nvCxnSpPr>
        <p:spPr>
          <a:xfrm flipH="1">
            <a:off x="3135086" y="1377198"/>
            <a:ext cx="2574315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F6105F3-C62F-4A91-92CF-D717BB6C6392}"/>
              </a:ext>
            </a:extLst>
          </p:cNvPr>
          <p:cNvCxnSpPr/>
          <p:nvPr/>
        </p:nvCxnSpPr>
        <p:spPr>
          <a:xfrm flipH="1">
            <a:off x="4711959" y="1377198"/>
            <a:ext cx="3087500" cy="83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8C124FBC-729D-4B6A-9B70-CE3A2CE63FBD}"/>
              </a:ext>
            </a:extLst>
          </p:cNvPr>
          <p:cNvCxnSpPr/>
          <p:nvPr/>
        </p:nvCxnSpPr>
        <p:spPr>
          <a:xfrm>
            <a:off x="5709401" y="1377198"/>
            <a:ext cx="2286934" cy="181405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C2BCAFA-E7A4-4DC8-94FE-A1E9E3868E32}"/>
              </a:ext>
            </a:extLst>
          </p:cNvPr>
          <p:cNvCxnSpPr/>
          <p:nvPr/>
        </p:nvCxnSpPr>
        <p:spPr>
          <a:xfrm>
            <a:off x="7799459" y="1377198"/>
            <a:ext cx="1447178" cy="178562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AA2B5860-C9D4-4F6A-9E70-5F43F8F89D71}"/>
              </a:ext>
            </a:extLst>
          </p:cNvPr>
          <p:cNvSpPr txBox="1"/>
          <p:nvPr/>
        </p:nvSpPr>
        <p:spPr>
          <a:xfrm>
            <a:off x="9353401" y="4668479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specified physical driver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ext</a:t>
            </a:r>
            <a:r>
              <a:rPr lang="en-US" altLang="zh-CN" sz="1200" dirty="0"/>
              <a:t>/sensor/bmp180.h</a:t>
            </a:r>
            <a:endParaRPr lang="zh-CN" altLang="en-US" sz="12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CDAB3E8-EFE1-46FF-A5AF-C64251B232AF}"/>
              </a:ext>
            </a:extLst>
          </p:cNvPr>
          <p:cNvCxnSpPr/>
          <p:nvPr/>
        </p:nvCxnSpPr>
        <p:spPr>
          <a:xfrm>
            <a:off x="3923834" y="3657600"/>
            <a:ext cx="0" cy="512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C9EEB6B1-7E67-4114-AC9E-0C34E321982D}"/>
              </a:ext>
            </a:extLst>
          </p:cNvPr>
          <p:cNvSpPr/>
          <p:nvPr/>
        </p:nvSpPr>
        <p:spPr>
          <a:xfrm>
            <a:off x="2165946" y="4165270"/>
            <a:ext cx="3515776" cy="466344"/>
          </a:xfrm>
          <a:prstGeom prst="round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User Extension for the peripheral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F1CD8D8-D050-4237-9AE6-FED0902BE874}"/>
              </a:ext>
            </a:extLst>
          </p:cNvPr>
          <p:cNvSpPr txBox="1"/>
          <p:nvPr/>
        </p:nvSpPr>
        <p:spPr>
          <a:xfrm>
            <a:off x="1607" y="4623462"/>
            <a:ext cx="2116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Complete by Library User</a:t>
            </a:r>
          </a:p>
          <a:p>
            <a:r>
              <a:rPr lang="en-US" altLang="zh-CN" sz="1200" dirty="0"/>
              <a:t>This is the outer of the library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0AB459C-E7E5-4536-A226-BF0B2B119C01}"/>
              </a:ext>
            </a:extLst>
          </p:cNvPr>
          <p:cNvSpPr txBox="1"/>
          <p:nvPr/>
        </p:nvSpPr>
        <p:spPr>
          <a:xfrm>
            <a:off x="3951764" y="3838738"/>
            <a:ext cx="1556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1"/>
                </a:solidFill>
              </a:rPr>
              <a:t>Derive &amp; strength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C4015268-8EB1-4234-9597-7E5DB076A9D6}"/>
              </a:ext>
            </a:extLst>
          </p:cNvPr>
          <p:cNvSpPr/>
          <p:nvPr/>
        </p:nvSpPr>
        <p:spPr>
          <a:xfrm>
            <a:off x="7322664" y="5362654"/>
            <a:ext cx="268970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Device workflow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83C5730-30BA-4D27-B0F4-457367597676}"/>
              </a:ext>
            </a:extLst>
          </p:cNvPr>
          <p:cNvCxnSpPr>
            <a:stCxn id="28" idx="2"/>
            <a:endCxn id="45" idx="0"/>
          </p:cNvCxnSpPr>
          <p:nvPr/>
        </p:nvCxnSpPr>
        <p:spPr>
          <a:xfrm>
            <a:off x="8667517" y="4668479"/>
            <a:ext cx="0" cy="694175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3C483B77-E8D3-4C77-81F2-B033A1D40517}"/>
              </a:ext>
            </a:extLst>
          </p:cNvPr>
          <p:cNvSpPr txBox="1"/>
          <p:nvPr/>
        </p:nvSpPr>
        <p:spPr>
          <a:xfrm>
            <a:off x="8667516" y="3890110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accent2"/>
                </a:solidFill>
              </a:rPr>
              <a:t>Derive &amp; implement</a:t>
            </a:r>
            <a:endParaRPr lang="zh-CN" altLang="en-US" sz="1400" dirty="0">
              <a:solidFill>
                <a:schemeClr val="accent2"/>
              </a:solidFill>
            </a:endParaRPr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BAA4406E-6718-4B8F-9EE2-366E569C6724}"/>
              </a:ext>
            </a:extLst>
          </p:cNvPr>
          <p:cNvGrpSpPr/>
          <p:nvPr/>
        </p:nvGrpSpPr>
        <p:grpSpPr>
          <a:xfrm>
            <a:off x="3554768" y="5030232"/>
            <a:ext cx="2725317" cy="1131188"/>
            <a:chOff x="3550473" y="5046354"/>
            <a:chExt cx="2725317" cy="1131188"/>
          </a:xfrm>
        </p:grpSpPr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03DC0025-D9B5-4269-B4CF-7946D842D4A9}"/>
                </a:ext>
              </a:extLst>
            </p:cNvPr>
            <p:cNvSpPr/>
            <p:nvPr/>
          </p:nvSpPr>
          <p:spPr>
            <a:xfrm>
              <a:off x="3586085" y="5046354"/>
              <a:ext cx="2689705" cy="4663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Workflow class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934A8661-E6C0-4980-9486-EC6C19A96EE2}"/>
                </a:ext>
              </a:extLst>
            </p:cNvPr>
            <p:cNvSpPr/>
            <p:nvPr/>
          </p:nvSpPr>
          <p:spPr>
            <a:xfrm>
              <a:off x="3550473" y="5711198"/>
              <a:ext cx="2689705" cy="466344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/>
                  </a:solidFill>
                </a:rPr>
                <a:t>Workflow class</a:t>
              </a:r>
              <a:endParaRPr lang="zh-CN" alt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矩形 53">
            <a:extLst>
              <a:ext uri="{FF2B5EF4-FFF2-40B4-BE49-F238E27FC236}">
                <a16:creationId xmlns:a16="http://schemas.microsoft.com/office/drawing/2014/main" id="{186C7C73-FE8D-4FE5-9287-CB7F2F63BDCE}"/>
              </a:ext>
            </a:extLst>
          </p:cNvPr>
          <p:cNvSpPr/>
          <p:nvPr/>
        </p:nvSpPr>
        <p:spPr>
          <a:xfrm>
            <a:off x="6167533" y="4977699"/>
            <a:ext cx="115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Contain an object 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812B743A-76F8-4553-929A-3388B6F1E8E8}"/>
              </a:ext>
            </a:extLst>
          </p:cNvPr>
          <p:cNvCxnSpPr>
            <a:stCxn id="52" idx="3"/>
          </p:cNvCxnSpPr>
          <p:nvPr/>
        </p:nvCxnSpPr>
        <p:spPr>
          <a:xfrm>
            <a:off x="6280085" y="5263404"/>
            <a:ext cx="151937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4DF1598-7D67-4FB4-8E81-7EA5277E243A}"/>
              </a:ext>
            </a:extLst>
          </p:cNvPr>
          <p:cNvCxnSpPr/>
          <p:nvPr/>
        </p:nvCxnSpPr>
        <p:spPr>
          <a:xfrm>
            <a:off x="7799459" y="5263404"/>
            <a:ext cx="131561" cy="9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53DC438D-4CAC-494C-A9FA-5D3603B63583}"/>
              </a:ext>
            </a:extLst>
          </p:cNvPr>
          <p:cNvCxnSpPr/>
          <p:nvPr/>
        </p:nvCxnSpPr>
        <p:spPr>
          <a:xfrm>
            <a:off x="6224778" y="5929187"/>
            <a:ext cx="1519374" cy="0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1BA2E3D9-972E-4CE1-85B3-3D9F97AC21B9}"/>
              </a:ext>
            </a:extLst>
          </p:cNvPr>
          <p:cNvCxnSpPr>
            <a:cxnSpLocks/>
          </p:cNvCxnSpPr>
          <p:nvPr/>
        </p:nvCxnSpPr>
        <p:spPr>
          <a:xfrm flipV="1">
            <a:off x="7744152" y="5828998"/>
            <a:ext cx="131561" cy="9925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6C524906-9478-43AE-9770-F6656392A7B3}"/>
              </a:ext>
            </a:extLst>
          </p:cNvPr>
          <p:cNvSpPr/>
          <p:nvPr/>
        </p:nvSpPr>
        <p:spPr>
          <a:xfrm>
            <a:off x="6144186" y="5638200"/>
            <a:ext cx="115513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accent6">
                    <a:lumMod val="50000"/>
                  </a:schemeClr>
                </a:solidFill>
              </a:rPr>
              <a:t>Contain an object array </a:t>
            </a:r>
            <a:endParaRPr lang="zh-CN" altLang="en-US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06A3F74-91D0-483B-823C-CFEED750861F}"/>
              </a:ext>
            </a:extLst>
          </p:cNvPr>
          <p:cNvSpPr txBox="1"/>
          <p:nvPr/>
        </p:nvSpPr>
        <p:spPr>
          <a:xfrm>
            <a:off x="9323758" y="5813689"/>
            <a:ext cx="2868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Complete by specified physical driver and general usage routine</a:t>
            </a:r>
          </a:p>
          <a:p>
            <a:r>
              <a:rPr lang="en-US" altLang="zh-CN" sz="1200" dirty="0"/>
              <a:t>Such as: </a:t>
            </a:r>
            <a:r>
              <a:rPr lang="en-US" altLang="zh-CN" sz="1200" dirty="0" err="1"/>
              <a:t>ext</a:t>
            </a:r>
            <a:r>
              <a:rPr lang="en-US" altLang="zh-CN" sz="1200" dirty="0"/>
              <a:t>/sensor/bmp180_workflow.h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35279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2E4EF38-1E53-4D03-8DB7-88CF7035ECAA}"/>
              </a:ext>
            </a:extLst>
          </p:cNvPr>
          <p:cNvSpPr/>
          <p:nvPr/>
        </p:nvSpPr>
        <p:spPr>
          <a:xfrm>
            <a:off x="2718472" y="1079458"/>
            <a:ext cx="1425718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IO Concept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84FA0CC4-5BDD-4CA3-A57D-4D98F4135A6C}"/>
              </a:ext>
            </a:extLst>
          </p:cNvPr>
          <p:cNvSpPr/>
          <p:nvPr/>
        </p:nvSpPr>
        <p:spPr>
          <a:xfrm>
            <a:off x="4851920" y="1079458"/>
            <a:ext cx="895739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7654E87-0290-4BF1-B43D-AC7BF9EE32BE}"/>
              </a:ext>
            </a:extLst>
          </p:cNvPr>
          <p:cNvSpPr/>
          <p:nvPr/>
        </p:nvSpPr>
        <p:spPr>
          <a:xfrm>
            <a:off x="6497217" y="1079458"/>
            <a:ext cx="895739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7BBEB933-AD8C-481E-BB9A-EECCBFCEC442}"/>
              </a:ext>
            </a:extLst>
          </p:cNvPr>
          <p:cNvSpPr/>
          <p:nvPr/>
        </p:nvSpPr>
        <p:spPr>
          <a:xfrm>
            <a:off x="8142514" y="1079458"/>
            <a:ext cx="1290736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ReadWrite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7CCBF306-7A52-4766-B5DF-36EFA5197100}"/>
              </a:ext>
            </a:extLst>
          </p:cNvPr>
          <p:cNvSpPr/>
          <p:nvPr/>
        </p:nvSpPr>
        <p:spPr>
          <a:xfrm>
            <a:off x="10182808" y="1079458"/>
            <a:ext cx="895739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Seek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D30CD13-3550-4A9F-8C42-D5FCB3BCC162}"/>
              </a:ext>
            </a:extLst>
          </p:cNvPr>
          <p:cNvSpPr/>
          <p:nvPr/>
        </p:nvSpPr>
        <p:spPr>
          <a:xfrm>
            <a:off x="2607904" y="2077834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Atom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08AF2D0-DB4B-419E-A9BB-5969E4F38155}"/>
              </a:ext>
            </a:extLst>
          </p:cNvPr>
          <p:cNvSpPr/>
          <p:nvPr/>
        </p:nvSpPr>
        <p:spPr>
          <a:xfrm>
            <a:off x="2607904" y="2843038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String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7647C77-09EC-472F-9C00-74B833AA6034}"/>
              </a:ext>
            </a:extLst>
          </p:cNvPr>
          <p:cNvSpPr/>
          <p:nvPr/>
        </p:nvSpPr>
        <p:spPr>
          <a:xfrm>
            <a:off x="2607904" y="3614027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Address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064981E-BE73-40CB-98F7-BA68517D9C5D}"/>
              </a:ext>
            </a:extLst>
          </p:cNvPr>
          <p:cNvSpPr/>
          <p:nvPr/>
        </p:nvSpPr>
        <p:spPr>
          <a:xfrm>
            <a:off x="2607904" y="5155446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Dual </a:t>
            </a:r>
            <a:r>
              <a:rPr lang="en-US" altLang="zh-CN" sz="1600" dirty="0" err="1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04636A1B-F5DF-46D3-B517-5535AB7DB3B3}"/>
              </a:ext>
            </a:extLst>
          </p:cNvPr>
          <p:cNvSpPr/>
          <p:nvPr/>
        </p:nvSpPr>
        <p:spPr>
          <a:xfrm rot="5400000">
            <a:off x="6118994" y="184725"/>
            <a:ext cx="73760" cy="144158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CCBAE0-2A71-45B4-948A-233A9ACAFB87}"/>
              </a:ext>
            </a:extLst>
          </p:cNvPr>
          <p:cNvSpPr txBox="1"/>
          <p:nvPr/>
        </p:nvSpPr>
        <p:spPr>
          <a:xfrm>
            <a:off x="5891218" y="362242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RW</a:t>
            </a:r>
            <a:endParaRPr lang="zh-CN" altLang="en-US" dirty="0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2257FAA-399C-4A99-8E8F-FCFCD37256F3}"/>
              </a:ext>
            </a:extLst>
          </p:cNvPr>
          <p:cNvSpPr/>
          <p:nvPr/>
        </p:nvSpPr>
        <p:spPr>
          <a:xfrm rot="5400000">
            <a:off x="6964899" y="-780933"/>
            <a:ext cx="67674" cy="307755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189D76-BB1D-46CE-8C28-6C48F616EFA0}"/>
              </a:ext>
            </a:extLst>
          </p:cNvPr>
          <p:cNvSpPr txBox="1"/>
          <p:nvPr/>
        </p:nvSpPr>
        <p:spPr>
          <a:xfrm>
            <a:off x="6698726" y="257646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RWD</a:t>
            </a:r>
            <a:endParaRPr lang="zh-CN" altLang="en-US" dirty="0"/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C31FBC22-C115-447E-B835-4B7A24D474D2}"/>
              </a:ext>
            </a:extLst>
          </p:cNvPr>
          <p:cNvSpPr/>
          <p:nvPr/>
        </p:nvSpPr>
        <p:spPr>
          <a:xfrm rot="5400000">
            <a:off x="7935283" y="-1916017"/>
            <a:ext cx="67672" cy="50183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792275A-1E99-4649-B91A-4B65008F1236}"/>
              </a:ext>
            </a:extLst>
          </p:cNvPr>
          <p:cNvSpPr txBox="1"/>
          <p:nvPr/>
        </p:nvSpPr>
        <p:spPr>
          <a:xfrm>
            <a:off x="7664931" y="9294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RWDS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AF0BD80-2CA1-4B9B-A856-43124A252002}"/>
              </a:ext>
            </a:extLst>
          </p:cNvPr>
          <p:cNvSpPr txBox="1"/>
          <p:nvPr/>
        </p:nvSpPr>
        <p:spPr>
          <a:xfrm>
            <a:off x="587829" y="2166448"/>
            <a:ext cx="14446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R/W one by one</a:t>
            </a:r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BF0C82D-8E93-412B-8187-3B22B4BE0DE4}"/>
              </a:ext>
            </a:extLst>
          </p:cNvPr>
          <p:cNvSpPr txBox="1"/>
          <p:nvPr/>
        </p:nvSpPr>
        <p:spPr>
          <a:xfrm>
            <a:off x="587829" y="2931652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R/W a whole string</a:t>
            </a:r>
            <a:endParaRPr lang="zh-CN" altLang="en-US" sz="1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28FF92-5CE5-486E-B74F-EF35704C63F0}"/>
              </a:ext>
            </a:extLst>
          </p:cNvPr>
          <p:cNvSpPr txBox="1"/>
          <p:nvPr/>
        </p:nvSpPr>
        <p:spPr>
          <a:xfrm>
            <a:off x="587829" y="3584422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a whole string with address</a:t>
            </a:r>
            <a:endParaRPr lang="zh-CN" altLang="en-US" sz="1400" dirty="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6B4C788E-1314-4460-B95C-C89064CD8462}"/>
              </a:ext>
            </a:extLst>
          </p:cNvPr>
          <p:cNvSpPr/>
          <p:nvPr/>
        </p:nvSpPr>
        <p:spPr>
          <a:xfrm>
            <a:off x="2607904" y="4385016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Atom Address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9DA4B20-485E-4451-A726-DEF768B6E595}"/>
              </a:ext>
            </a:extLst>
          </p:cNvPr>
          <p:cNvSpPr/>
          <p:nvPr/>
        </p:nvSpPr>
        <p:spPr>
          <a:xfrm>
            <a:off x="2607903" y="5900778"/>
            <a:ext cx="1646855" cy="46634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Atom Dual </a:t>
            </a:r>
            <a:r>
              <a:rPr lang="en-US" altLang="zh-CN" sz="1600" dirty="0" err="1">
                <a:solidFill>
                  <a:schemeClr val="tx1"/>
                </a:solidFill>
              </a:rPr>
              <a:t>addr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A4CCA23-D179-4662-9991-9800803013FC}"/>
              </a:ext>
            </a:extLst>
          </p:cNvPr>
          <p:cNvSpPr txBox="1"/>
          <p:nvPr/>
        </p:nvSpPr>
        <p:spPr>
          <a:xfrm>
            <a:off x="587828" y="4328140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one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with address</a:t>
            </a:r>
            <a:endParaRPr lang="zh-CN" altLang="en-US" sz="1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9807FA8-CB31-4C22-A0A5-103AD2E0A66D}"/>
              </a:ext>
            </a:extLst>
          </p:cNvPr>
          <p:cNvSpPr txBox="1"/>
          <p:nvPr/>
        </p:nvSpPr>
        <p:spPr>
          <a:xfrm>
            <a:off x="587827" y="5872340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one</a:t>
            </a:r>
            <a:r>
              <a:rPr lang="zh-CN" altLang="en-US" sz="1400" dirty="0"/>
              <a:t> </a:t>
            </a:r>
            <a:r>
              <a:rPr lang="en-US" altLang="zh-CN" sz="1400" dirty="0"/>
              <a:t>by</a:t>
            </a:r>
            <a:r>
              <a:rPr lang="zh-CN" altLang="en-US" sz="1400" dirty="0"/>
              <a:t> </a:t>
            </a:r>
            <a:r>
              <a:rPr lang="en-US" altLang="zh-CN" sz="1400" dirty="0"/>
              <a:t>one</a:t>
            </a:r>
            <a:r>
              <a:rPr lang="zh-CN" altLang="en-US" sz="1400" dirty="0"/>
              <a:t> </a:t>
            </a:r>
            <a:r>
              <a:rPr lang="en-US" altLang="zh-CN" sz="1400" dirty="0"/>
              <a:t>with dual-address</a:t>
            </a:r>
            <a:endParaRPr lang="zh-CN" altLang="en-US" sz="1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0D152CD-BB3E-4EC5-BF36-3D5D21BD35D1}"/>
              </a:ext>
            </a:extLst>
          </p:cNvPr>
          <p:cNvSpPr txBox="1"/>
          <p:nvPr/>
        </p:nvSpPr>
        <p:spPr>
          <a:xfrm>
            <a:off x="587826" y="5097211"/>
            <a:ext cx="1912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R/W a whole string with dual-address</a:t>
            </a:r>
            <a:endParaRPr lang="zh-CN" altLang="en-US" sz="14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A0CA4C-3634-46F5-9FA7-0B0A9DC29E14}"/>
              </a:ext>
            </a:extLst>
          </p:cNvPr>
          <p:cNvSpPr/>
          <p:nvPr/>
        </p:nvSpPr>
        <p:spPr>
          <a:xfrm>
            <a:off x="6354314" y="2931652"/>
            <a:ext cx="1534394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concept_write_direct</a:t>
            </a:r>
            <a:endParaRPr lang="zh-CN" altLang="en-US" sz="12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5BB9EA6-F2FF-4E49-96BC-ECD093A8FED1}"/>
              </a:ext>
            </a:extLst>
          </p:cNvPr>
          <p:cNvSpPr/>
          <p:nvPr/>
        </p:nvSpPr>
        <p:spPr>
          <a:xfrm>
            <a:off x="4550163" y="2931651"/>
            <a:ext cx="150874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concept_read_direct</a:t>
            </a:r>
            <a:endParaRPr lang="zh-CN" altLang="en-US" sz="12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EC38CCA-AB95-4057-B43C-B6146B71BD01}"/>
              </a:ext>
            </a:extLst>
          </p:cNvPr>
          <p:cNvSpPr/>
          <p:nvPr/>
        </p:nvSpPr>
        <p:spPr>
          <a:xfrm>
            <a:off x="5572594" y="3258058"/>
            <a:ext cx="137249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concept_rw_direct</a:t>
            </a:r>
            <a:endParaRPr lang="zh-CN" altLang="en-US" sz="1200" dirty="0"/>
          </a:p>
        </p:txBody>
      </p:sp>
      <p:sp>
        <p:nvSpPr>
          <p:cNvPr id="33" name="左大括号 32">
            <a:extLst>
              <a:ext uri="{FF2B5EF4-FFF2-40B4-BE49-F238E27FC236}">
                <a16:creationId xmlns:a16="http://schemas.microsoft.com/office/drawing/2014/main" id="{3563EE6E-5253-4750-9409-D9918639AB65}"/>
              </a:ext>
            </a:extLst>
          </p:cNvPr>
          <p:cNvSpPr/>
          <p:nvPr/>
        </p:nvSpPr>
        <p:spPr>
          <a:xfrm rot="16200000" flipV="1">
            <a:off x="6100500" y="2524739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8A5677-ED38-42F1-9DB3-866D5DAE02EE}"/>
              </a:ext>
            </a:extLst>
          </p:cNvPr>
          <p:cNvSpPr/>
          <p:nvPr/>
        </p:nvSpPr>
        <p:spPr>
          <a:xfrm>
            <a:off x="7969119" y="2931650"/>
            <a:ext cx="1830950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concept_readwrite_direct</a:t>
            </a:r>
            <a:endParaRPr lang="zh-CN" altLang="en-US" sz="1200" dirty="0"/>
          </a:p>
        </p:txBody>
      </p:sp>
      <p:sp>
        <p:nvSpPr>
          <p:cNvPr id="39" name="左大括号 38">
            <a:extLst>
              <a:ext uri="{FF2B5EF4-FFF2-40B4-BE49-F238E27FC236}">
                <a16:creationId xmlns:a16="http://schemas.microsoft.com/office/drawing/2014/main" id="{D6DB5F05-5E7C-419A-BA69-A9E64460CCD0}"/>
              </a:ext>
            </a:extLst>
          </p:cNvPr>
          <p:cNvSpPr/>
          <p:nvPr/>
        </p:nvSpPr>
        <p:spPr>
          <a:xfrm rot="16200000" flipV="1">
            <a:off x="7481590" y="2195151"/>
            <a:ext cx="45719" cy="2756587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8EBE81A3-988E-404B-AD55-9EEF6B0D3271}"/>
              </a:ext>
            </a:extLst>
          </p:cNvPr>
          <p:cNvSpPr/>
          <p:nvPr/>
        </p:nvSpPr>
        <p:spPr>
          <a:xfrm>
            <a:off x="6774121" y="3623098"/>
            <a:ext cx="146065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concept_rwd_direct</a:t>
            </a:r>
            <a:endParaRPr lang="zh-CN" altLang="en-US" sz="1200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7AF4694-6B27-4EA9-898B-40D0DD5D301F}"/>
              </a:ext>
            </a:extLst>
          </p:cNvPr>
          <p:cNvSpPr/>
          <p:nvPr/>
        </p:nvSpPr>
        <p:spPr>
          <a:xfrm>
            <a:off x="4408359" y="4080371"/>
            <a:ext cx="1782860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concept_read_with_addr</a:t>
            </a:r>
            <a:endParaRPr lang="zh-CN" altLang="en-US" sz="12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EE913470-8A64-490E-8D13-23121107830E}"/>
              </a:ext>
            </a:extLst>
          </p:cNvPr>
          <p:cNvSpPr/>
          <p:nvPr/>
        </p:nvSpPr>
        <p:spPr>
          <a:xfrm>
            <a:off x="6217257" y="4080371"/>
            <a:ext cx="1808508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concept_write_with_addr</a:t>
            </a:r>
            <a:endParaRPr lang="zh-CN" altLang="en-US" sz="1200" dirty="0"/>
          </a:p>
        </p:txBody>
      </p: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188CF496-B33C-4E00-A230-1C7CA0734C42}"/>
              </a:ext>
            </a:extLst>
          </p:cNvPr>
          <p:cNvSpPr/>
          <p:nvPr/>
        </p:nvSpPr>
        <p:spPr>
          <a:xfrm rot="16200000" flipV="1">
            <a:off x="6089276" y="3636579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0689350A-17DE-4B75-94A5-79563D81BABC}"/>
              </a:ext>
            </a:extLst>
          </p:cNvPr>
          <p:cNvSpPr/>
          <p:nvPr/>
        </p:nvSpPr>
        <p:spPr>
          <a:xfrm>
            <a:off x="5298481" y="4445411"/>
            <a:ext cx="1646605" cy="2769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concept_rw_with_addr</a:t>
            </a:r>
            <a:endParaRPr lang="zh-CN" altLang="en-US" sz="1200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CD6631F-8FAD-4F0C-A7DE-CEBEB1D359D2}"/>
              </a:ext>
            </a:extLst>
          </p:cNvPr>
          <p:cNvSpPr/>
          <p:nvPr/>
        </p:nvSpPr>
        <p:spPr>
          <a:xfrm>
            <a:off x="4265185" y="5114316"/>
            <a:ext cx="2066591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concept_read_with_dualaddr</a:t>
            </a:r>
            <a:endParaRPr lang="zh-CN" altLang="en-US" sz="1200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475A46AF-FCD1-4D8E-B915-2B66DB3FC4AB}"/>
              </a:ext>
            </a:extLst>
          </p:cNvPr>
          <p:cNvSpPr/>
          <p:nvPr/>
        </p:nvSpPr>
        <p:spPr>
          <a:xfrm>
            <a:off x="6258840" y="5111619"/>
            <a:ext cx="2092239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concept_write_with_dualaddr</a:t>
            </a:r>
            <a:endParaRPr lang="zh-CN" altLang="en-US" sz="1200" dirty="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C282F704-6A07-4A28-BE37-C512EFB8AFF3}"/>
              </a:ext>
            </a:extLst>
          </p:cNvPr>
          <p:cNvSpPr/>
          <p:nvPr/>
        </p:nvSpPr>
        <p:spPr>
          <a:xfrm rot="16200000" flipV="1">
            <a:off x="6112733" y="4704707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BB404E3-D3D6-422E-B74E-7FA7DFA5982B}"/>
              </a:ext>
            </a:extLst>
          </p:cNvPr>
          <p:cNvSpPr/>
          <p:nvPr/>
        </p:nvSpPr>
        <p:spPr>
          <a:xfrm>
            <a:off x="5191174" y="5467272"/>
            <a:ext cx="1930337" cy="27699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concept_rw_with_dualaddr</a:t>
            </a:r>
            <a:endParaRPr lang="zh-CN" altLang="en-US" sz="1200" dirty="0"/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E8BDAADA-815C-4FD9-B279-C64D8264F1F8}"/>
              </a:ext>
            </a:extLst>
          </p:cNvPr>
          <p:cNvSpPr/>
          <p:nvPr/>
        </p:nvSpPr>
        <p:spPr>
          <a:xfrm>
            <a:off x="4539298" y="1718781"/>
            <a:ext cx="151836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concept_read_single</a:t>
            </a:r>
            <a:endParaRPr lang="zh-CN" altLang="en-US" sz="1200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ECD612AF-1CA0-41A3-92B1-BCDEB705FE8E}"/>
              </a:ext>
            </a:extLst>
          </p:cNvPr>
          <p:cNvSpPr/>
          <p:nvPr/>
        </p:nvSpPr>
        <p:spPr>
          <a:xfrm>
            <a:off x="6226730" y="1718781"/>
            <a:ext cx="154401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concept_write_single</a:t>
            </a:r>
            <a:endParaRPr lang="zh-CN" altLang="en-US" sz="12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9848CF91-A2B6-4292-B33E-58153A6A6FF7}"/>
              </a:ext>
            </a:extLst>
          </p:cNvPr>
          <p:cNvSpPr/>
          <p:nvPr/>
        </p:nvSpPr>
        <p:spPr>
          <a:xfrm>
            <a:off x="5430728" y="1994262"/>
            <a:ext cx="1382110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concept_rw_single</a:t>
            </a:r>
            <a:endParaRPr lang="zh-CN" altLang="en-US" sz="1200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B1C22DA-1A2D-4AB6-9620-9968FE1857C9}"/>
              </a:ext>
            </a:extLst>
          </p:cNvPr>
          <p:cNvSpPr/>
          <p:nvPr/>
        </p:nvSpPr>
        <p:spPr>
          <a:xfrm>
            <a:off x="9911570" y="1718781"/>
            <a:ext cx="143821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gmp_concept_seek</a:t>
            </a:r>
            <a:endParaRPr lang="zh-CN" altLang="en-US" sz="1200" dirty="0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E7938B70-CAF5-4FBF-8242-3713A7C7B741}"/>
              </a:ext>
            </a:extLst>
          </p:cNvPr>
          <p:cNvSpPr/>
          <p:nvPr/>
        </p:nvSpPr>
        <p:spPr>
          <a:xfrm>
            <a:off x="7939810" y="1716958"/>
            <a:ext cx="184056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concept_readwrite_single</a:t>
            </a:r>
            <a:endParaRPr lang="zh-CN" altLang="en-US" sz="1200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23FC58D2-C83B-4B90-BCEB-0F10C40D7211}"/>
              </a:ext>
            </a:extLst>
          </p:cNvPr>
          <p:cNvSpPr/>
          <p:nvPr/>
        </p:nvSpPr>
        <p:spPr>
          <a:xfrm>
            <a:off x="6825115" y="2282092"/>
            <a:ext cx="1470274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concept_rwd_single</a:t>
            </a:r>
            <a:endParaRPr lang="zh-CN" altLang="en-US" sz="1200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56129184-76A1-49AF-BC0A-1C9D0B36FEBC}"/>
              </a:ext>
            </a:extLst>
          </p:cNvPr>
          <p:cNvSpPr/>
          <p:nvPr/>
        </p:nvSpPr>
        <p:spPr>
          <a:xfrm>
            <a:off x="8378778" y="2551660"/>
            <a:ext cx="1532792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sz="1200" dirty="0" err="1"/>
              <a:t>concept_rwds_single</a:t>
            </a:r>
            <a:endParaRPr lang="zh-CN" altLang="en-US" sz="1200" dirty="0"/>
          </a:p>
        </p:txBody>
      </p:sp>
      <p:sp>
        <p:nvSpPr>
          <p:cNvPr id="72" name="左大括号 71">
            <a:extLst>
              <a:ext uri="{FF2B5EF4-FFF2-40B4-BE49-F238E27FC236}">
                <a16:creationId xmlns:a16="http://schemas.microsoft.com/office/drawing/2014/main" id="{D2DC5F1F-5375-4B97-B78C-D23597D7BFDF}"/>
              </a:ext>
            </a:extLst>
          </p:cNvPr>
          <p:cNvSpPr/>
          <p:nvPr/>
        </p:nvSpPr>
        <p:spPr>
          <a:xfrm rot="16200000" flipV="1">
            <a:off x="6119314" y="1282753"/>
            <a:ext cx="73760" cy="1441582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左大括号 72">
            <a:extLst>
              <a:ext uri="{FF2B5EF4-FFF2-40B4-BE49-F238E27FC236}">
                <a16:creationId xmlns:a16="http://schemas.microsoft.com/office/drawing/2014/main" id="{D3041485-A8A9-43A9-891B-67753A7AFFA3}"/>
              </a:ext>
            </a:extLst>
          </p:cNvPr>
          <p:cNvSpPr/>
          <p:nvPr/>
        </p:nvSpPr>
        <p:spPr>
          <a:xfrm rot="16200000" flipV="1">
            <a:off x="7521884" y="888548"/>
            <a:ext cx="45719" cy="2756587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大括号 73">
            <a:extLst>
              <a:ext uri="{FF2B5EF4-FFF2-40B4-BE49-F238E27FC236}">
                <a16:creationId xmlns:a16="http://schemas.microsoft.com/office/drawing/2014/main" id="{826A3658-6FCA-4CB6-BF51-CDB0518AF441}"/>
              </a:ext>
            </a:extLst>
          </p:cNvPr>
          <p:cNvSpPr/>
          <p:nvPr/>
        </p:nvSpPr>
        <p:spPr>
          <a:xfrm rot="5400000" flipH="1">
            <a:off x="9095953" y="978439"/>
            <a:ext cx="45719" cy="3148138"/>
          </a:xfrm>
          <a:prstGeom prst="lef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B6E81305-E736-4E99-9B4B-81A9FCCC4F6B}"/>
              </a:ext>
            </a:extLst>
          </p:cNvPr>
          <p:cNvSpPr/>
          <p:nvPr/>
        </p:nvSpPr>
        <p:spPr>
          <a:xfrm>
            <a:off x="500658" y="177576"/>
            <a:ext cx="273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Genealogy </a:t>
            </a:r>
            <a:r>
              <a:rPr lang="en-US" altLang="zh-CN" dirty="0"/>
              <a:t>for IO concept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9221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96744D-87D4-4CD8-83D9-A99C2CD3D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571500"/>
            <a:ext cx="9753600" cy="5715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BA65C68-BF96-4C65-9870-7529D836AD05}"/>
              </a:ext>
            </a:extLst>
          </p:cNvPr>
          <p:cNvCxnSpPr/>
          <p:nvPr/>
        </p:nvCxnSpPr>
        <p:spPr>
          <a:xfrm>
            <a:off x="3026664" y="2862072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49B99597-C175-41E8-8F21-97E74D074D46}"/>
              </a:ext>
            </a:extLst>
          </p:cNvPr>
          <p:cNvCxnSpPr/>
          <p:nvPr/>
        </p:nvCxnSpPr>
        <p:spPr>
          <a:xfrm>
            <a:off x="326002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43720B8-3FE3-4475-B372-FBB5828C509A}"/>
              </a:ext>
            </a:extLst>
          </p:cNvPr>
          <p:cNvCxnSpPr/>
          <p:nvPr/>
        </p:nvCxnSpPr>
        <p:spPr>
          <a:xfrm>
            <a:off x="3493389" y="2862072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B131571-BF5A-46F6-B2A0-B7021E9E893D}"/>
              </a:ext>
            </a:extLst>
          </p:cNvPr>
          <p:cNvCxnSpPr/>
          <p:nvPr/>
        </p:nvCxnSpPr>
        <p:spPr>
          <a:xfrm>
            <a:off x="3726751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3E48BD81-D312-4252-B8E3-289287B4DE8E}"/>
              </a:ext>
            </a:extLst>
          </p:cNvPr>
          <p:cNvCxnSpPr/>
          <p:nvPr/>
        </p:nvCxnSpPr>
        <p:spPr>
          <a:xfrm>
            <a:off x="3969639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FAB672A-D741-4A8E-9146-F4D568DB9C4C}"/>
              </a:ext>
            </a:extLst>
          </p:cNvPr>
          <p:cNvCxnSpPr>
            <a:cxnSpLocks/>
          </p:cNvCxnSpPr>
          <p:nvPr/>
        </p:nvCxnSpPr>
        <p:spPr>
          <a:xfrm>
            <a:off x="421252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6F5D1EB6-C7EA-40CB-95DC-8425F10A45E7}"/>
              </a:ext>
            </a:extLst>
          </p:cNvPr>
          <p:cNvCxnSpPr>
            <a:cxnSpLocks/>
          </p:cNvCxnSpPr>
          <p:nvPr/>
        </p:nvCxnSpPr>
        <p:spPr>
          <a:xfrm>
            <a:off x="444112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75B837D-4263-4E5D-81E1-BF65E14B5198}"/>
              </a:ext>
            </a:extLst>
          </p:cNvPr>
          <p:cNvCxnSpPr>
            <a:cxnSpLocks/>
          </p:cNvCxnSpPr>
          <p:nvPr/>
        </p:nvCxnSpPr>
        <p:spPr>
          <a:xfrm>
            <a:off x="4688776" y="2857309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93CD3B9B-CC51-4DFB-84CA-4B9C458B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739" y="3614497"/>
            <a:ext cx="893569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C5F6633-8B01-4F07-BEF2-AEFF1F2B6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"/>
            <a:ext cx="9753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5855BF4A-5E79-44B7-8110-B2A63AEA5220}"/>
              </a:ext>
            </a:extLst>
          </p:cNvPr>
          <p:cNvCxnSpPr>
            <a:cxnSpLocks/>
          </p:cNvCxnSpPr>
          <p:nvPr/>
        </p:nvCxnSpPr>
        <p:spPr>
          <a:xfrm>
            <a:off x="4600670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5CAC031-9E74-43B6-A365-F01BFF553524}"/>
              </a:ext>
            </a:extLst>
          </p:cNvPr>
          <p:cNvCxnSpPr>
            <a:cxnSpLocks/>
          </p:cNvCxnSpPr>
          <p:nvPr/>
        </p:nvCxnSpPr>
        <p:spPr>
          <a:xfrm>
            <a:off x="4693539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CF58092-D28E-4C20-8925-1B31F482FCC1}"/>
              </a:ext>
            </a:extLst>
          </p:cNvPr>
          <p:cNvCxnSpPr>
            <a:cxnSpLocks/>
          </p:cNvCxnSpPr>
          <p:nvPr/>
        </p:nvCxnSpPr>
        <p:spPr>
          <a:xfrm>
            <a:off x="4786407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5DD01FB-9B04-4D79-99D9-B3302FBB2063}"/>
              </a:ext>
            </a:extLst>
          </p:cNvPr>
          <p:cNvCxnSpPr>
            <a:cxnSpLocks/>
          </p:cNvCxnSpPr>
          <p:nvPr/>
        </p:nvCxnSpPr>
        <p:spPr>
          <a:xfrm>
            <a:off x="488880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AED4CAF-CBD9-47E7-A09E-54709FC301EA}"/>
              </a:ext>
            </a:extLst>
          </p:cNvPr>
          <p:cNvCxnSpPr>
            <a:cxnSpLocks/>
          </p:cNvCxnSpPr>
          <p:nvPr/>
        </p:nvCxnSpPr>
        <p:spPr>
          <a:xfrm>
            <a:off x="4981670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ADD451C1-52CF-4DBC-8DCB-C398697705A2}"/>
              </a:ext>
            </a:extLst>
          </p:cNvPr>
          <p:cNvCxnSpPr>
            <a:cxnSpLocks/>
          </p:cNvCxnSpPr>
          <p:nvPr/>
        </p:nvCxnSpPr>
        <p:spPr>
          <a:xfrm>
            <a:off x="507930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A767DCF-BFFA-4E2B-872F-CB151C1C5A18}"/>
              </a:ext>
            </a:extLst>
          </p:cNvPr>
          <p:cNvCxnSpPr>
            <a:cxnSpLocks/>
          </p:cNvCxnSpPr>
          <p:nvPr/>
        </p:nvCxnSpPr>
        <p:spPr>
          <a:xfrm>
            <a:off x="517455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43708D9-603C-4393-B611-5BD60719DE36}"/>
              </a:ext>
            </a:extLst>
          </p:cNvPr>
          <p:cNvCxnSpPr>
            <a:cxnSpLocks/>
          </p:cNvCxnSpPr>
          <p:nvPr/>
        </p:nvCxnSpPr>
        <p:spPr>
          <a:xfrm>
            <a:off x="5262658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D1E8179-99FC-4901-8B65-BFD9C541CFB1}"/>
              </a:ext>
            </a:extLst>
          </p:cNvPr>
          <p:cNvCxnSpPr>
            <a:cxnSpLocks/>
          </p:cNvCxnSpPr>
          <p:nvPr/>
        </p:nvCxnSpPr>
        <p:spPr>
          <a:xfrm>
            <a:off x="5572220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A1BA4E28-EE58-492B-B314-7FE4AC742A78}"/>
              </a:ext>
            </a:extLst>
          </p:cNvPr>
          <p:cNvCxnSpPr>
            <a:cxnSpLocks/>
          </p:cNvCxnSpPr>
          <p:nvPr/>
        </p:nvCxnSpPr>
        <p:spPr>
          <a:xfrm>
            <a:off x="5665089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389C478-F1B3-471A-86B2-A8913FAF653E}"/>
              </a:ext>
            </a:extLst>
          </p:cNvPr>
          <p:cNvCxnSpPr>
            <a:cxnSpLocks/>
          </p:cNvCxnSpPr>
          <p:nvPr/>
        </p:nvCxnSpPr>
        <p:spPr>
          <a:xfrm>
            <a:off x="5757957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D1C47F-BE3A-4317-91D8-E2925593A6C7}"/>
              </a:ext>
            </a:extLst>
          </p:cNvPr>
          <p:cNvCxnSpPr>
            <a:cxnSpLocks/>
          </p:cNvCxnSpPr>
          <p:nvPr/>
        </p:nvCxnSpPr>
        <p:spPr>
          <a:xfrm>
            <a:off x="5860351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9071D1F-5F44-4BF2-BF4D-011F34955BCD}"/>
              </a:ext>
            </a:extLst>
          </p:cNvPr>
          <p:cNvCxnSpPr>
            <a:cxnSpLocks/>
          </p:cNvCxnSpPr>
          <p:nvPr/>
        </p:nvCxnSpPr>
        <p:spPr>
          <a:xfrm>
            <a:off x="5953220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E996B31-DB1F-4C46-861E-A7899DAA5D41}"/>
              </a:ext>
            </a:extLst>
          </p:cNvPr>
          <p:cNvCxnSpPr>
            <a:cxnSpLocks/>
          </p:cNvCxnSpPr>
          <p:nvPr/>
        </p:nvCxnSpPr>
        <p:spPr>
          <a:xfrm>
            <a:off x="6050851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052C98A-BED2-4020-BC4A-49C4BD6E4D12}"/>
              </a:ext>
            </a:extLst>
          </p:cNvPr>
          <p:cNvCxnSpPr>
            <a:cxnSpLocks/>
          </p:cNvCxnSpPr>
          <p:nvPr/>
        </p:nvCxnSpPr>
        <p:spPr>
          <a:xfrm>
            <a:off x="6146101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11B2B10-F6C8-4040-941F-24CFD2971C8D}"/>
              </a:ext>
            </a:extLst>
          </p:cNvPr>
          <p:cNvCxnSpPr>
            <a:cxnSpLocks/>
          </p:cNvCxnSpPr>
          <p:nvPr/>
        </p:nvCxnSpPr>
        <p:spPr>
          <a:xfrm>
            <a:off x="6234208" y="2840640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63D575D-0947-41A7-9888-C6B8CF34D9F8}"/>
              </a:ext>
            </a:extLst>
          </p:cNvPr>
          <p:cNvCxnSpPr>
            <a:cxnSpLocks/>
          </p:cNvCxnSpPr>
          <p:nvPr/>
        </p:nvCxnSpPr>
        <p:spPr>
          <a:xfrm>
            <a:off x="6510432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F7D42B0-B36D-4CEF-A214-AF0D39D84E9D}"/>
              </a:ext>
            </a:extLst>
          </p:cNvPr>
          <p:cNvCxnSpPr>
            <a:cxnSpLocks/>
          </p:cNvCxnSpPr>
          <p:nvPr/>
        </p:nvCxnSpPr>
        <p:spPr>
          <a:xfrm>
            <a:off x="6603301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D683878-EFA2-4F53-A2FA-4F3BFAD9BE9F}"/>
              </a:ext>
            </a:extLst>
          </p:cNvPr>
          <p:cNvCxnSpPr>
            <a:cxnSpLocks/>
          </p:cNvCxnSpPr>
          <p:nvPr/>
        </p:nvCxnSpPr>
        <p:spPr>
          <a:xfrm>
            <a:off x="6696169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07C0B5-4372-4B16-B107-80CD88BCD44A}"/>
              </a:ext>
            </a:extLst>
          </p:cNvPr>
          <p:cNvCxnSpPr>
            <a:cxnSpLocks/>
          </p:cNvCxnSpPr>
          <p:nvPr/>
        </p:nvCxnSpPr>
        <p:spPr>
          <a:xfrm>
            <a:off x="6798563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79F69C6-8E1C-4286-8AD0-A70524E6D78A}"/>
              </a:ext>
            </a:extLst>
          </p:cNvPr>
          <p:cNvCxnSpPr>
            <a:cxnSpLocks/>
          </p:cNvCxnSpPr>
          <p:nvPr/>
        </p:nvCxnSpPr>
        <p:spPr>
          <a:xfrm>
            <a:off x="6891432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E801127-DB5E-43A9-9600-0F36CBC13152}"/>
              </a:ext>
            </a:extLst>
          </p:cNvPr>
          <p:cNvCxnSpPr>
            <a:cxnSpLocks/>
          </p:cNvCxnSpPr>
          <p:nvPr/>
        </p:nvCxnSpPr>
        <p:spPr>
          <a:xfrm>
            <a:off x="6989063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A2F692B-56C5-4FAF-BD55-891161E6BCB4}"/>
              </a:ext>
            </a:extLst>
          </p:cNvPr>
          <p:cNvCxnSpPr>
            <a:cxnSpLocks/>
          </p:cNvCxnSpPr>
          <p:nvPr/>
        </p:nvCxnSpPr>
        <p:spPr>
          <a:xfrm>
            <a:off x="7084313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5394C04-14E8-4B3A-AC80-742F62F84286}"/>
              </a:ext>
            </a:extLst>
          </p:cNvPr>
          <p:cNvCxnSpPr>
            <a:cxnSpLocks/>
          </p:cNvCxnSpPr>
          <p:nvPr/>
        </p:nvCxnSpPr>
        <p:spPr>
          <a:xfrm>
            <a:off x="7172420" y="286921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1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E5EA01E-C6F0-4DAA-BF04-EA98859BD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571500"/>
            <a:ext cx="97536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3C67A25-3DDF-4B25-A72F-36EDE6F28814}"/>
              </a:ext>
            </a:extLst>
          </p:cNvPr>
          <p:cNvCxnSpPr>
            <a:cxnSpLocks/>
          </p:cNvCxnSpPr>
          <p:nvPr/>
        </p:nvCxnSpPr>
        <p:spPr>
          <a:xfrm>
            <a:off x="3270345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4C9D4465-CF82-499A-8E1C-7860CC3D9629}"/>
              </a:ext>
            </a:extLst>
          </p:cNvPr>
          <p:cNvCxnSpPr>
            <a:cxnSpLocks/>
          </p:cNvCxnSpPr>
          <p:nvPr/>
        </p:nvCxnSpPr>
        <p:spPr>
          <a:xfrm>
            <a:off x="3363214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EA3B0C8-D55B-421D-AFCF-1EC50BB5BE3B}"/>
              </a:ext>
            </a:extLst>
          </p:cNvPr>
          <p:cNvCxnSpPr>
            <a:cxnSpLocks/>
          </p:cNvCxnSpPr>
          <p:nvPr/>
        </p:nvCxnSpPr>
        <p:spPr>
          <a:xfrm>
            <a:off x="3456082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381A27B-8A23-461D-BA9D-993B745742A0}"/>
              </a:ext>
            </a:extLst>
          </p:cNvPr>
          <p:cNvCxnSpPr>
            <a:cxnSpLocks/>
          </p:cNvCxnSpPr>
          <p:nvPr/>
        </p:nvCxnSpPr>
        <p:spPr>
          <a:xfrm>
            <a:off x="3558476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FA08CA4-4404-48FB-A785-9DEA6E6ECEB7}"/>
              </a:ext>
            </a:extLst>
          </p:cNvPr>
          <p:cNvCxnSpPr>
            <a:cxnSpLocks/>
          </p:cNvCxnSpPr>
          <p:nvPr/>
        </p:nvCxnSpPr>
        <p:spPr>
          <a:xfrm>
            <a:off x="3651345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B9A3B15-2BEC-446E-8DC1-01EDF87AD781}"/>
              </a:ext>
            </a:extLst>
          </p:cNvPr>
          <p:cNvCxnSpPr>
            <a:cxnSpLocks/>
          </p:cNvCxnSpPr>
          <p:nvPr/>
        </p:nvCxnSpPr>
        <p:spPr>
          <a:xfrm>
            <a:off x="3748976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2FC6B3CD-D5CB-4FD1-82A3-85B53A6FC34E}"/>
              </a:ext>
            </a:extLst>
          </p:cNvPr>
          <p:cNvCxnSpPr>
            <a:cxnSpLocks/>
          </p:cNvCxnSpPr>
          <p:nvPr/>
        </p:nvCxnSpPr>
        <p:spPr>
          <a:xfrm>
            <a:off x="3844226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7F1CA85-239C-470B-9B51-0ED55F055520}"/>
              </a:ext>
            </a:extLst>
          </p:cNvPr>
          <p:cNvCxnSpPr>
            <a:cxnSpLocks/>
          </p:cNvCxnSpPr>
          <p:nvPr/>
        </p:nvCxnSpPr>
        <p:spPr>
          <a:xfrm>
            <a:off x="3932333" y="2770155"/>
            <a:ext cx="0" cy="237744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45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1935</TotalTime>
  <Words>306</Words>
  <Application>Microsoft Office PowerPoint</Application>
  <PresentationFormat>宽屏</PresentationFormat>
  <Paragraphs>70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李戟珅</dc:creator>
  <cp:lastModifiedBy>李戟珅</cp:lastModifiedBy>
  <cp:revision>31</cp:revision>
  <dcterms:created xsi:type="dcterms:W3CDTF">2024-01-05T19:51:09Z</dcterms:created>
  <dcterms:modified xsi:type="dcterms:W3CDTF">2024-01-07T13:45:49Z</dcterms:modified>
</cp:coreProperties>
</file>