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D41F4-6699-49DF-A271-D5CBA9FFB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3A3B4B-4C04-4EA4-B0DE-231CEAC9C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4DF9F1-365D-4D55-834D-3348839C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9B5E-61DD-455F-B12E-DE3F78E1AC99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033284-E1F8-4A1F-8B3B-DFD5FA0C9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ABDE1A-6A03-49B5-B2F2-258A588E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19C8-57DB-4FEC-B2AC-29309DE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626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AE5FD-1417-487A-AEF7-F8B42E730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8EA31B-B531-4F2B-B49A-9D7E6FD4E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E50FAF-D7F6-46F3-B935-463BB342A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9B5E-61DD-455F-B12E-DE3F78E1AC99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FD283-088D-4677-9537-63A5A333B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04ED65-0B12-43EC-86BF-4B675DA5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19C8-57DB-4FEC-B2AC-29309DE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0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B94243-5451-4C7A-8EB5-9E3969E01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A4CBB9-8C73-4A64-B392-A5BCC84D4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8D6F25-D38B-445A-800A-7715A96A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9B5E-61DD-455F-B12E-DE3F78E1AC99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B7A368-9FBF-4BD8-B897-17E71A83E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7307FF-C93A-4463-A960-D2631BCD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19C8-57DB-4FEC-B2AC-29309DE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23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EF2E6-0052-482C-968A-7F3AC3D73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557CF8-20A9-4969-A483-3D470F8CA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56332C-BE03-4F4B-86BC-1469ECB5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9B5E-61DD-455F-B12E-DE3F78E1AC99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2FF60A-E09A-4555-8E28-D6E4597C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8635B9-DC66-43F6-8F3B-E5CA6F02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19C8-57DB-4FEC-B2AC-29309DE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80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6591E-8EB8-461F-AF94-D87BD2910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C389BC-AB87-48C2-8C5E-87E038559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801A7E-1A4B-40C6-B9ED-A07D44BE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9B5E-61DD-455F-B12E-DE3F78E1AC99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56192-D476-46D8-90BF-3C643D33A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10D300-A967-4D05-9879-12B744F3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19C8-57DB-4FEC-B2AC-29309DE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45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AD617-4055-4110-9191-FF9CDE10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BB4BF5-1DA9-4D3B-AE2D-937B9E353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15E037-E58D-48E6-8621-3FD2B6E95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83D44A-E35E-4316-A623-8AAAEAC6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9B5E-61DD-455F-B12E-DE3F78E1AC99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D12D31-3BE5-4D80-9E53-7388FCBCB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521B27-48CA-44B9-857C-6129864F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19C8-57DB-4FEC-B2AC-29309DE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352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1A198-BD80-4546-ADA9-2A6155C93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47EEC0-F845-4370-BA3E-8B168C85D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34F25C-4E49-42B9-9D65-5E49E1CC1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737E4-D14A-4893-9AFC-81BEDA939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8EBF83-E781-43DE-9A28-21E5D5FED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57B9DA-179D-426F-9ED5-293DDEFF2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9B5E-61DD-455F-B12E-DE3F78E1AC99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551156-5166-4DA8-91CB-B776CEEF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6E1AD9-6D5C-46E6-A6C7-D0C3AB5E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19C8-57DB-4FEC-B2AC-29309DE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68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AB3D0-10E6-449E-BE74-7798768D6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59A478-A211-4F9A-992A-14011FFA7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9B5E-61DD-455F-B12E-DE3F78E1AC99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F9F6A1-F80D-43C6-B079-042AA2DEA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7D2C1C-FE13-4805-9223-D773C411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19C8-57DB-4FEC-B2AC-29309DE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68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0606AF-8C44-4A9B-BC3A-4A4616183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9B5E-61DD-455F-B12E-DE3F78E1AC99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E9E995-B24F-4694-8338-2B83BFED7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2CB281-F8B7-4168-922B-D47FC717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19C8-57DB-4FEC-B2AC-29309DE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90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AF5A3-F7B0-416E-99CF-3B5BAF3EF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E0C45C-DB2D-48B8-A0D8-E3328AECA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926EA1-F959-46D5-A3EF-AFF5FDD2C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01F2CF-8CBD-4E48-9B3E-00C54B958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9B5E-61DD-455F-B12E-DE3F78E1AC99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6A0FC4-0277-4802-BBA8-167BB3FF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51BD32-B038-4B17-9281-DF4668A7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19C8-57DB-4FEC-B2AC-29309DE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20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84767-4B63-4683-9BA1-BF7A34A1A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BBAC49-6E33-4DF5-89F3-CEF27FC3A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76D2AA-944F-4AC7-A63A-4B706AF76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C89F6A-F295-45EE-9B28-B05E403F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9B5E-61DD-455F-B12E-DE3F78E1AC99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3C8DEB-8426-4CE7-88DB-09E6E9C5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A056C9-3D5D-4124-B099-E4A33D1A9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19C8-57DB-4FEC-B2AC-29309DE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05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F54F93-1616-40B4-BA3D-C557EF21E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E18B2C-0667-43A6-AE12-58F46B714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F67312-F5FC-499D-A2AD-28054FDA5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D9B5E-61DD-455F-B12E-DE3F78E1AC99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4894CE-C1C3-4911-A3DE-05D2294FC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AE6613-DB68-4460-96DD-71F90BB3D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B19C8-57DB-4FEC-B2AC-29309DE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47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157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李戟珅</dc:creator>
  <cp:lastModifiedBy>李戟珅</cp:lastModifiedBy>
  <cp:revision>2</cp:revision>
  <dcterms:created xsi:type="dcterms:W3CDTF">2024-01-08T06:41:07Z</dcterms:created>
  <dcterms:modified xsi:type="dcterms:W3CDTF">2024-01-08T06:53:42Z</dcterms:modified>
</cp:coreProperties>
</file>