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E0368-B955-4D64-9767-BD1C6F8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2D09E1-6689-4951-8ED4-6CDC8C0FB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B5A75-F24B-475B-A326-FF4B653C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01BE6-3DC9-4818-BFD4-3EA3F8C6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3B227-8995-434C-B891-214B4B6E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AC01-5140-4BBB-8215-FDE948B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02047-694B-442A-901B-CB858589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34DF-C4F3-416A-A6C1-C459D4F5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A48F9-87BA-46CB-9B29-1B86B56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37AD3-E515-4373-B09C-06A32BCC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D17D20-F982-4238-90AD-B6D9DBBB0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9BBBF4-B7A8-4E84-A223-47001C8E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816B6-2C7A-451A-95C8-B3CB779A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A3AF0-09D8-45E5-AE46-C4E80AD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E38B4-11E3-456D-B828-D255C670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27BE-0D03-4657-BCAF-90CD720E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37D4B-D460-466E-83AD-0FA87D7D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A3938-9E88-4C2F-B7D0-77E3EA52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BCFCB-40D3-4884-8ABB-B8A8DAD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E544-64D7-4478-AA37-7E6FFB22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1129C-D659-4C17-B0D8-162C8240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A90C2-85E4-4C41-A625-C6D3A54F3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C9C58-9078-4ECB-93F4-AE33DD4F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2AE89-4C6A-48F5-94A7-E0AE7194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87962-0AE6-426C-8BF2-313145AD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7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4641D-B7BA-4DAB-BE6A-1EA164A6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9CA4-E773-4DCA-BEB7-3ABD77362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E13AE-2037-4862-AD3F-3DCD23A1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09D85-1A80-4E6F-B130-F1E0010F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9D6A0-95E4-4C35-9DE3-06EC55E0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1A1B3-8340-4300-B065-15DBB104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CA1E8-0206-46AA-8B9A-E5EDB72A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F4944-07ED-4A77-B65D-3D26D492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A30DE-1E38-4DDE-89F3-51036493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DB722-18A4-4B7D-AD65-AE329372A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17EE3-3CB8-4EA8-BB55-4E1B00555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3DA80A-A4D2-45E1-9D9B-9C31C4FD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03846-13FB-4B97-80B2-30338FDE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CC9EF-6495-4D6F-899B-AE9CDDD4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7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9D11A-6593-4696-B3E6-6D36BB0C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B3F8EA-AA42-4BF2-8CA5-5CC32C73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A64927-2583-432E-AD0D-98146F19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C81520-8132-416C-BB7B-91A5A468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7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DC82E-B032-4ACD-938F-6C534038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5628F-93FF-4C98-A6D2-255ADCD6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BC1DAD-50E8-48C9-8254-8D97B618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6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F906B-030E-493F-B31A-D9D7172A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C7843-9D48-41B1-AA87-785A8AF7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4EFA8-8D74-44E8-B853-F3BCAC908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84CD5-72FA-49B6-A13F-1EBDDCD5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09612-CE91-42D8-9E37-2C2FDE33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2E403-5CD9-4FDE-A5E0-9929497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68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7DAB-4102-4AC6-BDF8-17C9AD4B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F63A7C-E9B5-4B24-B7D0-78DE182E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5B20A-D90F-44CC-8B40-B62B582C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14BE5-4DF7-4326-83CD-B73072D3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04069-0D82-4178-B3F0-99C83863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713D3-C00E-4A95-A676-63DC06F8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32948-732C-427D-8391-C272DA6E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87D94-0CE7-471F-8BDB-BC26FD10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0190B-95C7-4487-BEAE-2BD87B75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1598-6858-4229-B46A-221A5967612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E9D52-77D5-4AF4-A41D-93350153B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BF36B-3BAE-4311-A667-8E62E5DC7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B593-F148-40D3-8BD4-47327DE16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D125DE-E215-49E4-A78C-8370D4DC0617}"/>
              </a:ext>
            </a:extLst>
          </p:cNvPr>
          <p:cNvSpPr/>
          <p:nvPr/>
        </p:nvSpPr>
        <p:spPr>
          <a:xfrm>
            <a:off x="4774692" y="530352"/>
            <a:ext cx="2642616" cy="402336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start point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F2FB9F2-823A-4C75-9661-EB059E52D2AC}"/>
              </a:ext>
            </a:extLst>
          </p:cNvPr>
          <p:cNvSpPr/>
          <p:nvPr/>
        </p:nvSpPr>
        <p:spPr>
          <a:xfrm>
            <a:off x="4774692" y="1316736"/>
            <a:ext cx="2642616" cy="402336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SDSPC disabled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146B3F-3B6C-4443-86F0-26E4B75A21AD}"/>
              </a:ext>
            </a:extLst>
          </p:cNvPr>
          <p:cNvSpPr/>
          <p:nvPr/>
        </p:nvSpPr>
        <p:spPr>
          <a:xfrm>
            <a:off x="4774692" y="2103120"/>
            <a:ext cx="2642616" cy="402336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SDSPC ready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E4EA85-26E5-4301-8537-43EF4340A243}"/>
              </a:ext>
            </a:extLst>
          </p:cNvPr>
          <p:cNvSpPr/>
          <p:nvPr/>
        </p:nvSpPr>
        <p:spPr>
          <a:xfrm>
            <a:off x="4774692" y="2889504"/>
            <a:ext cx="2642616" cy="402336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SDSPC running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270BF2-A561-46DD-893E-E16469701531}"/>
              </a:ext>
            </a:extLst>
          </p:cNvPr>
          <p:cNvSpPr/>
          <p:nvPr/>
        </p:nvSpPr>
        <p:spPr>
          <a:xfrm>
            <a:off x="4774692" y="3675888"/>
            <a:ext cx="2642616" cy="402336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SDSPC quick stop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98AB4C-2BA4-4BAD-A09E-6968D215A07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268153" y="3877056"/>
            <a:ext cx="50653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CE2872-6E3C-4F2E-BCE2-A0CAF7AF1316}"/>
              </a:ext>
            </a:extLst>
          </p:cNvPr>
          <p:cNvCxnSpPr/>
          <p:nvPr/>
        </p:nvCxnSpPr>
        <p:spPr>
          <a:xfrm flipV="1">
            <a:off x="4268153" y="2304288"/>
            <a:ext cx="0" cy="15727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4A483F-CD30-4A78-B608-7A773FC5BF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68153" y="2304288"/>
            <a:ext cx="50653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B1C0FE-F313-47DF-8E21-0919477B85A3}"/>
              </a:ext>
            </a:extLst>
          </p:cNvPr>
          <p:cNvCxnSpPr>
            <a:cxnSpLocks/>
          </p:cNvCxnSpPr>
          <p:nvPr/>
        </p:nvCxnSpPr>
        <p:spPr>
          <a:xfrm>
            <a:off x="6096000" y="932688"/>
            <a:ext cx="0" cy="384048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2AB9ED-5074-4CA5-BBD6-9632CAD69C01}"/>
              </a:ext>
            </a:extLst>
          </p:cNvPr>
          <p:cNvCxnSpPr>
            <a:cxnSpLocks/>
          </p:cNvCxnSpPr>
          <p:nvPr/>
        </p:nvCxnSpPr>
        <p:spPr>
          <a:xfrm>
            <a:off x="5612606" y="1719072"/>
            <a:ext cx="0" cy="384048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799475-8883-4688-91FD-5AAA954CD07E}"/>
              </a:ext>
            </a:extLst>
          </p:cNvPr>
          <p:cNvCxnSpPr>
            <a:cxnSpLocks/>
          </p:cNvCxnSpPr>
          <p:nvPr/>
        </p:nvCxnSpPr>
        <p:spPr>
          <a:xfrm>
            <a:off x="5612606" y="2505456"/>
            <a:ext cx="0" cy="384048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0116F02-2B0B-495E-B707-6238F982F7E4}"/>
              </a:ext>
            </a:extLst>
          </p:cNvPr>
          <p:cNvCxnSpPr>
            <a:cxnSpLocks/>
          </p:cNvCxnSpPr>
          <p:nvPr/>
        </p:nvCxnSpPr>
        <p:spPr>
          <a:xfrm>
            <a:off x="6103143" y="3291840"/>
            <a:ext cx="0" cy="384048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6E6A3C-34B7-4CC3-AC91-247114C1E5DE}"/>
              </a:ext>
            </a:extLst>
          </p:cNvPr>
          <p:cNvCxnSpPr>
            <a:cxnSpLocks/>
          </p:cNvCxnSpPr>
          <p:nvPr/>
        </p:nvCxnSpPr>
        <p:spPr>
          <a:xfrm flipV="1">
            <a:off x="6579394" y="1719072"/>
            <a:ext cx="0" cy="384048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41D761D-2305-4D47-B5B2-067626F763DB}"/>
              </a:ext>
            </a:extLst>
          </p:cNvPr>
          <p:cNvCxnSpPr>
            <a:cxnSpLocks/>
          </p:cNvCxnSpPr>
          <p:nvPr/>
        </p:nvCxnSpPr>
        <p:spPr>
          <a:xfrm flipV="1">
            <a:off x="6579394" y="2505456"/>
            <a:ext cx="0" cy="384048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1461149-EE9E-4702-A6DE-DA0D602E4675}"/>
              </a:ext>
            </a:extLst>
          </p:cNvPr>
          <p:cNvSpPr/>
          <p:nvPr/>
        </p:nvSpPr>
        <p:spPr>
          <a:xfrm>
            <a:off x="8423148" y="1316736"/>
            <a:ext cx="2642616" cy="402336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SDSPC fault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70BB68-2644-4443-B7C6-FDBE7E547565}"/>
              </a:ext>
            </a:extLst>
          </p:cNvPr>
          <p:cNvCxnSpPr>
            <a:stCxn id="32" idx="1"/>
            <a:endCxn id="8" idx="3"/>
          </p:cNvCxnSpPr>
          <p:nvPr/>
        </p:nvCxnSpPr>
        <p:spPr>
          <a:xfrm flipH="1">
            <a:off x="7417308" y="1517904"/>
            <a:ext cx="10058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A41D8FB-9C1D-499E-930C-C77A5B2A3495}"/>
              </a:ext>
            </a:extLst>
          </p:cNvPr>
          <p:cNvCxnSpPr>
            <a:cxnSpLocks/>
          </p:cNvCxnSpPr>
          <p:nvPr/>
        </p:nvCxnSpPr>
        <p:spPr>
          <a:xfrm flipV="1">
            <a:off x="9744456" y="1719072"/>
            <a:ext cx="0" cy="384048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8E142B6-39BD-4800-99BF-96908300163B}"/>
              </a:ext>
            </a:extLst>
          </p:cNvPr>
          <p:cNvSpPr/>
          <p:nvPr/>
        </p:nvSpPr>
        <p:spPr>
          <a:xfrm>
            <a:off x="8423148" y="2103120"/>
            <a:ext cx="2642616" cy="402336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point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2A46C3-A86A-423B-9ED5-7DC211637E9A}"/>
              </a:ext>
            </a:extLst>
          </p:cNvPr>
          <p:cNvSpPr txBox="1"/>
          <p:nvPr/>
        </p:nvSpPr>
        <p:spPr>
          <a:xfrm>
            <a:off x="5147574" y="96168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sdspc_init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AE8ADE-D757-4C76-925F-E88516AA9AF3}"/>
              </a:ext>
            </a:extLst>
          </p:cNvPr>
          <p:cNvSpPr txBox="1"/>
          <p:nvPr/>
        </p:nvSpPr>
        <p:spPr>
          <a:xfrm>
            <a:off x="4609052" y="1766351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sdspc_setup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B3F2E7-72D8-4CB0-A0FA-965437585D78}"/>
              </a:ext>
            </a:extLst>
          </p:cNvPr>
          <p:cNvSpPr txBox="1"/>
          <p:nvPr/>
        </p:nvSpPr>
        <p:spPr>
          <a:xfrm>
            <a:off x="4361307" y="2552735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sdspc_poweron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F6B1EF-5274-409C-B8DA-81BB581EDE1B}"/>
              </a:ext>
            </a:extLst>
          </p:cNvPr>
          <p:cNvSpPr txBox="1"/>
          <p:nvPr/>
        </p:nvSpPr>
        <p:spPr>
          <a:xfrm>
            <a:off x="6579394" y="2552735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sdspc_poweroff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CEE474-7558-4141-B33D-D0B2CF0CD05C}"/>
              </a:ext>
            </a:extLst>
          </p:cNvPr>
          <p:cNvSpPr txBox="1"/>
          <p:nvPr/>
        </p:nvSpPr>
        <p:spPr>
          <a:xfrm>
            <a:off x="6198394" y="332997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sdspc_quickstop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01308D9-D052-43EB-A44E-46AB7D271784}"/>
              </a:ext>
            </a:extLst>
          </p:cNvPr>
          <p:cNvSpPr txBox="1"/>
          <p:nvPr/>
        </p:nvSpPr>
        <p:spPr>
          <a:xfrm>
            <a:off x="6630936" y="176635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sdspc_release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A5C374-05EE-4C6C-BB61-16C74AB31D6E}"/>
              </a:ext>
            </a:extLst>
          </p:cNvPr>
          <p:cNvSpPr txBox="1"/>
          <p:nvPr/>
        </p:nvSpPr>
        <p:spPr>
          <a:xfrm>
            <a:off x="9795997" y="175724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sdspc_oops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FA579D-42CD-4AC0-8EE0-A31AA51B61FA}"/>
              </a:ext>
            </a:extLst>
          </p:cNvPr>
          <p:cNvSpPr txBox="1"/>
          <p:nvPr/>
        </p:nvSpPr>
        <p:spPr>
          <a:xfrm>
            <a:off x="7435671" y="1219269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sdspc_reset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8EE2DE4-C5F7-4128-85B4-92963F4A823E}"/>
              </a:ext>
            </a:extLst>
          </p:cNvPr>
          <p:cNvSpPr/>
          <p:nvPr/>
        </p:nvSpPr>
        <p:spPr>
          <a:xfrm>
            <a:off x="4577597" y="3561796"/>
            <a:ext cx="1619247" cy="31405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761804B-0A50-43BB-BCF8-57DAD4FD77C9}"/>
              </a:ext>
            </a:extLst>
          </p:cNvPr>
          <p:cNvSpPr/>
          <p:nvPr/>
        </p:nvSpPr>
        <p:spPr>
          <a:xfrm>
            <a:off x="2686451" y="2143948"/>
            <a:ext cx="1830684" cy="459948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B5DA75E-FB5C-408F-9BDE-76F92C587504}"/>
              </a:ext>
            </a:extLst>
          </p:cNvPr>
          <p:cNvCxnSpPr/>
          <p:nvPr/>
        </p:nvCxnSpPr>
        <p:spPr>
          <a:xfrm>
            <a:off x="2295525" y="3200400"/>
            <a:ext cx="273367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58A02C-6145-47BB-8AAC-DF7A7B2849E7}"/>
              </a:ext>
            </a:extLst>
          </p:cNvPr>
          <p:cNvCxnSpPr/>
          <p:nvPr/>
        </p:nvCxnSpPr>
        <p:spPr>
          <a:xfrm flipV="1">
            <a:off x="2295525" y="1914525"/>
            <a:ext cx="0" cy="12858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989B6F3-366B-4E00-BAA9-59CAE49DCBA7}"/>
              </a:ext>
            </a:extLst>
          </p:cNvPr>
          <p:cNvCxnSpPr/>
          <p:nvPr/>
        </p:nvCxnSpPr>
        <p:spPr>
          <a:xfrm>
            <a:off x="2609850" y="2533650"/>
            <a:ext cx="0" cy="3714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E9971-308D-405E-B52F-B4A05FDBE9CC}"/>
              </a:ext>
            </a:extLst>
          </p:cNvPr>
          <p:cNvCxnSpPr>
            <a:cxnSpLocks/>
          </p:cNvCxnSpPr>
          <p:nvPr/>
        </p:nvCxnSpPr>
        <p:spPr>
          <a:xfrm>
            <a:off x="2609850" y="2533650"/>
            <a:ext cx="18669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2391F7B-7E19-495D-A747-80DB3C75359A}"/>
              </a:ext>
            </a:extLst>
          </p:cNvPr>
          <p:cNvCxnSpPr/>
          <p:nvPr/>
        </p:nvCxnSpPr>
        <p:spPr>
          <a:xfrm>
            <a:off x="4565332" y="2163127"/>
            <a:ext cx="0" cy="3714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B8D415-A7E7-455E-9F34-44E5A7035D62}"/>
              </a:ext>
            </a:extLst>
          </p:cNvPr>
          <p:cNvCxnSpPr>
            <a:cxnSpLocks/>
          </p:cNvCxnSpPr>
          <p:nvPr/>
        </p:nvCxnSpPr>
        <p:spPr>
          <a:xfrm>
            <a:off x="2609850" y="2533650"/>
            <a:ext cx="606742" cy="0"/>
          </a:xfrm>
          <a:prstGeom prst="line">
            <a:avLst/>
          </a:prstGeom>
          <a:ln w="22225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AB5DAEA-42CE-433D-989A-95FAC124B924}"/>
              </a:ext>
            </a:extLst>
          </p:cNvPr>
          <p:cNvSpPr txBox="1"/>
          <p:nvPr/>
        </p:nvSpPr>
        <p:spPr>
          <a:xfrm>
            <a:off x="2680719" y="229806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C112E-3644-4D9F-9D49-EFC49ED8E185}"/>
              </a:ext>
            </a:extLst>
          </p:cNvPr>
          <p:cNvSpPr txBox="1"/>
          <p:nvPr/>
        </p:nvSpPr>
        <p:spPr>
          <a:xfrm>
            <a:off x="3307531" y="229806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B0B924A-2B6F-4ACD-B3EB-708C9A81E747}"/>
              </a:ext>
            </a:extLst>
          </p:cNvPr>
          <p:cNvCxnSpPr/>
          <p:nvPr/>
        </p:nvCxnSpPr>
        <p:spPr>
          <a:xfrm>
            <a:off x="3224212" y="2533650"/>
            <a:ext cx="445770" cy="0"/>
          </a:xfrm>
          <a:prstGeom prst="line">
            <a:avLst/>
          </a:prstGeom>
          <a:ln w="22225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CD84AC2-0352-43CB-A0C9-CF7CD595337F}"/>
              </a:ext>
            </a:extLst>
          </p:cNvPr>
          <p:cNvCxnSpPr/>
          <p:nvPr/>
        </p:nvCxnSpPr>
        <p:spPr>
          <a:xfrm>
            <a:off x="3669982" y="2533650"/>
            <a:ext cx="445770" cy="0"/>
          </a:xfrm>
          <a:prstGeom prst="line">
            <a:avLst/>
          </a:prstGeom>
          <a:ln w="22225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E30048F-7751-494F-8CA0-8DE1BB47B05F}"/>
              </a:ext>
            </a:extLst>
          </p:cNvPr>
          <p:cNvCxnSpPr/>
          <p:nvPr/>
        </p:nvCxnSpPr>
        <p:spPr>
          <a:xfrm>
            <a:off x="4115752" y="2533650"/>
            <a:ext cx="445770" cy="0"/>
          </a:xfrm>
          <a:prstGeom prst="line">
            <a:avLst/>
          </a:prstGeom>
          <a:ln w="22225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A7C03-332C-4821-B007-64CAFEA3CA88}"/>
              </a:ext>
            </a:extLst>
          </p:cNvPr>
          <p:cNvSpPr txBox="1"/>
          <p:nvPr/>
        </p:nvSpPr>
        <p:spPr>
          <a:xfrm>
            <a:off x="3738822" y="229806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CF5638-E2DA-4573-98C9-65283FD7BDDA}"/>
              </a:ext>
            </a:extLst>
          </p:cNvPr>
          <p:cNvSpPr txBox="1"/>
          <p:nvPr/>
        </p:nvSpPr>
        <p:spPr>
          <a:xfrm>
            <a:off x="4170112" y="229806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097848-38E0-4B3E-8FEB-3635B450F108}"/>
              </a:ext>
            </a:extLst>
          </p:cNvPr>
          <p:cNvCxnSpPr/>
          <p:nvPr/>
        </p:nvCxnSpPr>
        <p:spPr>
          <a:xfrm flipH="1" flipV="1">
            <a:off x="4638675" y="2557462"/>
            <a:ext cx="161925" cy="16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A4B6773-F28E-4781-A1C0-349B3179C4AB}"/>
              </a:ext>
            </a:extLst>
          </p:cNvPr>
          <p:cNvSpPr txBox="1"/>
          <p:nvPr/>
        </p:nvSpPr>
        <p:spPr>
          <a:xfrm>
            <a:off x="4848690" y="2619276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to leave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F2140D-C936-42AD-A898-3918DF70E869}"/>
              </a:ext>
            </a:extLst>
          </p:cNvPr>
          <p:cNvCxnSpPr>
            <a:cxnSpLocks/>
          </p:cNvCxnSpPr>
          <p:nvPr/>
        </p:nvCxnSpPr>
        <p:spPr>
          <a:xfrm flipH="1">
            <a:off x="4638676" y="2348864"/>
            <a:ext cx="2609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130EC22-4AB6-4F4B-A669-0204CE04FD01}"/>
              </a:ext>
            </a:extLst>
          </p:cNvPr>
          <p:cNvSpPr txBox="1"/>
          <p:nvPr/>
        </p:nvSpPr>
        <p:spPr>
          <a:xfrm>
            <a:off x="4848690" y="221036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`leave()`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0928E-D095-47B6-9B95-E10CB11C2945}"/>
              </a:ext>
            </a:extLst>
          </p:cNvPr>
          <p:cNvSpPr txBox="1"/>
          <p:nvPr/>
        </p:nvSpPr>
        <p:spPr>
          <a:xfrm>
            <a:off x="2813173" y="2573059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`transfer()`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F8FA8D-79CD-4111-A9F3-CFAF12302601}"/>
              </a:ext>
            </a:extLst>
          </p:cNvPr>
          <p:cNvSpPr txBox="1"/>
          <p:nvPr/>
        </p:nvSpPr>
        <p:spPr>
          <a:xfrm>
            <a:off x="2813173" y="2876164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transfer()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FADEEBC-8371-4541-B3CF-7967442F7125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2660417" y="2603897"/>
            <a:ext cx="152756" cy="10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3D68F7-42DF-4F3F-B324-34F549D69FE7}"/>
              </a:ext>
            </a:extLst>
          </p:cNvPr>
          <p:cNvCxnSpPr/>
          <p:nvPr/>
        </p:nvCxnSpPr>
        <p:spPr>
          <a:xfrm flipH="1" flipV="1">
            <a:off x="2679978" y="2877989"/>
            <a:ext cx="152757" cy="1538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C825618-F04D-4DE8-B0D7-E30AA54DBE73}"/>
              </a:ext>
            </a:extLst>
          </p:cNvPr>
          <p:cNvSpPr txBox="1"/>
          <p:nvPr/>
        </p:nvSpPr>
        <p:spPr>
          <a:xfrm>
            <a:off x="2832735" y="324668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`leave()`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E704C2-BC04-4B94-9DE2-17825BCAB075}"/>
              </a:ext>
            </a:extLst>
          </p:cNvPr>
          <p:cNvCxnSpPr/>
          <p:nvPr/>
        </p:nvCxnSpPr>
        <p:spPr>
          <a:xfrm flipH="1" flipV="1">
            <a:off x="2686451" y="3210176"/>
            <a:ext cx="152757" cy="1538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6CCD4D1-174D-4A81-9A2D-4842FCD924D0}"/>
              </a:ext>
            </a:extLst>
          </p:cNvPr>
          <p:cNvSpPr/>
          <p:nvPr/>
        </p:nvSpPr>
        <p:spPr>
          <a:xfrm>
            <a:off x="2813173" y="2619276"/>
            <a:ext cx="1331539" cy="90439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A2398E4-2E43-43D7-A26A-94E481885009}"/>
              </a:ext>
            </a:extLst>
          </p:cNvPr>
          <p:cNvSpPr txBox="1"/>
          <p:nvPr/>
        </p:nvSpPr>
        <p:spPr>
          <a:xfrm>
            <a:off x="4532659" y="3578735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Happened in `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switch_to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7FDA296-9615-44BE-BA2B-3BE3CFB2CB91}"/>
              </a:ext>
            </a:extLst>
          </p:cNvPr>
          <p:cNvSpPr/>
          <p:nvPr/>
        </p:nvSpPr>
        <p:spPr>
          <a:xfrm>
            <a:off x="4894284" y="2143948"/>
            <a:ext cx="1302560" cy="76117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AF0D45D-BCD5-4DFE-8A6D-B925155F4B4A}"/>
              </a:ext>
            </a:extLst>
          </p:cNvPr>
          <p:cNvCxnSpPr/>
          <p:nvPr/>
        </p:nvCxnSpPr>
        <p:spPr>
          <a:xfrm flipV="1">
            <a:off x="5545563" y="2954903"/>
            <a:ext cx="0" cy="568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D84FB66-65A7-4F13-8D08-EA4E3231FC5E}"/>
              </a:ext>
            </a:extLst>
          </p:cNvPr>
          <p:cNvCxnSpPr/>
          <p:nvPr/>
        </p:nvCxnSpPr>
        <p:spPr>
          <a:xfrm flipH="1" flipV="1">
            <a:off x="4267200" y="3287090"/>
            <a:ext cx="762000" cy="236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916854A-AC70-458B-A2ED-BC7D3771321C}"/>
              </a:ext>
            </a:extLst>
          </p:cNvPr>
          <p:cNvSpPr txBox="1"/>
          <p:nvPr/>
        </p:nvSpPr>
        <p:spPr>
          <a:xfrm>
            <a:off x="2832735" y="2110462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Happened in `process()`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CFF107-7848-453B-A620-DECC638131C8}"/>
              </a:ext>
            </a:extLst>
          </p:cNvPr>
          <p:cNvSpPr txBox="1"/>
          <p:nvPr/>
        </p:nvSpPr>
        <p:spPr>
          <a:xfrm>
            <a:off x="4997559" y="3004785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E17892B-3884-47EC-A14B-ABDF02F77515}"/>
              </a:ext>
            </a:extLst>
          </p:cNvPr>
          <p:cNvSpPr txBox="1"/>
          <p:nvPr/>
        </p:nvSpPr>
        <p:spPr>
          <a:xfrm>
            <a:off x="1834936" y="160126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77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7</cp:revision>
  <dcterms:created xsi:type="dcterms:W3CDTF">2024-01-02T16:41:43Z</dcterms:created>
  <dcterms:modified xsi:type="dcterms:W3CDTF">2024-01-03T18:06:36Z</dcterms:modified>
</cp:coreProperties>
</file>