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B158D-C065-452D-8E8A-CA20D578E86D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9DB4-754A-490D-BDCF-A97E80E53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09DB4-754A-490D-BDCF-A97E80E535F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BBE16-5E57-43BE-B704-32E28B9C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5FAB35-8F3E-4744-B4E0-EA9EC1AE4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12B21-1AB5-4371-AF85-276AB682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37649-F211-4999-B668-348330ED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D9F80-8A49-4422-9E69-5AE487B3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E975F-DA7B-43EB-8D66-3DCBEA4B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428A7-784C-4851-837D-5AE8D44C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A1B12-00A5-4332-9CAB-9AB82DD6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C6DDF-8BE2-4CB1-9310-A9208A5D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732D1-0A02-44DA-B4EB-6EAEE5B4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7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0340-B899-4CB4-9AB8-4560AA60A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A0F52-8623-44EA-BD64-85B59A421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0C28F-2696-47D5-B62F-64B6505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3F004-FDBF-4434-AD89-7BA3D781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33DF5-6ADC-470B-AFB7-3CBEDD6D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7ADFE-8FEE-4A66-9D0C-4D313C2D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96032-0F99-4C98-BA67-D7E23CE3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03C30-E5AF-4F8E-A231-86D379E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9CE86-4D6C-4B52-885C-3A9CCC2A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2AE39-7DCE-439D-8576-D528A1DF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97BE3-95D0-4BA5-8C89-80B62E3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0BB11-C483-4926-98C9-887CAE53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519B8-3274-482D-B47D-B979E779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76817-1F4E-4C93-B5B4-A953E12C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02FD2-33B5-4CA9-8406-BB43153E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11C78-56CD-4C6E-B376-83ED9AF1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E63C9-3404-4F49-B0D8-76E99F539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D36A6-98C3-4629-A8A1-D71F1F48B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1C648-7137-4395-8E3A-3495382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7F43E-0D2F-44B8-8D11-2FF8CDB0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DCE9D-4C27-4D7D-B9CB-94922A53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0260-4755-4D6D-8668-EC772AE1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8AAA6-4820-4716-97D1-489414BF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76424-03AE-477E-8EAB-264AE0BE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69D6C5-C296-4777-8DFD-571C2B816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8EF07D-228F-46BF-B8FF-8A0713B3B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F664E-C051-42A7-94FC-47EA9DC9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818BA9-446F-47DD-B2F5-226FD265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4BE5-4DC7-44F1-8BC6-E077C5DC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0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38C9B-0EC4-40D2-8EB9-17D44B56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27622-EC16-455C-9397-9E4F0F68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236F1-8817-4F0F-8654-F945DA05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A5F57-7DF6-488C-9722-32C04E03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189F3-FD24-4D28-992A-5FA95F49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612F5-20EE-454E-B94E-85C4ADC9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D8559-7CEE-45E6-8AB7-74F32E78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24-7C56-49C9-80DA-EA3588D6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1F2E5-8272-4689-8759-504EE0C0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8648C-F38C-431A-9B79-68BACE118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E5F5E-8167-4E81-A934-46F4AAA8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DEE24-0DB6-4167-9045-E4D5C0B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8BAD3-3F7A-4EBE-A58B-608015B2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C344-B9DC-400C-ABF5-659A9144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448CD3-EEEB-4846-A444-CAB86AFF3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FDCCC-9F63-4493-96E9-2AF3D83F1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423D6-A82F-40C0-851D-F8727CA8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999FF-E5EE-409E-A20F-C31199E3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B68B5-CFF4-489E-A983-FE50F27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F286E-39F3-4A4D-8373-8FC5937C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3F02D-EB28-49FE-B987-EB9D653DA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41FB1-4E30-472E-B5CE-BA53C892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A635-1216-4C3F-926B-9D8030C21AA9}" type="datetimeFigureOut">
              <a:rPr lang="zh-CN" altLang="en-US" smtClean="0"/>
              <a:t>2024/1/15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B370F-D24C-4460-8642-225D94C3C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AF829-CCE5-414F-965C-4DD391508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46536D59-19FA-4155-ADE7-3FC51388BDFA}"/>
              </a:ext>
            </a:extLst>
          </p:cNvPr>
          <p:cNvSpPr/>
          <p:nvPr/>
        </p:nvSpPr>
        <p:spPr>
          <a:xfrm>
            <a:off x="4996542" y="398323"/>
            <a:ext cx="1425718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IO Concept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AC27CF-3A7B-4C67-A8CF-AA0DADE17131}"/>
              </a:ext>
            </a:extLst>
          </p:cNvPr>
          <p:cNvSpPr/>
          <p:nvPr/>
        </p:nvSpPr>
        <p:spPr>
          <a:xfrm>
            <a:off x="7086600" y="388736"/>
            <a:ext cx="1425718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List iterator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DA5574-CFB4-4552-871E-F2664AB1E5F8}"/>
              </a:ext>
            </a:extLst>
          </p:cNvPr>
          <p:cNvSpPr/>
          <p:nvPr/>
        </p:nvSpPr>
        <p:spPr>
          <a:xfrm>
            <a:off x="2194560" y="2216953"/>
            <a:ext cx="3515776" cy="46634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Driver Entity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E2AD92-2DD8-4EE3-B46E-60913C0F834C}"/>
              </a:ext>
            </a:extLst>
          </p:cNvPr>
          <p:cNvSpPr/>
          <p:nvPr/>
        </p:nvSpPr>
        <p:spPr>
          <a:xfrm>
            <a:off x="2194560" y="3195828"/>
            <a:ext cx="3515776" cy="46634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Driver implementation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B1FEB-F20F-43A7-9E4E-2FC942728824}"/>
              </a:ext>
            </a:extLst>
          </p:cNvPr>
          <p:cNvSpPr txBox="1"/>
          <p:nvPr/>
        </p:nvSpPr>
        <p:spPr>
          <a:xfrm>
            <a:off x="2795830" y="680458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io_concept.hpp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835A89-E263-4C0D-B8D4-DC665E7AA101}"/>
              </a:ext>
            </a:extLst>
          </p:cNvPr>
          <p:cNvSpPr txBox="1"/>
          <p:nvPr/>
        </p:nvSpPr>
        <p:spPr>
          <a:xfrm>
            <a:off x="8622677" y="680458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Not Implement for now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392E99-EDB0-4B56-811B-61679F3FF3C7}"/>
              </a:ext>
            </a:extLst>
          </p:cNvPr>
          <p:cNvCxnSpPr>
            <a:stCxn id="3" idx="2"/>
          </p:cNvCxnSpPr>
          <p:nvPr/>
        </p:nvCxnSpPr>
        <p:spPr>
          <a:xfrm>
            <a:off x="5709401" y="864667"/>
            <a:ext cx="0" cy="5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07500E-3DED-4232-9DF7-F29BF2ACF9AD}"/>
              </a:ext>
            </a:extLst>
          </p:cNvPr>
          <p:cNvCxnSpPr>
            <a:stCxn id="4" idx="2"/>
          </p:cNvCxnSpPr>
          <p:nvPr/>
        </p:nvCxnSpPr>
        <p:spPr>
          <a:xfrm>
            <a:off x="7799459" y="855080"/>
            <a:ext cx="0" cy="5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76B7560-CE39-4E05-B4EC-29103F83DE51}"/>
              </a:ext>
            </a:extLst>
          </p:cNvPr>
          <p:cNvSpPr txBox="1"/>
          <p:nvPr/>
        </p:nvSpPr>
        <p:spPr>
          <a:xfrm>
            <a:off x="5737055" y="96225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236F68-4B24-4455-A8C6-7E0A55A3774A}"/>
              </a:ext>
            </a:extLst>
          </p:cNvPr>
          <p:cNvSpPr txBox="1"/>
          <p:nvPr/>
        </p:nvSpPr>
        <p:spPr>
          <a:xfrm>
            <a:off x="7086600" y="95745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172318-C268-4291-8271-5B25CF7CFA0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952448" y="2683297"/>
            <a:ext cx="0" cy="5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1E6C851-6A10-4620-BB98-7262DFAFFC76}"/>
              </a:ext>
            </a:extLst>
          </p:cNvPr>
          <p:cNvSpPr txBox="1"/>
          <p:nvPr/>
        </p:nvSpPr>
        <p:spPr>
          <a:xfrm>
            <a:off x="3970757" y="2888051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 &amp; implement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E5C5C9-5FFA-4CD0-BE95-C8881EA9089A}"/>
              </a:ext>
            </a:extLst>
          </p:cNvPr>
          <p:cNvSpPr txBox="1"/>
          <p:nvPr/>
        </p:nvSpPr>
        <p:spPr>
          <a:xfrm>
            <a:off x="0" y="2662563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peripheral_driver.hpp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C74586-5E74-48FB-8724-5FECF43094BA}"/>
              </a:ext>
            </a:extLst>
          </p:cNvPr>
          <p:cNvSpPr txBox="1"/>
          <p:nvPr/>
        </p:nvSpPr>
        <p:spPr>
          <a:xfrm>
            <a:off x="1607" y="3666096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Chip Support Package</a:t>
            </a:r>
          </a:p>
          <a:p>
            <a:r>
              <a:rPr lang="en-US" altLang="zh-CN" sz="1200" dirty="0"/>
              <a:t>Such as: </a:t>
            </a:r>
            <a:r>
              <a:rPr lang="en-US" altLang="zh-CN" sz="1200" dirty="0" err="1"/>
              <a:t>csp</a:t>
            </a:r>
            <a:r>
              <a:rPr lang="en-US" altLang="zh-CN" sz="1200" dirty="0"/>
              <a:t>/stm32/stm32_peri_impl.hpp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CFC2C14-D981-4EB4-BB03-441A3F5F339A}"/>
              </a:ext>
            </a:extLst>
          </p:cNvPr>
          <p:cNvSpPr/>
          <p:nvPr/>
        </p:nvSpPr>
        <p:spPr>
          <a:xfrm>
            <a:off x="7307735" y="3191256"/>
            <a:ext cx="268970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Device prototype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F672C9-289C-49BE-AB42-74A278307D0C}"/>
              </a:ext>
            </a:extLst>
          </p:cNvPr>
          <p:cNvCxnSpPr>
            <a:stCxn id="6" idx="3"/>
            <a:endCxn id="22" idx="1"/>
          </p:cNvCxnSpPr>
          <p:nvPr/>
        </p:nvCxnSpPr>
        <p:spPr>
          <a:xfrm flipV="1">
            <a:off x="5710336" y="3424428"/>
            <a:ext cx="1597399" cy="4572"/>
          </a:xfrm>
          <a:prstGeom prst="straightConnector1">
            <a:avLst/>
          </a:prstGeom>
          <a:ln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1CAD808-D25E-49B5-9225-5A4C1FF92079}"/>
              </a:ext>
            </a:extLst>
          </p:cNvPr>
          <p:cNvSpPr txBox="1"/>
          <p:nvPr/>
        </p:nvSpPr>
        <p:spPr>
          <a:xfrm>
            <a:off x="5931470" y="3162818"/>
            <a:ext cx="115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Contain as a pointer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3E2B3B-FE4B-4198-AD98-8EEAD5891BEA}"/>
              </a:ext>
            </a:extLst>
          </p:cNvPr>
          <p:cNvSpPr txBox="1"/>
          <p:nvPr/>
        </p:nvSpPr>
        <p:spPr>
          <a:xfrm>
            <a:off x="9353401" y="3657600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device_prototype.hpp</a:t>
            </a:r>
            <a:endParaRPr lang="zh-CN" altLang="en-US" sz="12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9753BB5-2D2F-4F0B-9BFA-6AFA65226635}"/>
              </a:ext>
            </a:extLst>
          </p:cNvPr>
          <p:cNvSpPr/>
          <p:nvPr/>
        </p:nvSpPr>
        <p:spPr>
          <a:xfrm>
            <a:off x="7322664" y="4202135"/>
            <a:ext cx="268970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Concrete Device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D40B7E4-3326-41E5-A70F-BDBC97D32460}"/>
              </a:ext>
            </a:extLst>
          </p:cNvPr>
          <p:cNvCxnSpPr/>
          <p:nvPr/>
        </p:nvCxnSpPr>
        <p:spPr>
          <a:xfrm>
            <a:off x="8667517" y="3657600"/>
            <a:ext cx="0" cy="5125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AB60B72-2D28-4E35-9821-DD3CA2BADC0D}"/>
              </a:ext>
            </a:extLst>
          </p:cNvPr>
          <p:cNvCxnSpPr/>
          <p:nvPr/>
        </p:nvCxnSpPr>
        <p:spPr>
          <a:xfrm flipH="1">
            <a:off x="3135086" y="1377198"/>
            <a:ext cx="2574315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F6105F3-C62F-4A91-92CF-D717BB6C6392}"/>
              </a:ext>
            </a:extLst>
          </p:cNvPr>
          <p:cNvCxnSpPr/>
          <p:nvPr/>
        </p:nvCxnSpPr>
        <p:spPr>
          <a:xfrm flipH="1">
            <a:off x="4711959" y="1377198"/>
            <a:ext cx="3087500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C124FBC-729D-4B6A-9B70-CE3A2CE63FBD}"/>
              </a:ext>
            </a:extLst>
          </p:cNvPr>
          <p:cNvCxnSpPr/>
          <p:nvPr/>
        </p:nvCxnSpPr>
        <p:spPr>
          <a:xfrm>
            <a:off x="5709401" y="1377198"/>
            <a:ext cx="2286934" cy="18140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C2BCAFA-E7A4-4DC8-94FE-A1E9E3868E32}"/>
              </a:ext>
            </a:extLst>
          </p:cNvPr>
          <p:cNvCxnSpPr/>
          <p:nvPr/>
        </p:nvCxnSpPr>
        <p:spPr>
          <a:xfrm>
            <a:off x="7799459" y="1377198"/>
            <a:ext cx="1447178" cy="1785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A2B5860-C9D4-4F6A-9E70-5F43F8F89D71}"/>
              </a:ext>
            </a:extLst>
          </p:cNvPr>
          <p:cNvSpPr txBox="1"/>
          <p:nvPr/>
        </p:nvSpPr>
        <p:spPr>
          <a:xfrm>
            <a:off x="9353401" y="4668479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specified physical driver</a:t>
            </a:r>
          </a:p>
          <a:p>
            <a:r>
              <a:rPr lang="en-US" altLang="zh-CN" sz="1200" dirty="0"/>
              <a:t>Such as: </a:t>
            </a:r>
            <a:r>
              <a:rPr lang="en-US" altLang="zh-CN" sz="1200" dirty="0" err="1"/>
              <a:t>ext</a:t>
            </a:r>
            <a:r>
              <a:rPr lang="en-US" altLang="zh-CN" sz="1200" dirty="0"/>
              <a:t>/sensor/bmp180.h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CDAB3E8-EFE1-46FF-A5AF-C64251B232AF}"/>
              </a:ext>
            </a:extLst>
          </p:cNvPr>
          <p:cNvCxnSpPr/>
          <p:nvPr/>
        </p:nvCxnSpPr>
        <p:spPr>
          <a:xfrm>
            <a:off x="3923834" y="3657600"/>
            <a:ext cx="0" cy="5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9EEB6B1-7E67-4114-AC9E-0C34E321982D}"/>
              </a:ext>
            </a:extLst>
          </p:cNvPr>
          <p:cNvSpPr/>
          <p:nvPr/>
        </p:nvSpPr>
        <p:spPr>
          <a:xfrm>
            <a:off x="2165946" y="4165270"/>
            <a:ext cx="3515776" cy="466344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User Extension for the peripheral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1CD8D8-D050-4237-9AE6-FED0902BE874}"/>
              </a:ext>
            </a:extLst>
          </p:cNvPr>
          <p:cNvSpPr txBox="1"/>
          <p:nvPr/>
        </p:nvSpPr>
        <p:spPr>
          <a:xfrm>
            <a:off x="1607" y="462346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Library User</a:t>
            </a:r>
          </a:p>
          <a:p>
            <a:r>
              <a:rPr lang="en-US" altLang="zh-CN" sz="1200" dirty="0"/>
              <a:t>This is the outer of the library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0AB459C-E7E5-4536-A226-BF0B2B119C01}"/>
              </a:ext>
            </a:extLst>
          </p:cNvPr>
          <p:cNvSpPr txBox="1"/>
          <p:nvPr/>
        </p:nvSpPr>
        <p:spPr>
          <a:xfrm>
            <a:off x="3951764" y="3838738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 &amp; strength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015268-8EB1-4234-9597-7E5DB076A9D6}"/>
              </a:ext>
            </a:extLst>
          </p:cNvPr>
          <p:cNvSpPr/>
          <p:nvPr/>
        </p:nvSpPr>
        <p:spPr>
          <a:xfrm>
            <a:off x="7322664" y="5362654"/>
            <a:ext cx="268970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Device workflow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83C5730-30BA-4D27-B0F4-457367597676}"/>
              </a:ext>
            </a:extLst>
          </p:cNvPr>
          <p:cNvCxnSpPr>
            <a:stCxn id="28" idx="2"/>
            <a:endCxn id="45" idx="0"/>
          </p:cNvCxnSpPr>
          <p:nvPr/>
        </p:nvCxnSpPr>
        <p:spPr>
          <a:xfrm>
            <a:off x="8667517" y="4668479"/>
            <a:ext cx="0" cy="6941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C483B77-E8D3-4C77-81F2-B033A1D40517}"/>
              </a:ext>
            </a:extLst>
          </p:cNvPr>
          <p:cNvSpPr txBox="1"/>
          <p:nvPr/>
        </p:nvSpPr>
        <p:spPr>
          <a:xfrm>
            <a:off x="8667516" y="3890110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Derive &amp; implement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AA4406E-6718-4B8F-9EE2-366E569C6724}"/>
              </a:ext>
            </a:extLst>
          </p:cNvPr>
          <p:cNvGrpSpPr/>
          <p:nvPr/>
        </p:nvGrpSpPr>
        <p:grpSpPr>
          <a:xfrm>
            <a:off x="3554768" y="5030232"/>
            <a:ext cx="2725317" cy="1131188"/>
            <a:chOff x="3550473" y="5046354"/>
            <a:chExt cx="2725317" cy="1131188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3DC0025-D9B5-4269-B4CF-7946D842D4A9}"/>
                </a:ext>
              </a:extLst>
            </p:cNvPr>
            <p:cNvSpPr/>
            <p:nvPr/>
          </p:nvSpPr>
          <p:spPr>
            <a:xfrm>
              <a:off x="3586085" y="5046354"/>
              <a:ext cx="2689705" cy="4663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Workflow class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934A8661-E6C0-4980-9486-EC6C19A96EE2}"/>
                </a:ext>
              </a:extLst>
            </p:cNvPr>
            <p:cNvSpPr/>
            <p:nvPr/>
          </p:nvSpPr>
          <p:spPr>
            <a:xfrm>
              <a:off x="3550473" y="5711198"/>
              <a:ext cx="2689705" cy="4663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Workflow class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186C7C73-FE8D-4FE5-9287-CB7F2F63BDCE}"/>
              </a:ext>
            </a:extLst>
          </p:cNvPr>
          <p:cNvSpPr/>
          <p:nvPr/>
        </p:nvSpPr>
        <p:spPr>
          <a:xfrm>
            <a:off x="6167533" y="4977699"/>
            <a:ext cx="1155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Contain an object 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12B743A-76F8-4553-929A-3388B6F1E8E8}"/>
              </a:ext>
            </a:extLst>
          </p:cNvPr>
          <p:cNvCxnSpPr>
            <a:stCxn id="52" idx="3"/>
          </p:cNvCxnSpPr>
          <p:nvPr/>
        </p:nvCxnSpPr>
        <p:spPr>
          <a:xfrm>
            <a:off x="6280085" y="5263404"/>
            <a:ext cx="151937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4DF1598-7D67-4FB4-8E81-7EA5277E243A}"/>
              </a:ext>
            </a:extLst>
          </p:cNvPr>
          <p:cNvCxnSpPr/>
          <p:nvPr/>
        </p:nvCxnSpPr>
        <p:spPr>
          <a:xfrm>
            <a:off x="7799459" y="5263404"/>
            <a:ext cx="131561" cy="992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3DC438D-4CAC-494C-A9FA-5D3603B63583}"/>
              </a:ext>
            </a:extLst>
          </p:cNvPr>
          <p:cNvCxnSpPr/>
          <p:nvPr/>
        </p:nvCxnSpPr>
        <p:spPr>
          <a:xfrm>
            <a:off x="6224778" y="5929187"/>
            <a:ext cx="151937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BA2E3D9-972E-4CE1-85B3-3D9F97AC21B9}"/>
              </a:ext>
            </a:extLst>
          </p:cNvPr>
          <p:cNvCxnSpPr>
            <a:cxnSpLocks/>
          </p:cNvCxnSpPr>
          <p:nvPr/>
        </p:nvCxnSpPr>
        <p:spPr>
          <a:xfrm flipV="1">
            <a:off x="7744152" y="5828998"/>
            <a:ext cx="131561" cy="992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C524906-9478-43AE-9770-F6656392A7B3}"/>
              </a:ext>
            </a:extLst>
          </p:cNvPr>
          <p:cNvSpPr/>
          <p:nvPr/>
        </p:nvSpPr>
        <p:spPr>
          <a:xfrm>
            <a:off x="6144186" y="5638200"/>
            <a:ext cx="1155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Contain an object array 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06A3F74-91D0-483B-823C-CFEED750861F}"/>
              </a:ext>
            </a:extLst>
          </p:cNvPr>
          <p:cNvSpPr txBox="1"/>
          <p:nvPr/>
        </p:nvSpPr>
        <p:spPr>
          <a:xfrm>
            <a:off x="9323758" y="5813689"/>
            <a:ext cx="286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Complete by specified physical driver and general usage routine</a:t>
            </a:r>
          </a:p>
          <a:p>
            <a:r>
              <a:rPr lang="en-US" altLang="zh-CN" sz="1200" dirty="0"/>
              <a:t>Such as: </a:t>
            </a:r>
            <a:r>
              <a:rPr lang="en-US" altLang="zh-CN" sz="1200" dirty="0" err="1"/>
              <a:t>ext</a:t>
            </a:r>
            <a:r>
              <a:rPr lang="en-US" altLang="zh-CN" sz="1200" dirty="0"/>
              <a:t>/sensor/bmp180_workflow.h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279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68E3798-81F0-4B74-8575-FDA59ADF01E3}"/>
              </a:ext>
            </a:extLst>
          </p:cNvPr>
          <p:cNvSpPr/>
          <p:nvPr/>
        </p:nvSpPr>
        <p:spPr>
          <a:xfrm>
            <a:off x="4996542" y="398323"/>
            <a:ext cx="1425718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IO Concept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1A78B29-8921-4814-8A75-566A2CF44677}"/>
              </a:ext>
            </a:extLst>
          </p:cNvPr>
          <p:cNvSpPr/>
          <p:nvPr/>
        </p:nvSpPr>
        <p:spPr>
          <a:xfrm>
            <a:off x="7086600" y="388736"/>
            <a:ext cx="1425718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List iterator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E7F81D6-8796-464E-A861-79526D003074}"/>
              </a:ext>
            </a:extLst>
          </p:cNvPr>
          <p:cNvSpPr/>
          <p:nvPr/>
        </p:nvSpPr>
        <p:spPr>
          <a:xfrm>
            <a:off x="2194560" y="2216953"/>
            <a:ext cx="3515776" cy="46634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Driver Entity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4730B9-59DC-4BD6-A3A1-2C1682C67725}"/>
              </a:ext>
            </a:extLst>
          </p:cNvPr>
          <p:cNvSpPr/>
          <p:nvPr/>
        </p:nvSpPr>
        <p:spPr>
          <a:xfrm>
            <a:off x="2194560" y="3195828"/>
            <a:ext cx="3515776" cy="46634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Driver implementation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83C4C6-FF35-4084-8565-6CD5B644B2A4}"/>
              </a:ext>
            </a:extLst>
          </p:cNvPr>
          <p:cNvSpPr txBox="1"/>
          <p:nvPr/>
        </p:nvSpPr>
        <p:spPr>
          <a:xfrm>
            <a:off x="2795830" y="680458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io_concept.hpp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8F003F-4531-4DCA-A1E3-0AD5058EAD9C}"/>
              </a:ext>
            </a:extLst>
          </p:cNvPr>
          <p:cNvSpPr txBox="1"/>
          <p:nvPr/>
        </p:nvSpPr>
        <p:spPr>
          <a:xfrm>
            <a:off x="8622677" y="680458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Not Implement for now</a:t>
            </a:r>
            <a:endParaRPr lang="zh-CN" altLang="en-US" sz="1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D142602-D96C-413D-80DC-BA616BD94874}"/>
              </a:ext>
            </a:extLst>
          </p:cNvPr>
          <p:cNvCxnSpPr>
            <a:stCxn id="2" idx="2"/>
          </p:cNvCxnSpPr>
          <p:nvPr/>
        </p:nvCxnSpPr>
        <p:spPr>
          <a:xfrm>
            <a:off x="5709401" y="864667"/>
            <a:ext cx="0" cy="5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7A8C73B-404A-4ABD-B3A6-669F135558E9}"/>
              </a:ext>
            </a:extLst>
          </p:cNvPr>
          <p:cNvCxnSpPr>
            <a:stCxn id="3" idx="2"/>
          </p:cNvCxnSpPr>
          <p:nvPr/>
        </p:nvCxnSpPr>
        <p:spPr>
          <a:xfrm>
            <a:off x="7799459" y="855080"/>
            <a:ext cx="0" cy="5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3272D25-C1BA-4A6C-888A-8238845BEC7D}"/>
              </a:ext>
            </a:extLst>
          </p:cNvPr>
          <p:cNvSpPr txBox="1"/>
          <p:nvPr/>
        </p:nvSpPr>
        <p:spPr>
          <a:xfrm>
            <a:off x="5737055" y="96225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6D169A-3B2C-4F9A-B65D-1C3C1B6F73C6}"/>
              </a:ext>
            </a:extLst>
          </p:cNvPr>
          <p:cNvSpPr txBox="1"/>
          <p:nvPr/>
        </p:nvSpPr>
        <p:spPr>
          <a:xfrm>
            <a:off x="7086600" y="95745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E2B2BE-FC69-43D8-83DD-31F9513EC0D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952448" y="2683297"/>
            <a:ext cx="0" cy="5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EA3B60D-151B-438D-97C9-6A5704BC958F}"/>
              </a:ext>
            </a:extLst>
          </p:cNvPr>
          <p:cNvSpPr txBox="1"/>
          <p:nvPr/>
        </p:nvSpPr>
        <p:spPr>
          <a:xfrm>
            <a:off x="3970757" y="2888051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 &amp; implement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8DEBDE-85EE-493E-9C77-7C521BBDCE66}"/>
              </a:ext>
            </a:extLst>
          </p:cNvPr>
          <p:cNvSpPr txBox="1"/>
          <p:nvPr/>
        </p:nvSpPr>
        <p:spPr>
          <a:xfrm>
            <a:off x="0" y="2662563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peripheral_driver.hpp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B5AAE9-75CE-4387-A3EE-EF028ED8263E}"/>
              </a:ext>
            </a:extLst>
          </p:cNvPr>
          <p:cNvSpPr txBox="1"/>
          <p:nvPr/>
        </p:nvSpPr>
        <p:spPr>
          <a:xfrm>
            <a:off x="1607" y="3666096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Chip Support Package</a:t>
            </a:r>
          </a:p>
          <a:p>
            <a:r>
              <a:rPr lang="en-US" altLang="zh-CN" sz="1200" dirty="0"/>
              <a:t>Such as: </a:t>
            </a:r>
            <a:r>
              <a:rPr lang="en-US" altLang="zh-CN" sz="1200" dirty="0" err="1"/>
              <a:t>csp</a:t>
            </a:r>
            <a:r>
              <a:rPr lang="en-US" altLang="zh-CN" sz="1200" dirty="0"/>
              <a:t>/stm32/stm32_peri_impl.hpp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544AC1-137E-4917-A006-08A7B2C2CCA1}"/>
              </a:ext>
            </a:extLst>
          </p:cNvPr>
          <p:cNvSpPr/>
          <p:nvPr/>
        </p:nvSpPr>
        <p:spPr>
          <a:xfrm>
            <a:off x="7307735" y="3191256"/>
            <a:ext cx="268970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Device prototype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2B63E98-F85D-4E4C-9672-0A0B9F5351EF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5710336" y="3424428"/>
            <a:ext cx="1597399" cy="4572"/>
          </a:xfrm>
          <a:prstGeom prst="straightConnector1">
            <a:avLst/>
          </a:prstGeom>
          <a:ln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8C69E5C-4DD6-4A16-BBE3-7434A928E8D5}"/>
              </a:ext>
            </a:extLst>
          </p:cNvPr>
          <p:cNvSpPr txBox="1"/>
          <p:nvPr/>
        </p:nvSpPr>
        <p:spPr>
          <a:xfrm>
            <a:off x="5931470" y="3162818"/>
            <a:ext cx="115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Contain as a pointer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8E6C5B-A65C-452D-8173-314113E19177}"/>
              </a:ext>
            </a:extLst>
          </p:cNvPr>
          <p:cNvSpPr txBox="1"/>
          <p:nvPr/>
        </p:nvSpPr>
        <p:spPr>
          <a:xfrm>
            <a:off x="9353401" y="3657600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device_prototype.hpp</a:t>
            </a:r>
            <a:endParaRPr lang="zh-CN" altLang="en-US" sz="1200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7607EEC-1131-488E-9AB7-9917813E69FF}"/>
              </a:ext>
            </a:extLst>
          </p:cNvPr>
          <p:cNvSpPr/>
          <p:nvPr/>
        </p:nvSpPr>
        <p:spPr>
          <a:xfrm>
            <a:off x="7322664" y="4202135"/>
            <a:ext cx="268970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Concrete Device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E8C3154-C1C9-4398-9E4A-31A9EA3E083D}"/>
              </a:ext>
            </a:extLst>
          </p:cNvPr>
          <p:cNvCxnSpPr/>
          <p:nvPr/>
        </p:nvCxnSpPr>
        <p:spPr>
          <a:xfrm>
            <a:off x="8667517" y="3657600"/>
            <a:ext cx="0" cy="5125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903D334-E828-4396-9482-264639433A7A}"/>
              </a:ext>
            </a:extLst>
          </p:cNvPr>
          <p:cNvCxnSpPr/>
          <p:nvPr/>
        </p:nvCxnSpPr>
        <p:spPr>
          <a:xfrm flipH="1">
            <a:off x="3135086" y="1377198"/>
            <a:ext cx="2574315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5E9218B-2AC5-446D-BB33-82F7E654CB98}"/>
              </a:ext>
            </a:extLst>
          </p:cNvPr>
          <p:cNvCxnSpPr/>
          <p:nvPr/>
        </p:nvCxnSpPr>
        <p:spPr>
          <a:xfrm flipH="1">
            <a:off x="4711959" y="1377198"/>
            <a:ext cx="3087500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B77D877-3ACD-47B8-BB2D-74BD23539706}"/>
              </a:ext>
            </a:extLst>
          </p:cNvPr>
          <p:cNvCxnSpPr/>
          <p:nvPr/>
        </p:nvCxnSpPr>
        <p:spPr>
          <a:xfrm>
            <a:off x="5709401" y="1377198"/>
            <a:ext cx="2286934" cy="18140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747FA24-0B49-402B-9159-21E75CDE2DA3}"/>
              </a:ext>
            </a:extLst>
          </p:cNvPr>
          <p:cNvCxnSpPr/>
          <p:nvPr/>
        </p:nvCxnSpPr>
        <p:spPr>
          <a:xfrm>
            <a:off x="7799459" y="1377198"/>
            <a:ext cx="1447178" cy="1785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6DE83B5-5A99-4180-99FC-A9E3CA8C23DC}"/>
              </a:ext>
            </a:extLst>
          </p:cNvPr>
          <p:cNvSpPr txBox="1"/>
          <p:nvPr/>
        </p:nvSpPr>
        <p:spPr>
          <a:xfrm>
            <a:off x="9353401" y="4668479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specified physical driver</a:t>
            </a:r>
          </a:p>
          <a:p>
            <a:r>
              <a:rPr lang="en-US" altLang="zh-CN" sz="1200" dirty="0"/>
              <a:t>Such as: </a:t>
            </a:r>
            <a:r>
              <a:rPr lang="en-US" altLang="zh-CN" sz="1200" dirty="0" err="1"/>
              <a:t>ext</a:t>
            </a:r>
            <a:r>
              <a:rPr lang="en-US" altLang="zh-CN" sz="1200" dirty="0"/>
              <a:t>/sensor/bmp180.h</a:t>
            </a:r>
            <a:endParaRPr lang="zh-CN" altLang="en-US" sz="12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643BD01-75B6-48FE-9A47-58B3BE3CFA19}"/>
              </a:ext>
            </a:extLst>
          </p:cNvPr>
          <p:cNvCxnSpPr/>
          <p:nvPr/>
        </p:nvCxnSpPr>
        <p:spPr>
          <a:xfrm>
            <a:off x="3923834" y="3657600"/>
            <a:ext cx="0" cy="5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CAB407A-4D3D-47AF-9505-B272B1B5E635}"/>
              </a:ext>
            </a:extLst>
          </p:cNvPr>
          <p:cNvSpPr/>
          <p:nvPr/>
        </p:nvSpPr>
        <p:spPr>
          <a:xfrm>
            <a:off x="2165946" y="4165270"/>
            <a:ext cx="3515776" cy="466344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User Extension for the peripheral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A9CE8CC-2756-4279-9766-9B8357AD6744}"/>
              </a:ext>
            </a:extLst>
          </p:cNvPr>
          <p:cNvSpPr txBox="1"/>
          <p:nvPr/>
        </p:nvSpPr>
        <p:spPr>
          <a:xfrm>
            <a:off x="1607" y="462346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Library User</a:t>
            </a:r>
          </a:p>
          <a:p>
            <a:r>
              <a:rPr lang="en-US" altLang="zh-CN" sz="1200" dirty="0"/>
              <a:t>This is the outer of the library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B7B6778-A15D-4242-9F2C-BA38829AC466}"/>
              </a:ext>
            </a:extLst>
          </p:cNvPr>
          <p:cNvSpPr txBox="1"/>
          <p:nvPr/>
        </p:nvSpPr>
        <p:spPr>
          <a:xfrm>
            <a:off x="3951764" y="3838738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 &amp; strength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1D20AE8-15AD-4C2D-8047-81516A61D7FA}"/>
              </a:ext>
            </a:extLst>
          </p:cNvPr>
          <p:cNvSpPr/>
          <p:nvPr/>
        </p:nvSpPr>
        <p:spPr>
          <a:xfrm>
            <a:off x="7322664" y="5362654"/>
            <a:ext cx="268970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Device workflow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36C8B9-1929-4A48-BCAE-BA7F2324BB8B}"/>
              </a:ext>
            </a:extLst>
          </p:cNvPr>
          <p:cNvCxnSpPr>
            <a:stCxn id="20" idx="2"/>
            <a:endCxn id="31" idx="0"/>
          </p:cNvCxnSpPr>
          <p:nvPr/>
        </p:nvCxnSpPr>
        <p:spPr>
          <a:xfrm>
            <a:off x="8667517" y="4668479"/>
            <a:ext cx="0" cy="6941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38CBD5E-5D4C-460B-848A-2186C26C138F}"/>
              </a:ext>
            </a:extLst>
          </p:cNvPr>
          <p:cNvSpPr txBox="1"/>
          <p:nvPr/>
        </p:nvSpPr>
        <p:spPr>
          <a:xfrm>
            <a:off x="8667516" y="3890110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Derive &amp; implement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74E7089-0FF8-480F-BF7C-134EACA74D0A}"/>
              </a:ext>
            </a:extLst>
          </p:cNvPr>
          <p:cNvGrpSpPr/>
          <p:nvPr/>
        </p:nvGrpSpPr>
        <p:grpSpPr>
          <a:xfrm>
            <a:off x="3554768" y="5030232"/>
            <a:ext cx="2725317" cy="1131188"/>
            <a:chOff x="3550473" y="5046354"/>
            <a:chExt cx="2725317" cy="1131188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3D4F86F7-317F-4753-A3A4-343C14C40B2A}"/>
                </a:ext>
              </a:extLst>
            </p:cNvPr>
            <p:cNvSpPr/>
            <p:nvPr/>
          </p:nvSpPr>
          <p:spPr>
            <a:xfrm>
              <a:off x="3586085" y="5046354"/>
              <a:ext cx="2689705" cy="4663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Workflow class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8FC595A9-82A0-4DD4-A07C-2F6624EFD8EF}"/>
                </a:ext>
              </a:extLst>
            </p:cNvPr>
            <p:cNvSpPr/>
            <p:nvPr/>
          </p:nvSpPr>
          <p:spPr>
            <a:xfrm>
              <a:off x="3550473" y="5711198"/>
              <a:ext cx="2689705" cy="4663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Workflow class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2D3D0CB7-6FF0-46D6-A6FD-372A8976C7D8}"/>
              </a:ext>
            </a:extLst>
          </p:cNvPr>
          <p:cNvSpPr/>
          <p:nvPr/>
        </p:nvSpPr>
        <p:spPr>
          <a:xfrm>
            <a:off x="6167533" y="4977699"/>
            <a:ext cx="1155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Contain an object 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6411EE6-C33F-4357-9EF9-570F632CE3E1}"/>
              </a:ext>
            </a:extLst>
          </p:cNvPr>
          <p:cNvCxnSpPr>
            <a:stCxn id="35" idx="3"/>
          </p:cNvCxnSpPr>
          <p:nvPr/>
        </p:nvCxnSpPr>
        <p:spPr>
          <a:xfrm>
            <a:off x="6280085" y="5263404"/>
            <a:ext cx="151937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BC762A3-706B-4307-A2A1-B66A4E999C5F}"/>
              </a:ext>
            </a:extLst>
          </p:cNvPr>
          <p:cNvCxnSpPr/>
          <p:nvPr/>
        </p:nvCxnSpPr>
        <p:spPr>
          <a:xfrm>
            <a:off x="7799459" y="5263404"/>
            <a:ext cx="131561" cy="992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4DFC012-6CC1-47A0-8E33-78F62E936B60}"/>
              </a:ext>
            </a:extLst>
          </p:cNvPr>
          <p:cNvCxnSpPr/>
          <p:nvPr/>
        </p:nvCxnSpPr>
        <p:spPr>
          <a:xfrm>
            <a:off x="6224778" y="5929187"/>
            <a:ext cx="151937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9FB0525-2AB1-4B1A-A1E3-6458A131218D}"/>
              </a:ext>
            </a:extLst>
          </p:cNvPr>
          <p:cNvCxnSpPr>
            <a:cxnSpLocks/>
          </p:cNvCxnSpPr>
          <p:nvPr/>
        </p:nvCxnSpPr>
        <p:spPr>
          <a:xfrm flipV="1">
            <a:off x="7744152" y="5828998"/>
            <a:ext cx="131561" cy="992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22EC211-D250-44A5-AB70-0B74F8CF4598}"/>
              </a:ext>
            </a:extLst>
          </p:cNvPr>
          <p:cNvSpPr/>
          <p:nvPr/>
        </p:nvSpPr>
        <p:spPr>
          <a:xfrm>
            <a:off x="6144186" y="5638200"/>
            <a:ext cx="1155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Contain an object array 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63D74EC-6CCA-4216-8E05-F002E04C552F}"/>
              </a:ext>
            </a:extLst>
          </p:cNvPr>
          <p:cNvSpPr txBox="1"/>
          <p:nvPr/>
        </p:nvSpPr>
        <p:spPr>
          <a:xfrm>
            <a:off x="9323758" y="5813689"/>
            <a:ext cx="286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Complete by specified physical driver and general usage routine</a:t>
            </a:r>
          </a:p>
          <a:p>
            <a:r>
              <a:rPr lang="en-US" altLang="zh-CN" sz="1200" dirty="0"/>
              <a:t>Such as: </a:t>
            </a:r>
            <a:r>
              <a:rPr lang="en-US" altLang="zh-CN" sz="1200" dirty="0" err="1"/>
              <a:t>ext</a:t>
            </a:r>
            <a:r>
              <a:rPr lang="en-US" altLang="zh-CN" sz="1200" dirty="0"/>
              <a:t>/sensor/bmp180_workflow.h</a:t>
            </a:r>
            <a:endParaRPr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2F17139-2690-479A-9E2C-D418E90FBEF5}"/>
              </a:ext>
            </a:extLst>
          </p:cNvPr>
          <p:cNvSpPr/>
          <p:nvPr/>
        </p:nvSpPr>
        <p:spPr>
          <a:xfrm>
            <a:off x="2386584" y="73152"/>
            <a:ext cx="8814816" cy="140992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DE7079-3C94-4BC6-B713-D3EEA995F47E}"/>
              </a:ext>
            </a:extLst>
          </p:cNvPr>
          <p:cNvSpPr txBox="1"/>
          <p:nvPr/>
        </p:nvSpPr>
        <p:spPr>
          <a:xfrm>
            <a:off x="2476960" y="1921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第一层：纯虚函数基类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6D5CB87-C2B7-4A26-A747-C9B9BBA4C4FB}"/>
              </a:ext>
            </a:extLst>
          </p:cNvPr>
          <p:cNvSpPr/>
          <p:nvPr/>
        </p:nvSpPr>
        <p:spPr>
          <a:xfrm>
            <a:off x="2010961" y="1972331"/>
            <a:ext cx="4896276" cy="107831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5DB6B41-6ECC-4371-AA3C-9F6E8779819A}"/>
              </a:ext>
            </a:extLst>
          </p:cNvPr>
          <p:cNvSpPr/>
          <p:nvPr/>
        </p:nvSpPr>
        <p:spPr>
          <a:xfrm>
            <a:off x="6905263" y="2691506"/>
            <a:ext cx="4030214" cy="107831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982729-9A96-4100-9639-C3C9A701B620}"/>
              </a:ext>
            </a:extLst>
          </p:cNvPr>
          <p:cNvSpPr txBox="1"/>
          <p:nvPr/>
        </p:nvSpPr>
        <p:spPr>
          <a:xfrm>
            <a:off x="783771" y="177281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第二层：给出一个多继承的框架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A888768-5FD7-4A91-8A52-37A856C3C94B}"/>
              </a:ext>
            </a:extLst>
          </p:cNvPr>
          <p:cNvSpPr/>
          <p:nvPr/>
        </p:nvSpPr>
        <p:spPr>
          <a:xfrm>
            <a:off x="1876538" y="3164632"/>
            <a:ext cx="4896276" cy="1078310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1B6EBE6-03ED-44CD-AF25-18751FB4BBE6}"/>
              </a:ext>
            </a:extLst>
          </p:cNvPr>
          <p:cNvSpPr/>
          <p:nvPr/>
        </p:nvSpPr>
        <p:spPr>
          <a:xfrm>
            <a:off x="6766006" y="3966820"/>
            <a:ext cx="4169468" cy="1078310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4092E77-4C1A-4C8E-BFD0-5CA9CF68AF9C}"/>
              </a:ext>
            </a:extLst>
          </p:cNvPr>
          <p:cNvSpPr txBox="1"/>
          <p:nvPr/>
        </p:nvSpPr>
        <p:spPr>
          <a:xfrm>
            <a:off x="2962764" y="351912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第三层：实现上面的框架</a:t>
            </a:r>
          </a:p>
        </p:txBody>
      </p:sp>
    </p:spTree>
    <p:extLst>
      <p:ext uri="{BB962C8B-B14F-4D97-AF65-F5344CB8AC3E}">
        <p14:creationId xmlns:p14="http://schemas.microsoft.com/office/powerpoint/2010/main" val="96085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2E4EF38-1E53-4D03-8DB7-88CF7035ECAA}"/>
              </a:ext>
            </a:extLst>
          </p:cNvPr>
          <p:cNvSpPr/>
          <p:nvPr/>
        </p:nvSpPr>
        <p:spPr>
          <a:xfrm>
            <a:off x="2718472" y="1079458"/>
            <a:ext cx="1425718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IO Concept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4FA0CC4-5BDD-4CA3-A57D-4D98F4135A6C}"/>
              </a:ext>
            </a:extLst>
          </p:cNvPr>
          <p:cNvSpPr/>
          <p:nvPr/>
        </p:nvSpPr>
        <p:spPr>
          <a:xfrm>
            <a:off x="4851920" y="1079458"/>
            <a:ext cx="895739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654E87-0290-4BF1-B43D-AC7BF9EE32BE}"/>
              </a:ext>
            </a:extLst>
          </p:cNvPr>
          <p:cNvSpPr/>
          <p:nvPr/>
        </p:nvSpPr>
        <p:spPr>
          <a:xfrm>
            <a:off x="6497217" y="1079458"/>
            <a:ext cx="895739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BEB933-AD8C-481E-BB9A-EECCBFCEC442}"/>
              </a:ext>
            </a:extLst>
          </p:cNvPr>
          <p:cNvSpPr/>
          <p:nvPr/>
        </p:nvSpPr>
        <p:spPr>
          <a:xfrm>
            <a:off x="8142514" y="1079458"/>
            <a:ext cx="1290736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ReadWrite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CCBF306-7A52-4766-B5DF-36EFA5197100}"/>
              </a:ext>
            </a:extLst>
          </p:cNvPr>
          <p:cNvSpPr/>
          <p:nvPr/>
        </p:nvSpPr>
        <p:spPr>
          <a:xfrm>
            <a:off x="10182808" y="1079458"/>
            <a:ext cx="895739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Seek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D30CD13-3550-4A9F-8C42-D5FCB3BCC162}"/>
              </a:ext>
            </a:extLst>
          </p:cNvPr>
          <p:cNvSpPr/>
          <p:nvPr/>
        </p:nvSpPr>
        <p:spPr>
          <a:xfrm>
            <a:off x="2607904" y="2077834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Atom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8AF2D0-DB4B-419E-A9BB-5969E4F38155}"/>
              </a:ext>
            </a:extLst>
          </p:cNvPr>
          <p:cNvSpPr/>
          <p:nvPr/>
        </p:nvSpPr>
        <p:spPr>
          <a:xfrm>
            <a:off x="2607904" y="2843038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String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7647C77-09EC-472F-9C00-74B833AA6034}"/>
              </a:ext>
            </a:extLst>
          </p:cNvPr>
          <p:cNvSpPr/>
          <p:nvPr/>
        </p:nvSpPr>
        <p:spPr>
          <a:xfrm>
            <a:off x="2607904" y="3614027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Address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064981E-BE73-40CB-98F7-BA68517D9C5D}"/>
              </a:ext>
            </a:extLst>
          </p:cNvPr>
          <p:cNvSpPr/>
          <p:nvPr/>
        </p:nvSpPr>
        <p:spPr>
          <a:xfrm>
            <a:off x="2607904" y="5155446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Dual </a:t>
            </a:r>
            <a:r>
              <a:rPr lang="en-US" altLang="zh-CN" sz="1600" dirty="0" err="1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04636A1B-F5DF-46D3-B517-5535AB7DB3B3}"/>
              </a:ext>
            </a:extLst>
          </p:cNvPr>
          <p:cNvSpPr/>
          <p:nvPr/>
        </p:nvSpPr>
        <p:spPr>
          <a:xfrm rot="5400000">
            <a:off x="6118994" y="184725"/>
            <a:ext cx="73760" cy="1441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CCBAE0-2A71-45B4-948A-233A9ACAFB87}"/>
              </a:ext>
            </a:extLst>
          </p:cNvPr>
          <p:cNvSpPr txBox="1"/>
          <p:nvPr/>
        </p:nvSpPr>
        <p:spPr>
          <a:xfrm>
            <a:off x="5891218" y="36224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RW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42257FAA-399C-4A99-8E8F-FCFCD37256F3}"/>
              </a:ext>
            </a:extLst>
          </p:cNvPr>
          <p:cNvSpPr/>
          <p:nvPr/>
        </p:nvSpPr>
        <p:spPr>
          <a:xfrm rot="5400000">
            <a:off x="6964899" y="-780933"/>
            <a:ext cx="67674" cy="3077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189D76-BB1D-46CE-8C28-6C48F616EFA0}"/>
              </a:ext>
            </a:extLst>
          </p:cNvPr>
          <p:cNvSpPr txBox="1"/>
          <p:nvPr/>
        </p:nvSpPr>
        <p:spPr>
          <a:xfrm>
            <a:off x="6698726" y="25764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RWD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C31FBC22-C115-447E-B835-4B7A24D474D2}"/>
              </a:ext>
            </a:extLst>
          </p:cNvPr>
          <p:cNvSpPr/>
          <p:nvPr/>
        </p:nvSpPr>
        <p:spPr>
          <a:xfrm rot="5400000">
            <a:off x="7935283" y="-1916017"/>
            <a:ext cx="67672" cy="5018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92275A-1E99-4649-B91A-4B65008F1236}"/>
              </a:ext>
            </a:extLst>
          </p:cNvPr>
          <p:cNvSpPr txBox="1"/>
          <p:nvPr/>
        </p:nvSpPr>
        <p:spPr>
          <a:xfrm>
            <a:off x="7664931" y="9294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RWDS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F0BD80-2CA1-4B9B-A856-43124A252002}"/>
              </a:ext>
            </a:extLst>
          </p:cNvPr>
          <p:cNvSpPr txBox="1"/>
          <p:nvPr/>
        </p:nvSpPr>
        <p:spPr>
          <a:xfrm>
            <a:off x="587829" y="2166448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R/W one by one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F0C82D-8E93-412B-8187-3B22B4BE0DE4}"/>
              </a:ext>
            </a:extLst>
          </p:cNvPr>
          <p:cNvSpPr txBox="1"/>
          <p:nvPr/>
        </p:nvSpPr>
        <p:spPr>
          <a:xfrm>
            <a:off x="587829" y="2931652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R/W a whole string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28FF92-5CE5-486E-B74F-EF35704C63F0}"/>
              </a:ext>
            </a:extLst>
          </p:cNvPr>
          <p:cNvSpPr txBox="1"/>
          <p:nvPr/>
        </p:nvSpPr>
        <p:spPr>
          <a:xfrm>
            <a:off x="587829" y="3584422"/>
            <a:ext cx="19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R/W a whole string with address</a:t>
            </a:r>
            <a:endParaRPr lang="zh-CN" altLang="en-US" sz="1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B4C788E-1314-4460-B95C-C89064CD8462}"/>
              </a:ext>
            </a:extLst>
          </p:cNvPr>
          <p:cNvSpPr/>
          <p:nvPr/>
        </p:nvSpPr>
        <p:spPr>
          <a:xfrm>
            <a:off x="2607904" y="4385016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Atom Address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A4B20-485E-4451-A726-DEF768B6E595}"/>
              </a:ext>
            </a:extLst>
          </p:cNvPr>
          <p:cNvSpPr/>
          <p:nvPr/>
        </p:nvSpPr>
        <p:spPr>
          <a:xfrm>
            <a:off x="2607903" y="5900778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Atom Dual </a:t>
            </a:r>
            <a:r>
              <a:rPr lang="en-US" altLang="zh-CN" sz="1600" dirty="0" err="1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CA23-D179-4662-9991-9800803013FC}"/>
              </a:ext>
            </a:extLst>
          </p:cNvPr>
          <p:cNvSpPr txBox="1"/>
          <p:nvPr/>
        </p:nvSpPr>
        <p:spPr>
          <a:xfrm>
            <a:off x="587828" y="4328140"/>
            <a:ext cx="19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R/W one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with address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807FA8-CB31-4C22-A0A5-103AD2E0A66D}"/>
              </a:ext>
            </a:extLst>
          </p:cNvPr>
          <p:cNvSpPr txBox="1"/>
          <p:nvPr/>
        </p:nvSpPr>
        <p:spPr>
          <a:xfrm>
            <a:off x="587827" y="5872340"/>
            <a:ext cx="19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R/W one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with dual-address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D152CD-BB3E-4EC5-BF36-3D5D21BD35D1}"/>
              </a:ext>
            </a:extLst>
          </p:cNvPr>
          <p:cNvSpPr txBox="1"/>
          <p:nvPr/>
        </p:nvSpPr>
        <p:spPr>
          <a:xfrm>
            <a:off x="587826" y="5097211"/>
            <a:ext cx="19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R/W a whole string with dual-address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6A0CA4C-3634-46F5-9FA7-0B0A9DC29E14}"/>
              </a:ext>
            </a:extLst>
          </p:cNvPr>
          <p:cNvSpPr/>
          <p:nvPr/>
        </p:nvSpPr>
        <p:spPr>
          <a:xfrm>
            <a:off x="6354314" y="2931652"/>
            <a:ext cx="153439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concept_write_direct</a:t>
            </a:r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5BB9EA6-F2FF-4E49-96BC-ECD093A8FED1}"/>
              </a:ext>
            </a:extLst>
          </p:cNvPr>
          <p:cNvSpPr/>
          <p:nvPr/>
        </p:nvSpPr>
        <p:spPr>
          <a:xfrm>
            <a:off x="4550163" y="2931651"/>
            <a:ext cx="15087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concept_read_direct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EC38CCA-AB95-4057-B43C-B6146B71BD01}"/>
              </a:ext>
            </a:extLst>
          </p:cNvPr>
          <p:cNvSpPr/>
          <p:nvPr/>
        </p:nvSpPr>
        <p:spPr>
          <a:xfrm>
            <a:off x="5572594" y="3258058"/>
            <a:ext cx="137249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concept_rw_direct</a:t>
            </a:r>
            <a:endParaRPr lang="zh-CN" altLang="en-US" sz="1200" dirty="0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3563EE6E-5253-4750-9409-D9918639AB65}"/>
              </a:ext>
            </a:extLst>
          </p:cNvPr>
          <p:cNvSpPr/>
          <p:nvPr/>
        </p:nvSpPr>
        <p:spPr>
          <a:xfrm rot="16200000" flipV="1">
            <a:off x="6100500" y="2524739"/>
            <a:ext cx="73760" cy="1441582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8A5677-ED38-42F1-9DB3-866D5DAE02EE}"/>
              </a:ext>
            </a:extLst>
          </p:cNvPr>
          <p:cNvSpPr/>
          <p:nvPr/>
        </p:nvSpPr>
        <p:spPr>
          <a:xfrm>
            <a:off x="7969119" y="2931650"/>
            <a:ext cx="183095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concept_readwrite_direct</a:t>
            </a:r>
            <a:endParaRPr lang="zh-CN" altLang="en-US" sz="1200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D6DB5F05-5E7C-419A-BA69-A9E64460CCD0}"/>
              </a:ext>
            </a:extLst>
          </p:cNvPr>
          <p:cNvSpPr/>
          <p:nvPr/>
        </p:nvSpPr>
        <p:spPr>
          <a:xfrm rot="16200000" flipV="1">
            <a:off x="7481590" y="2195151"/>
            <a:ext cx="45719" cy="2756587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EBE81A3-988E-404B-AD55-9EEF6B0D3271}"/>
              </a:ext>
            </a:extLst>
          </p:cNvPr>
          <p:cNvSpPr/>
          <p:nvPr/>
        </p:nvSpPr>
        <p:spPr>
          <a:xfrm>
            <a:off x="6774121" y="3623098"/>
            <a:ext cx="146065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concept_rwd_direct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7AF4694-6B27-4EA9-898B-40D0DD5D301F}"/>
              </a:ext>
            </a:extLst>
          </p:cNvPr>
          <p:cNvSpPr/>
          <p:nvPr/>
        </p:nvSpPr>
        <p:spPr>
          <a:xfrm>
            <a:off x="4408359" y="4080371"/>
            <a:ext cx="1782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concept_read_with_addr</a:t>
            </a:r>
            <a:endParaRPr lang="zh-CN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E913470-8A64-490E-8D13-23121107830E}"/>
              </a:ext>
            </a:extLst>
          </p:cNvPr>
          <p:cNvSpPr/>
          <p:nvPr/>
        </p:nvSpPr>
        <p:spPr>
          <a:xfrm>
            <a:off x="6217257" y="4080371"/>
            <a:ext cx="18085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concept_write_with_addr</a:t>
            </a:r>
            <a:endParaRPr lang="zh-CN" altLang="en-US" sz="1200" dirty="0"/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188CF496-B33C-4E00-A230-1C7CA0734C42}"/>
              </a:ext>
            </a:extLst>
          </p:cNvPr>
          <p:cNvSpPr/>
          <p:nvPr/>
        </p:nvSpPr>
        <p:spPr>
          <a:xfrm rot="16200000" flipV="1">
            <a:off x="6089276" y="3636579"/>
            <a:ext cx="73760" cy="1441582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89350A-17DE-4B75-94A5-79563D81BABC}"/>
              </a:ext>
            </a:extLst>
          </p:cNvPr>
          <p:cNvSpPr/>
          <p:nvPr/>
        </p:nvSpPr>
        <p:spPr>
          <a:xfrm>
            <a:off x="5298481" y="4445411"/>
            <a:ext cx="164660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concept_rw_with_addr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CD6631F-8FAD-4F0C-A7DE-CEBEB1D359D2}"/>
              </a:ext>
            </a:extLst>
          </p:cNvPr>
          <p:cNvSpPr/>
          <p:nvPr/>
        </p:nvSpPr>
        <p:spPr>
          <a:xfrm>
            <a:off x="4265185" y="5114316"/>
            <a:ext cx="206659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concept_read_with_dualaddr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75A46AF-FCD1-4D8E-B915-2B66DB3FC4AB}"/>
              </a:ext>
            </a:extLst>
          </p:cNvPr>
          <p:cNvSpPr/>
          <p:nvPr/>
        </p:nvSpPr>
        <p:spPr>
          <a:xfrm>
            <a:off x="6258840" y="5111619"/>
            <a:ext cx="209223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concept_write_with_dualaddr</a:t>
            </a:r>
            <a:endParaRPr lang="zh-CN" altLang="en-US" sz="1200" dirty="0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C282F704-6A07-4A28-BE37-C512EFB8AFF3}"/>
              </a:ext>
            </a:extLst>
          </p:cNvPr>
          <p:cNvSpPr/>
          <p:nvPr/>
        </p:nvSpPr>
        <p:spPr>
          <a:xfrm rot="16200000" flipV="1">
            <a:off x="6112733" y="4704707"/>
            <a:ext cx="73760" cy="1441582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BB404E3-D3D6-422E-B74E-7FA7DFA5982B}"/>
              </a:ext>
            </a:extLst>
          </p:cNvPr>
          <p:cNvSpPr/>
          <p:nvPr/>
        </p:nvSpPr>
        <p:spPr>
          <a:xfrm>
            <a:off x="5191174" y="5467272"/>
            <a:ext cx="19303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concept_rw_with_dualaddr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8BDAADA-815C-4FD9-B279-C64D8264F1F8}"/>
              </a:ext>
            </a:extLst>
          </p:cNvPr>
          <p:cNvSpPr/>
          <p:nvPr/>
        </p:nvSpPr>
        <p:spPr>
          <a:xfrm>
            <a:off x="4539298" y="1718781"/>
            <a:ext cx="1518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concept_read_single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D612AF-1CA0-41A3-92B1-BCDEB705FE8E}"/>
              </a:ext>
            </a:extLst>
          </p:cNvPr>
          <p:cNvSpPr/>
          <p:nvPr/>
        </p:nvSpPr>
        <p:spPr>
          <a:xfrm>
            <a:off x="6226730" y="1718781"/>
            <a:ext cx="15440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concept_write_single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848CF91-A2B6-4292-B33E-58153A6A6FF7}"/>
              </a:ext>
            </a:extLst>
          </p:cNvPr>
          <p:cNvSpPr/>
          <p:nvPr/>
        </p:nvSpPr>
        <p:spPr>
          <a:xfrm>
            <a:off x="5430728" y="1994262"/>
            <a:ext cx="138211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concept_rw_single</a:t>
            </a:r>
            <a:endParaRPr lang="zh-CN" altLang="en-US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B1C22DA-1A2D-4AB6-9620-9968FE1857C9}"/>
              </a:ext>
            </a:extLst>
          </p:cNvPr>
          <p:cNvSpPr/>
          <p:nvPr/>
        </p:nvSpPr>
        <p:spPr>
          <a:xfrm>
            <a:off x="9911570" y="1718781"/>
            <a:ext cx="143821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gmp_concept_seek</a:t>
            </a:r>
            <a:endParaRPr lang="zh-CN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7938B70-CAF5-4FBF-8242-3713A7C7B741}"/>
              </a:ext>
            </a:extLst>
          </p:cNvPr>
          <p:cNvSpPr/>
          <p:nvPr/>
        </p:nvSpPr>
        <p:spPr>
          <a:xfrm>
            <a:off x="7939810" y="1716958"/>
            <a:ext cx="184056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concept_readwrite_single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3FC58D2-C83B-4B90-BCEB-0F10C40D7211}"/>
              </a:ext>
            </a:extLst>
          </p:cNvPr>
          <p:cNvSpPr/>
          <p:nvPr/>
        </p:nvSpPr>
        <p:spPr>
          <a:xfrm>
            <a:off x="6825115" y="2282092"/>
            <a:ext cx="147027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concept_rwd_single</a:t>
            </a:r>
            <a:endParaRPr lang="zh-CN" altLang="en-US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6129184-76A1-49AF-BC0A-1C9D0B36FEBC}"/>
              </a:ext>
            </a:extLst>
          </p:cNvPr>
          <p:cNvSpPr/>
          <p:nvPr/>
        </p:nvSpPr>
        <p:spPr>
          <a:xfrm>
            <a:off x="8378778" y="2551660"/>
            <a:ext cx="153279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concept_rwds_single</a:t>
            </a:r>
            <a:endParaRPr lang="zh-CN" altLang="en-US" sz="1200" dirty="0"/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D2DC5F1F-5375-4B97-B78C-D23597D7BFDF}"/>
              </a:ext>
            </a:extLst>
          </p:cNvPr>
          <p:cNvSpPr/>
          <p:nvPr/>
        </p:nvSpPr>
        <p:spPr>
          <a:xfrm rot="16200000" flipV="1">
            <a:off x="6119314" y="1282753"/>
            <a:ext cx="73760" cy="1441582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D3041485-A8A9-43A9-891B-67753A7AFFA3}"/>
              </a:ext>
            </a:extLst>
          </p:cNvPr>
          <p:cNvSpPr/>
          <p:nvPr/>
        </p:nvSpPr>
        <p:spPr>
          <a:xfrm rot="16200000" flipV="1">
            <a:off x="7521884" y="888548"/>
            <a:ext cx="45719" cy="2756587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826A3658-6FCA-4CB6-BF51-CDB0518AF441}"/>
              </a:ext>
            </a:extLst>
          </p:cNvPr>
          <p:cNvSpPr/>
          <p:nvPr/>
        </p:nvSpPr>
        <p:spPr>
          <a:xfrm rot="5400000" flipH="1">
            <a:off x="9095953" y="978439"/>
            <a:ext cx="45719" cy="3148138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6E81305-E736-4E99-9B4B-81A9FCCC4F6B}"/>
              </a:ext>
            </a:extLst>
          </p:cNvPr>
          <p:cNvSpPr/>
          <p:nvPr/>
        </p:nvSpPr>
        <p:spPr>
          <a:xfrm>
            <a:off x="500658" y="177576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Genealogy </a:t>
            </a:r>
            <a:r>
              <a:rPr lang="en-US" altLang="zh-CN" dirty="0"/>
              <a:t>for IO concept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22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96744D-87D4-4CD8-83D9-A99C2CD3D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71500"/>
            <a:ext cx="9753600" cy="5715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A65C68-BF96-4C65-9870-7529D836AD05}"/>
              </a:ext>
            </a:extLst>
          </p:cNvPr>
          <p:cNvCxnSpPr/>
          <p:nvPr/>
        </p:nvCxnSpPr>
        <p:spPr>
          <a:xfrm>
            <a:off x="3026664" y="2862072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B99597-C175-41E8-8F21-97E74D074D46}"/>
              </a:ext>
            </a:extLst>
          </p:cNvPr>
          <p:cNvCxnSpPr/>
          <p:nvPr/>
        </p:nvCxnSpPr>
        <p:spPr>
          <a:xfrm>
            <a:off x="3260026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43720B8-3FE3-4475-B372-FBB5828C509A}"/>
              </a:ext>
            </a:extLst>
          </p:cNvPr>
          <p:cNvCxnSpPr/>
          <p:nvPr/>
        </p:nvCxnSpPr>
        <p:spPr>
          <a:xfrm>
            <a:off x="3493389" y="2862072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B131571-BF5A-46F6-B2A0-B7021E9E893D}"/>
              </a:ext>
            </a:extLst>
          </p:cNvPr>
          <p:cNvCxnSpPr/>
          <p:nvPr/>
        </p:nvCxnSpPr>
        <p:spPr>
          <a:xfrm>
            <a:off x="3726751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48BD81-D312-4252-B8E3-289287B4DE8E}"/>
              </a:ext>
            </a:extLst>
          </p:cNvPr>
          <p:cNvCxnSpPr/>
          <p:nvPr/>
        </p:nvCxnSpPr>
        <p:spPr>
          <a:xfrm>
            <a:off x="3969639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AB672A-D741-4A8E-9146-F4D568DB9C4C}"/>
              </a:ext>
            </a:extLst>
          </p:cNvPr>
          <p:cNvCxnSpPr>
            <a:cxnSpLocks/>
          </p:cNvCxnSpPr>
          <p:nvPr/>
        </p:nvCxnSpPr>
        <p:spPr>
          <a:xfrm>
            <a:off x="4212526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F5D1EB6-C7EA-40CB-95DC-8425F10A45E7}"/>
              </a:ext>
            </a:extLst>
          </p:cNvPr>
          <p:cNvCxnSpPr>
            <a:cxnSpLocks/>
          </p:cNvCxnSpPr>
          <p:nvPr/>
        </p:nvCxnSpPr>
        <p:spPr>
          <a:xfrm>
            <a:off x="4441126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75B837D-4263-4E5D-81E1-BF65E14B5198}"/>
              </a:ext>
            </a:extLst>
          </p:cNvPr>
          <p:cNvCxnSpPr>
            <a:cxnSpLocks/>
          </p:cNvCxnSpPr>
          <p:nvPr/>
        </p:nvCxnSpPr>
        <p:spPr>
          <a:xfrm>
            <a:off x="4688776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3CD3B9B-CC51-4DFB-84CA-4B9C458B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39" y="3614497"/>
            <a:ext cx="893569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5F6633-8B01-4F07-BEF2-AEFF1F2B6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1500"/>
            <a:ext cx="9753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855BF4A-5E79-44B7-8110-B2A63AEA5220}"/>
              </a:ext>
            </a:extLst>
          </p:cNvPr>
          <p:cNvCxnSpPr>
            <a:cxnSpLocks/>
          </p:cNvCxnSpPr>
          <p:nvPr/>
        </p:nvCxnSpPr>
        <p:spPr>
          <a:xfrm>
            <a:off x="4600670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5CAC031-9E74-43B6-A365-F01BFF553524}"/>
              </a:ext>
            </a:extLst>
          </p:cNvPr>
          <p:cNvCxnSpPr>
            <a:cxnSpLocks/>
          </p:cNvCxnSpPr>
          <p:nvPr/>
        </p:nvCxnSpPr>
        <p:spPr>
          <a:xfrm>
            <a:off x="4693539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F58092-D28E-4C20-8925-1B31F482FCC1}"/>
              </a:ext>
            </a:extLst>
          </p:cNvPr>
          <p:cNvCxnSpPr>
            <a:cxnSpLocks/>
          </p:cNvCxnSpPr>
          <p:nvPr/>
        </p:nvCxnSpPr>
        <p:spPr>
          <a:xfrm>
            <a:off x="4786407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DD01FB-9B04-4D79-99D9-B3302FBB2063}"/>
              </a:ext>
            </a:extLst>
          </p:cNvPr>
          <p:cNvCxnSpPr>
            <a:cxnSpLocks/>
          </p:cNvCxnSpPr>
          <p:nvPr/>
        </p:nvCxnSpPr>
        <p:spPr>
          <a:xfrm>
            <a:off x="4888801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AED4CAF-CBD9-47E7-A09E-54709FC301EA}"/>
              </a:ext>
            </a:extLst>
          </p:cNvPr>
          <p:cNvCxnSpPr>
            <a:cxnSpLocks/>
          </p:cNvCxnSpPr>
          <p:nvPr/>
        </p:nvCxnSpPr>
        <p:spPr>
          <a:xfrm>
            <a:off x="4981670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D451C1-52CF-4DBC-8DCB-C398697705A2}"/>
              </a:ext>
            </a:extLst>
          </p:cNvPr>
          <p:cNvCxnSpPr>
            <a:cxnSpLocks/>
          </p:cNvCxnSpPr>
          <p:nvPr/>
        </p:nvCxnSpPr>
        <p:spPr>
          <a:xfrm>
            <a:off x="5079301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A767DCF-BFFA-4E2B-872F-CB151C1C5A18}"/>
              </a:ext>
            </a:extLst>
          </p:cNvPr>
          <p:cNvCxnSpPr>
            <a:cxnSpLocks/>
          </p:cNvCxnSpPr>
          <p:nvPr/>
        </p:nvCxnSpPr>
        <p:spPr>
          <a:xfrm>
            <a:off x="5174551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3708D9-603C-4393-B611-5BD60719DE36}"/>
              </a:ext>
            </a:extLst>
          </p:cNvPr>
          <p:cNvCxnSpPr>
            <a:cxnSpLocks/>
          </p:cNvCxnSpPr>
          <p:nvPr/>
        </p:nvCxnSpPr>
        <p:spPr>
          <a:xfrm>
            <a:off x="5262658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1E8179-99FC-4901-8B65-BFD9C541CFB1}"/>
              </a:ext>
            </a:extLst>
          </p:cNvPr>
          <p:cNvCxnSpPr>
            <a:cxnSpLocks/>
          </p:cNvCxnSpPr>
          <p:nvPr/>
        </p:nvCxnSpPr>
        <p:spPr>
          <a:xfrm>
            <a:off x="5572220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BA4E28-EE58-492B-B314-7FE4AC742A78}"/>
              </a:ext>
            </a:extLst>
          </p:cNvPr>
          <p:cNvCxnSpPr>
            <a:cxnSpLocks/>
          </p:cNvCxnSpPr>
          <p:nvPr/>
        </p:nvCxnSpPr>
        <p:spPr>
          <a:xfrm>
            <a:off x="5665089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89C478-F1B3-471A-86B2-A8913FAF653E}"/>
              </a:ext>
            </a:extLst>
          </p:cNvPr>
          <p:cNvCxnSpPr>
            <a:cxnSpLocks/>
          </p:cNvCxnSpPr>
          <p:nvPr/>
        </p:nvCxnSpPr>
        <p:spPr>
          <a:xfrm>
            <a:off x="5757957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D1C47F-BE3A-4317-91D8-E2925593A6C7}"/>
              </a:ext>
            </a:extLst>
          </p:cNvPr>
          <p:cNvCxnSpPr>
            <a:cxnSpLocks/>
          </p:cNvCxnSpPr>
          <p:nvPr/>
        </p:nvCxnSpPr>
        <p:spPr>
          <a:xfrm>
            <a:off x="5860351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071D1F-5F44-4BF2-BF4D-011F34955BCD}"/>
              </a:ext>
            </a:extLst>
          </p:cNvPr>
          <p:cNvCxnSpPr>
            <a:cxnSpLocks/>
          </p:cNvCxnSpPr>
          <p:nvPr/>
        </p:nvCxnSpPr>
        <p:spPr>
          <a:xfrm>
            <a:off x="5953220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996B31-DB1F-4C46-861E-A7899DAA5D41}"/>
              </a:ext>
            </a:extLst>
          </p:cNvPr>
          <p:cNvCxnSpPr>
            <a:cxnSpLocks/>
          </p:cNvCxnSpPr>
          <p:nvPr/>
        </p:nvCxnSpPr>
        <p:spPr>
          <a:xfrm>
            <a:off x="6050851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52C98A-BED2-4020-BC4A-49C4BD6E4D12}"/>
              </a:ext>
            </a:extLst>
          </p:cNvPr>
          <p:cNvCxnSpPr>
            <a:cxnSpLocks/>
          </p:cNvCxnSpPr>
          <p:nvPr/>
        </p:nvCxnSpPr>
        <p:spPr>
          <a:xfrm>
            <a:off x="6146101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1B2B10-F6C8-4040-941F-24CFD2971C8D}"/>
              </a:ext>
            </a:extLst>
          </p:cNvPr>
          <p:cNvCxnSpPr>
            <a:cxnSpLocks/>
          </p:cNvCxnSpPr>
          <p:nvPr/>
        </p:nvCxnSpPr>
        <p:spPr>
          <a:xfrm>
            <a:off x="6234208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3D575D-0947-41A7-9888-C6B8CF34D9F8}"/>
              </a:ext>
            </a:extLst>
          </p:cNvPr>
          <p:cNvCxnSpPr>
            <a:cxnSpLocks/>
          </p:cNvCxnSpPr>
          <p:nvPr/>
        </p:nvCxnSpPr>
        <p:spPr>
          <a:xfrm>
            <a:off x="6510432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7D42B0-B36D-4CEF-A214-AF0D39D84E9D}"/>
              </a:ext>
            </a:extLst>
          </p:cNvPr>
          <p:cNvCxnSpPr>
            <a:cxnSpLocks/>
          </p:cNvCxnSpPr>
          <p:nvPr/>
        </p:nvCxnSpPr>
        <p:spPr>
          <a:xfrm>
            <a:off x="6603301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683878-EFA2-4F53-A2FA-4F3BFAD9BE9F}"/>
              </a:ext>
            </a:extLst>
          </p:cNvPr>
          <p:cNvCxnSpPr>
            <a:cxnSpLocks/>
          </p:cNvCxnSpPr>
          <p:nvPr/>
        </p:nvCxnSpPr>
        <p:spPr>
          <a:xfrm>
            <a:off x="6696169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07C0B5-4372-4B16-B107-80CD88BCD44A}"/>
              </a:ext>
            </a:extLst>
          </p:cNvPr>
          <p:cNvCxnSpPr>
            <a:cxnSpLocks/>
          </p:cNvCxnSpPr>
          <p:nvPr/>
        </p:nvCxnSpPr>
        <p:spPr>
          <a:xfrm>
            <a:off x="6798563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9F69C6-8E1C-4286-8AD0-A70524E6D78A}"/>
              </a:ext>
            </a:extLst>
          </p:cNvPr>
          <p:cNvCxnSpPr>
            <a:cxnSpLocks/>
          </p:cNvCxnSpPr>
          <p:nvPr/>
        </p:nvCxnSpPr>
        <p:spPr>
          <a:xfrm>
            <a:off x="6891432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E801127-DB5E-43A9-9600-0F36CBC13152}"/>
              </a:ext>
            </a:extLst>
          </p:cNvPr>
          <p:cNvCxnSpPr>
            <a:cxnSpLocks/>
          </p:cNvCxnSpPr>
          <p:nvPr/>
        </p:nvCxnSpPr>
        <p:spPr>
          <a:xfrm>
            <a:off x="6989063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A2F692B-56C5-4FAF-BD55-891161E6BCB4}"/>
              </a:ext>
            </a:extLst>
          </p:cNvPr>
          <p:cNvCxnSpPr>
            <a:cxnSpLocks/>
          </p:cNvCxnSpPr>
          <p:nvPr/>
        </p:nvCxnSpPr>
        <p:spPr>
          <a:xfrm>
            <a:off x="7084313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394C04-14E8-4B3A-AC80-742F62F84286}"/>
              </a:ext>
            </a:extLst>
          </p:cNvPr>
          <p:cNvCxnSpPr>
            <a:cxnSpLocks/>
          </p:cNvCxnSpPr>
          <p:nvPr/>
        </p:nvCxnSpPr>
        <p:spPr>
          <a:xfrm>
            <a:off x="7172420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1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5EA01E-C6F0-4DAA-BF04-EA98859B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1500"/>
            <a:ext cx="9753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3C67A25-3DDF-4B25-A72F-36EDE6F28814}"/>
              </a:ext>
            </a:extLst>
          </p:cNvPr>
          <p:cNvCxnSpPr>
            <a:cxnSpLocks/>
          </p:cNvCxnSpPr>
          <p:nvPr/>
        </p:nvCxnSpPr>
        <p:spPr>
          <a:xfrm>
            <a:off x="3270345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C9D4465-CF82-499A-8E1C-7860CC3D9629}"/>
              </a:ext>
            </a:extLst>
          </p:cNvPr>
          <p:cNvCxnSpPr>
            <a:cxnSpLocks/>
          </p:cNvCxnSpPr>
          <p:nvPr/>
        </p:nvCxnSpPr>
        <p:spPr>
          <a:xfrm>
            <a:off x="3363214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EA3B0C8-D55B-421D-AFCF-1EC50BB5BE3B}"/>
              </a:ext>
            </a:extLst>
          </p:cNvPr>
          <p:cNvCxnSpPr>
            <a:cxnSpLocks/>
          </p:cNvCxnSpPr>
          <p:nvPr/>
        </p:nvCxnSpPr>
        <p:spPr>
          <a:xfrm>
            <a:off x="3456082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381A27B-8A23-461D-BA9D-993B745742A0}"/>
              </a:ext>
            </a:extLst>
          </p:cNvPr>
          <p:cNvCxnSpPr>
            <a:cxnSpLocks/>
          </p:cNvCxnSpPr>
          <p:nvPr/>
        </p:nvCxnSpPr>
        <p:spPr>
          <a:xfrm>
            <a:off x="3558476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FA08CA4-4404-48FB-A785-9DEA6E6ECEB7}"/>
              </a:ext>
            </a:extLst>
          </p:cNvPr>
          <p:cNvCxnSpPr>
            <a:cxnSpLocks/>
          </p:cNvCxnSpPr>
          <p:nvPr/>
        </p:nvCxnSpPr>
        <p:spPr>
          <a:xfrm>
            <a:off x="3651345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9A3B15-2BEC-446E-8DC1-01EDF87AD781}"/>
              </a:ext>
            </a:extLst>
          </p:cNvPr>
          <p:cNvCxnSpPr>
            <a:cxnSpLocks/>
          </p:cNvCxnSpPr>
          <p:nvPr/>
        </p:nvCxnSpPr>
        <p:spPr>
          <a:xfrm>
            <a:off x="3748976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FC6B3CD-D5CB-4FD1-82A3-85B53A6FC34E}"/>
              </a:ext>
            </a:extLst>
          </p:cNvPr>
          <p:cNvCxnSpPr>
            <a:cxnSpLocks/>
          </p:cNvCxnSpPr>
          <p:nvPr/>
        </p:nvCxnSpPr>
        <p:spPr>
          <a:xfrm>
            <a:off x="3844226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F1CA85-239C-470B-9B51-0ED55F055520}"/>
              </a:ext>
            </a:extLst>
          </p:cNvPr>
          <p:cNvCxnSpPr>
            <a:cxnSpLocks/>
          </p:cNvCxnSpPr>
          <p:nvPr/>
        </p:nvCxnSpPr>
        <p:spPr>
          <a:xfrm>
            <a:off x="3932333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468</Words>
  <Application>Microsoft Office PowerPoint</Application>
  <PresentationFormat>宽屏</PresentationFormat>
  <Paragraphs>103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李戟珅</dc:creator>
  <cp:lastModifiedBy>李戟珅</cp:lastModifiedBy>
  <cp:revision>33</cp:revision>
  <dcterms:created xsi:type="dcterms:W3CDTF">2024-01-05T19:51:09Z</dcterms:created>
  <dcterms:modified xsi:type="dcterms:W3CDTF">2024-01-15T07:44:12Z</dcterms:modified>
</cp:coreProperties>
</file>