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D41F4-6699-49DF-A271-D5CBA9FFB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3A3B4B-4C04-4EA4-B0DE-231CEAC9C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DF9F1-365D-4D55-834D-3348839C2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33284-E1F8-4A1F-8B3B-DFD5FA0C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BDE1A-6A03-49B5-B2F2-258A588E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62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AE5FD-1417-487A-AEF7-F8B42E73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8EA31B-B531-4F2B-B49A-9D7E6FD4E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50FAF-D7F6-46F3-B935-463BB342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FD283-088D-4677-9537-63A5A333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4ED65-0B12-43EC-86BF-4B675DA5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0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B94243-5451-4C7A-8EB5-9E3969E01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A4CBB9-8C73-4A64-B392-A5BCC84D4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8D6F25-D38B-445A-800A-7715A96A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7A368-9FBF-4BD8-B897-17E71A83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7307FF-C93A-4463-A960-D2631BCD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3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EF2E6-0052-482C-968A-7F3AC3D7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57CF8-20A9-4969-A483-3D470F8CA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6332C-BE03-4F4B-86BC-1469ECB5E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2FF60A-E09A-4555-8E28-D6E4597C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635B9-DC66-43F6-8F3B-E5CA6F027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80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6591E-8EB8-461F-AF94-D87BD291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C389BC-AB87-48C2-8C5E-87E038559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01A7E-1A4B-40C6-B9ED-A07D44BE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56192-D476-46D8-90BF-3C643D33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0D300-A967-4D05-9879-12B744F3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451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AD617-4055-4110-9191-FF9CDE10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B4BF5-1DA9-4D3B-AE2D-937B9E353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15E037-E58D-48E6-8621-3FD2B6E95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83D44A-E35E-4316-A623-8AAAEAC6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D12D31-3BE5-4D80-9E53-7388FCBC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521B27-48CA-44B9-857C-6129864F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35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1A198-BD80-4546-ADA9-2A6155C93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47EEC0-F845-4370-BA3E-8B168C85D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34F25C-4E49-42B9-9D65-5E49E1CC1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7737E4-D14A-4893-9AFC-81BEDA939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8EBF83-E781-43DE-9A28-21E5D5FED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57B9DA-179D-426F-9ED5-293DDEFF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551156-5166-4DA8-91CB-B776CEEF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6E1AD9-6D5C-46E6-A6C7-D0C3AB5E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8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AB3D0-10E6-449E-BE74-7798768D6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59A478-A211-4F9A-992A-14011FFA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F9F6A1-F80D-43C6-B079-042AA2DE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7D2C1C-FE13-4805-9223-D773C411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8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0606AF-8C44-4A9B-BC3A-4A4616183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8E9E995-B24F-4694-8338-2B83BFED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2CB281-F8B7-4168-922B-D47FC717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90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AF5A3-F7B0-416E-99CF-3B5BAF3E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0C45C-DB2D-48B8-A0D8-E3328AECA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926EA1-F959-46D5-A3EF-AFF5FDD2C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01F2CF-8CBD-4E48-9B3E-00C54B95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6A0FC4-0277-4802-BBA8-167BB3FF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1BD32-B038-4B17-9281-DF4668A7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0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84767-4B63-4683-9BA1-BF7A34A1A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BBAC49-6E33-4DF5-89F3-CEF27FC3A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76D2AA-944F-4AC7-A63A-4B706AF76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89F6A-F295-45EE-9B28-B05E403F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D9B5E-61DD-455F-B12E-DE3F78E1AC99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3C8DEB-8426-4CE7-88DB-09E6E9C5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A056C9-3D5D-4124-B099-E4A33D1A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05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0F54F93-1616-40B4-BA3D-C557EF21E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E18B2C-0667-43A6-AE12-58F46B714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F67312-F5FC-499D-A2AD-28054FDA5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D9B5E-61DD-455F-B12E-DE3F78E1AC99}" type="datetimeFigureOut">
              <a:rPr lang="zh-CN" altLang="en-US" smtClean="0"/>
              <a:t>2024/9/8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894CE-C1C3-4911-A3DE-05D2294FC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AE6613-DB68-4460-96DD-71F90BB3D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B19C8-57DB-4FEC-B2AC-29309DE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47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6018617-C966-45B1-A6E6-D7B233FBDCF2}"/>
              </a:ext>
            </a:extLst>
          </p:cNvPr>
          <p:cNvSpPr/>
          <p:nvPr/>
        </p:nvSpPr>
        <p:spPr>
          <a:xfrm>
            <a:off x="6372256" y="2902680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39BEB9-6146-4C6E-B422-DB33B9DD61D5}"/>
              </a:ext>
            </a:extLst>
          </p:cNvPr>
          <p:cNvSpPr txBox="1"/>
          <p:nvPr/>
        </p:nvSpPr>
        <p:spPr>
          <a:xfrm>
            <a:off x="6372255" y="2948834"/>
            <a:ext cx="2375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Device Interface</a:t>
            </a:r>
          </a:p>
          <a:p>
            <a:pPr algn="ctr"/>
            <a:r>
              <a:rPr lang="en-US" altLang="zh-CN" dirty="0"/>
              <a:t>(Communication Side)</a:t>
            </a:r>
          </a:p>
          <a:p>
            <a:pPr algn="ctr"/>
            <a:r>
              <a:rPr lang="en-US" altLang="zh-CN" dirty="0"/>
              <a:t>`dev` folder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61C185-C8E1-4B65-9784-FD7B1AF91E35}"/>
              </a:ext>
            </a:extLst>
          </p:cNvPr>
          <p:cNvSpPr/>
          <p:nvPr/>
        </p:nvSpPr>
        <p:spPr>
          <a:xfrm>
            <a:off x="6385080" y="1363474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5556D9-6073-4940-A0A7-8DDAAF39528C}"/>
              </a:ext>
            </a:extLst>
          </p:cNvPr>
          <p:cNvSpPr txBox="1"/>
          <p:nvPr/>
        </p:nvSpPr>
        <p:spPr>
          <a:xfrm>
            <a:off x="6372255" y="1409628"/>
            <a:ext cx="24016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Memory Management</a:t>
            </a:r>
          </a:p>
          <a:p>
            <a:pPr algn="ctr"/>
            <a:r>
              <a:rPr lang="en-US" altLang="zh-CN" dirty="0"/>
              <a:t>(Heap Support)</a:t>
            </a:r>
          </a:p>
          <a:p>
            <a:pPr algn="ctr"/>
            <a:r>
              <a:rPr lang="en-US" altLang="zh-CN" dirty="0"/>
              <a:t>`mm` folder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171F80-6A26-4AC9-B9D2-45A6CC16041E}"/>
              </a:ext>
            </a:extLst>
          </p:cNvPr>
          <p:cNvSpPr/>
          <p:nvPr/>
        </p:nvSpPr>
        <p:spPr>
          <a:xfrm>
            <a:off x="6372255" y="5002965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EF8EFE-135F-4B3B-962E-D8598EF290CB}"/>
              </a:ext>
            </a:extLst>
          </p:cNvPr>
          <p:cNvSpPr txBox="1"/>
          <p:nvPr/>
        </p:nvSpPr>
        <p:spPr>
          <a:xfrm>
            <a:off x="6400307" y="5049119"/>
            <a:ext cx="2319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Process Management</a:t>
            </a:r>
          </a:p>
          <a:p>
            <a:pPr algn="ctr"/>
            <a:r>
              <a:rPr lang="en-US" altLang="zh-CN" dirty="0"/>
              <a:t>(Tasks Manager)</a:t>
            </a:r>
          </a:p>
          <a:p>
            <a:pPr algn="ctr"/>
            <a:r>
              <a:rPr lang="en-US" altLang="zh-CN" dirty="0"/>
              <a:t>`pm` folder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8DFB6E-24DE-478C-8B77-0B5FDAFAE6DD}"/>
              </a:ext>
            </a:extLst>
          </p:cNvPr>
          <p:cNvSpPr/>
          <p:nvPr/>
        </p:nvSpPr>
        <p:spPr>
          <a:xfrm>
            <a:off x="3255832" y="2902680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DBCE1D-2B14-4233-886E-F3A156A4E1BE}"/>
              </a:ext>
            </a:extLst>
          </p:cNvPr>
          <p:cNvSpPr txBox="1"/>
          <p:nvPr/>
        </p:nvSpPr>
        <p:spPr>
          <a:xfrm>
            <a:off x="3201328" y="2948834"/>
            <a:ext cx="2484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Project Standardization</a:t>
            </a:r>
          </a:p>
          <a:p>
            <a:pPr algn="ctr"/>
            <a:r>
              <a:rPr lang="en-US" altLang="zh-CN" dirty="0"/>
              <a:t>(Basic framework)</a:t>
            </a:r>
          </a:p>
          <a:p>
            <a:pPr algn="ctr"/>
            <a:r>
              <a:rPr lang="en-US" altLang="zh-CN" dirty="0"/>
              <a:t>`std` folder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7E17ED-DB47-495C-BE0E-A95E4CF0AA48}"/>
              </a:ext>
            </a:extLst>
          </p:cNvPr>
          <p:cNvSpPr txBox="1"/>
          <p:nvPr/>
        </p:nvSpPr>
        <p:spPr>
          <a:xfrm>
            <a:off x="499884" y="2025504"/>
            <a:ext cx="253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Standard Error code</a:t>
            </a:r>
          </a:p>
          <a:p>
            <a:pPr algn="ctr"/>
            <a:r>
              <a:rPr lang="en-US" altLang="zh-CN" dirty="0"/>
              <a:t>`</a:t>
            </a:r>
            <a:r>
              <a:rPr lang="en-US" altLang="zh-CN" dirty="0" err="1"/>
              <a:t>error_code.h</a:t>
            </a:r>
            <a:r>
              <a:rPr lang="en-US" altLang="zh-CN" dirty="0"/>
              <a:t>`</a:t>
            </a:r>
          </a:p>
          <a:p>
            <a:pPr algn="ctr"/>
            <a:r>
              <a:rPr lang="en-US" altLang="zh-CN" dirty="0"/>
              <a:t>(Auto generate)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1D20E7-D988-4C18-9E0A-AB767F96FC4C}"/>
              </a:ext>
            </a:extLst>
          </p:cNvPr>
          <p:cNvSpPr txBox="1"/>
          <p:nvPr/>
        </p:nvSpPr>
        <p:spPr>
          <a:xfrm>
            <a:off x="494522" y="3214146"/>
            <a:ext cx="253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Standard Type definition</a:t>
            </a:r>
          </a:p>
          <a:p>
            <a:pPr algn="ctr"/>
            <a:r>
              <a:rPr lang="en-US" altLang="zh-CN" dirty="0"/>
              <a:t>`</a:t>
            </a:r>
            <a:r>
              <a:rPr lang="en-US" altLang="zh-CN" dirty="0" err="1"/>
              <a:t>default.types.h</a:t>
            </a:r>
            <a:r>
              <a:rPr lang="en-US" altLang="zh-CN" dirty="0"/>
              <a:t>`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A2EA5DA-D44E-475D-9E49-651A7454EF3E}"/>
              </a:ext>
            </a:extLst>
          </p:cNvPr>
          <p:cNvSpPr txBox="1"/>
          <p:nvPr/>
        </p:nvSpPr>
        <p:spPr>
          <a:xfrm>
            <a:off x="494521" y="4402788"/>
            <a:ext cx="253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GMP framework</a:t>
            </a:r>
          </a:p>
          <a:p>
            <a:pPr algn="ctr"/>
            <a:r>
              <a:rPr lang="en-US" altLang="zh-CN" dirty="0"/>
              <a:t>`</a:t>
            </a:r>
            <a:r>
              <a:rPr lang="en-US" altLang="zh-CN" dirty="0" err="1"/>
              <a:t>gmp_main</a:t>
            </a:r>
            <a:r>
              <a:rPr lang="en-US" altLang="zh-CN" dirty="0"/>
              <a:t>`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1A9FD62-D8BA-4C33-8D25-B3987BCC8450}"/>
              </a:ext>
            </a:extLst>
          </p:cNvPr>
          <p:cNvSpPr txBox="1"/>
          <p:nvPr/>
        </p:nvSpPr>
        <p:spPr>
          <a:xfrm>
            <a:off x="499884" y="836862"/>
            <a:ext cx="253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Compiling Environment</a:t>
            </a:r>
          </a:p>
          <a:p>
            <a:pPr algn="ctr"/>
            <a:r>
              <a:rPr lang="en-US" altLang="zh-CN" dirty="0"/>
              <a:t>`</a:t>
            </a:r>
            <a:r>
              <a:rPr lang="en-US" altLang="zh-CN" dirty="0" err="1"/>
              <a:t>compiler_sup.h</a:t>
            </a:r>
            <a:r>
              <a:rPr lang="en-US" altLang="zh-CN" dirty="0"/>
              <a:t>`</a:t>
            </a:r>
          </a:p>
          <a:p>
            <a:pPr algn="ctr"/>
            <a:r>
              <a:rPr lang="en-US" altLang="zh-CN" dirty="0"/>
              <a:t>(Auto generate)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F3059B1-BEE2-4A92-B318-7736ADE50E14}"/>
              </a:ext>
            </a:extLst>
          </p:cNvPr>
          <p:cNvSpPr txBox="1"/>
          <p:nvPr/>
        </p:nvSpPr>
        <p:spPr>
          <a:xfrm>
            <a:off x="494521" y="5314430"/>
            <a:ext cx="253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GMP Toolkit Switches</a:t>
            </a:r>
          </a:p>
          <a:p>
            <a:pPr algn="ctr"/>
            <a:r>
              <a:rPr lang="en-US" altLang="zh-CN" dirty="0"/>
              <a:t>`</a:t>
            </a:r>
            <a:r>
              <a:rPr lang="en-US" altLang="zh-CN" dirty="0" err="1"/>
              <a:t>default.config.h</a:t>
            </a:r>
            <a:r>
              <a:rPr lang="en-US" altLang="zh-CN" dirty="0"/>
              <a:t>`</a:t>
            </a:r>
            <a:endParaRPr lang="zh-CN" altLang="en-US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AB9DFDEF-4065-4106-86E5-43DD17BF0938}"/>
              </a:ext>
            </a:extLst>
          </p:cNvPr>
          <p:cNvSpPr/>
          <p:nvPr/>
        </p:nvSpPr>
        <p:spPr>
          <a:xfrm>
            <a:off x="3032441" y="836862"/>
            <a:ext cx="121306" cy="512389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544CC2DF-C77D-4CFF-A1E9-7FEB8D27661E}"/>
              </a:ext>
            </a:extLst>
          </p:cNvPr>
          <p:cNvSpPr/>
          <p:nvPr/>
        </p:nvSpPr>
        <p:spPr>
          <a:xfrm>
            <a:off x="8950764" y="2683522"/>
            <a:ext cx="121306" cy="14539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1AB243-9428-4636-9E05-2051BFE33A9B}"/>
              </a:ext>
            </a:extLst>
          </p:cNvPr>
          <p:cNvSpPr txBox="1"/>
          <p:nvPr/>
        </p:nvSpPr>
        <p:spPr>
          <a:xfrm>
            <a:off x="9159559" y="2683522"/>
            <a:ext cx="2722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spi</a:t>
            </a:r>
            <a:r>
              <a:rPr lang="en-US" altLang="zh-CN" dirty="0"/>
              <a:t> interface: </a:t>
            </a:r>
            <a:r>
              <a:rPr lang="en-US" altLang="zh-CN" dirty="0" err="1"/>
              <a:t>spi_gmp_if.h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59FB0A4-7454-4576-9985-CE85A8AFAE21}"/>
              </a:ext>
            </a:extLst>
          </p:cNvPr>
          <p:cNvSpPr txBox="1"/>
          <p:nvPr/>
        </p:nvSpPr>
        <p:spPr>
          <a:xfrm>
            <a:off x="9159559" y="3202767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iic</a:t>
            </a:r>
            <a:r>
              <a:rPr lang="en-US" altLang="zh-CN" dirty="0"/>
              <a:t> interface: </a:t>
            </a:r>
            <a:r>
              <a:rPr lang="en-US" altLang="zh-CN" dirty="0" err="1"/>
              <a:t>iic_gmp_if.h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30AC6F-CAF7-46A3-BA7F-B8771F5E9E88}"/>
              </a:ext>
            </a:extLst>
          </p:cNvPr>
          <p:cNvSpPr txBox="1"/>
          <p:nvPr/>
        </p:nvSpPr>
        <p:spPr>
          <a:xfrm>
            <a:off x="9159559" y="3722013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uart</a:t>
            </a:r>
            <a:r>
              <a:rPr lang="en-US" altLang="zh-CN" dirty="0"/>
              <a:t> interface: </a:t>
            </a:r>
            <a:r>
              <a:rPr lang="en-US" altLang="zh-CN" dirty="0" err="1"/>
              <a:t>uart_gmp_if.h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581A9E1-2162-4F1A-8A43-1388029C2656}"/>
              </a:ext>
            </a:extLst>
          </p:cNvPr>
          <p:cNvSpPr txBox="1"/>
          <p:nvPr/>
        </p:nvSpPr>
        <p:spPr>
          <a:xfrm>
            <a:off x="8517596" y="4241258"/>
            <a:ext cx="3674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Analog interface are supported by GMP-CTL module</a:t>
            </a:r>
            <a:endParaRPr lang="zh-CN" altLang="en-US" sz="1200" dirty="0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3591B420-C98A-42B8-8D76-D9497184ED78}"/>
              </a:ext>
            </a:extLst>
          </p:cNvPr>
          <p:cNvSpPr/>
          <p:nvPr/>
        </p:nvSpPr>
        <p:spPr>
          <a:xfrm>
            <a:off x="8950764" y="4783807"/>
            <a:ext cx="121306" cy="14539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326F512-DB7C-4756-9DE1-FEB539281ECB}"/>
              </a:ext>
            </a:extLst>
          </p:cNvPr>
          <p:cNvSpPr txBox="1"/>
          <p:nvPr/>
        </p:nvSpPr>
        <p:spPr>
          <a:xfrm>
            <a:off x="9159559" y="481829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8EF4F60-49BA-4CC2-AFEC-724286632F17}"/>
              </a:ext>
            </a:extLst>
          </p:cNvPr>
          <p:cNvSpPr txBox="1"/>
          <p:nvPr/>
        </p:nvSpPr>
        <p:spPr>
          <a:xfrm>
            <a:off x="9159559" y="5327594"/>
            <a:ext cx="1641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State Machine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A474682-F176-45A7-9352-6D69547A17C3}"/>
              </a:ext>
            </a:extLst>
          </p:cNvPr>
          <p:cNvSpPr txBox="1"/>
          <p:nvPr/>
        </p:nvSpPr>
        <p:spPr>
          <a:xfrm>
            <a:off x="9159559" y="5836889"/>
            <a:ext cx="2371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Event Message Driver</a:t>
            </a:r>
            <a:endParaRPr lang="zh-CN" altLang="en-US" dirty="0"/>
          </a:p>
        </p:txBody>
      </p:sp>
      <p:sp>
        <p:nvSpPr>
          <p:cNvPr id="25" name="左大括号 24">
            <a:extLst>
              <a:ext uri="{FF2B5EF4-FFF2-40B4-BE49-F238E27FC236}">
                <a16:creationId xmlns:a16="http://schemas.microsoft.com/office/drawing/2014/main" id="{8E84E539-26AF-47F2-A9F8-EDFC8B09518F}"/>
              </a:ext>
            </a:extLst>
          </p:cNvPr>
          <p:cNvSpPr/>
          <p:nvPr/>
        </p:nvSpPr>
        <p:spPr>
          <a:xfrm>
            <a:off x="8930148" y="1348827"/>
            <a:ext cx="121306" cy="9841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AA34C69-D829-4F39-B409-E46C1DA2767C}"/>
              </a:ext>
            </a:extLst>
          </p:cNvPr>
          <p:cNvSpPr txBox="1"/>
          <p:nvPr/>
        </p:nvSpPr>
        <p:spPr>
          <a:xfrm>
            <a:off x="9185769" y="136736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Block_mem</a:t>
            </a:r>
            <a:endParaRPr lang="zh-CN" altLang="en-US" dirty="0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16819435-5666-4EAA-932A-85D8CF675454}"/>
              </a:ext>
            </a:extLst>
          </p:cNvPr>
          <p:cNvSpPr/>
          <p:nvPr/>
        </p:nvSpPr>
        <p:spPr>
          <a:xfrm>
            <a:off x="5757839" y="3160810"/>
            <a:ext cx="205274" cy="4993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大括号 27">
            <a:extLst>
              <a:ext uri="{FF2B5EF4-FFF2-40B4-BE49-F238E27FC236}">
                <a16:creationId xmlns:a16="http://schemas.microsoft.com/office/drawing/2014/main" id="{988D6CE8-CFA6-4362-A41D-13A9128D74D2}"/>
              </a:ext>
            </a:extLst>
          </p:cNvPr>
          <p:cNvSpPr/>
          <p:nvPr/>
        </p:nvSpPr>
        <p:spPr>
          <a:xfrm>
            <a:off x="6074228" y="1091682"/>
            <a:ext cx="205274" cy="46052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39F7315-64A1-47FD-A770-2748BEDF84F9}"/>
              </a:ext>
            </a:extLst>
          </p:cNvPr>
          <p:cNvSpPr/>
          <p:nvPr/>
        </p:nvSpPr>
        <p:spPr>
          <a:xfrm>
            <a:off x="6385080" y="233626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5163283-391F-428A-8C6C-6BAFB3FFF8D6}"/>
              </a:ext>
            </a:extLst>
          </p:cNvPr>
          <p:cNvSpPr txBox="1"/>
          <p:nvPr/>
        </p:nvSpPr>
        <p:spPr>
          <a:xfrm>
            <a:off x="6916473" y="279780"/>
            <a:ext cx="1313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Utilities</a:t>
            </a:r>
          </a:p>
          <a:p>
            <a:pPr algn="ctr"/>
            <a:r>
              <a:rPr lang="en-US" altLang="zh-CN" dirty="0"/>
              <a:t>(tool kits)</a:t>
            </a:r>
          </a:p>
          <a:p>
            <a:pPr algn="ctr"/>
            <a:r>
              <a:rPr lang="en-US" altLang="zh-CN" dirty="0"/>
              <a:t>`</a:t>
            </a:r>
            <a:r>
              <a:rPr lang="en-US" altLang="zh-CN" dirty="0" err="1"/>
              <a:t>util</a:t>
            </a:r>
            <a:r>
              <a:rPr lang="en-US" altLang="zh-CN" dirty="0"/>
              <a:t>` folder </a:t>
            </a:r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E3072420-3BBD-498C-8F9D-C560C1358EA3}"/>
              </a:ext>
            </a:extLst>
          </p:cNvPr>
          <p:cNvSpPr/>
          <p:nvPr/>
        </p:nvSpPr>
        <p:spPr>
          <a:xfrm>
            <a:off x="8930148" y="218979"/>
            <a:ext cx="121306" cy="98413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85665CF-1003-4057-9472-716457F98522}"/>
              </a:ext>
            </a:extLst>
          </p:cNvPr>
          <p:cNvSpPr txBox="1"/>
          <p:nvPr/>
        </p:nvSpPr>
        <p:spPr>
          <a:xfrm>
            <a:off x="9159559" y="19330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Udp</a:t>
            </a:r>
            <a:r>
              <a:rPr lang="en-US" altLang="zh-CN" dirty="0"/>
              <a:t> server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3967204C-B989-44D7-8BAE-7F79B528A06E}"/>
              </a:ext>
            </a:extLst>
          </p:cNvPr>
          <p:cNvSpPr/>
          <p:nvPr/>
        </p:nvSpPr>
        <p:spPr>
          <a:xfrm>
            <a:off x="3253486" y="4518257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D805A87-B459-4B03-A921-19AC770059AE}"/>
              </a:ext>
            </a:extLst>
          </p:cNvPr>
          <p:cNvSpPr txBox="1"/>
          <p:nvPr/>
        </p:nvSpPr>
        <p:spPr>
          <a:xfrm>
            <a:off x="3250280" y="4564411"/>
            <a:ext cx="23823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Chip Support Package</a:t>
            </a:r>
          </a:p>
          <a:p>
            <a:pPr algn="ctr"/>
            <a:r>
              <a:rPr lang="en-US" altLang="zh-CN" dirty="0"/>
              <a:t>(CSP)</a:t>
            </a:r>
          </a:p>
          <a:p>
            <a:pPr algn="ctr"/>
            <a:r>
              <a:rPr lang="en-US" altLang="zh-CN" dirty="0"/>
              <a:t>`</a:t>
            </a:r>
            <a:r>
              <a:rPr lang="en-US" altLang="zh-CN" dirty="0" err="1"/>
              <a:t>csp</a:t>
            </a:r>
            <a:r>
              <a:rPr lang="en-US" altLang="zh-CN" dirty="0"/>
              <a:t>` directory</a:t>
            </a:r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2167D58D-0AF9-4CB3-BDFC-36BADF15705D}"/>
              </a:ext>
            </a:extLst>
          </p:cNvPr>
          <p:cNvSpPr/>
          <p:nvPr/>
        </p:nvSpPr>
        <p:spPr>
          <a:xfrm rot="10800000">
            <a:off x="4049484" y="4116145"/>
            <a:ext cx="746449" cy="173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D65B7A80-0797-4747-8FE0-AC5D1D3ED0CC}"/>
              </a:ext>
            </a:extLst>
          </p:cNvPr>
          <p:cNvSpPr/>
          <p:nvPr/>
        </p:nvSpPr>
        <p:spPr>
          <a:xfrm>
            <a:off x="4049484" y="2417779"/>
            <a:ext cx="746449" cy="173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1B12F6F-280F-469A-83E0-B75EED0584AA}"/>
              </a:ext>
            </a:extLst>
          </p:cNvPr>
          <p:cNvSpPr/>
          <p:nvPr/>
        </p:nvSpPr>
        <p:spPr>
          <a:xfrm>
            <a:off x="3264460" y="1122015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407C7DC-FCB9-4995-A8D3-327335BA8912}"/>
              </a:ext>
            </a:extLst>
          </p:cNvPr>
          <p:cNvSpPr txBox="1"/>
          <p:nvPr/>
        </p:nvSpPr>
        <p:spPr>
          <a:xfrm>
            <a:off x="3426365" y="1168169"/>
            <a:ext cx="2052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User Configuration</a:t>
            </a:r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user.config.h</a:t>
            </a:r>
            <a:r>
              <a:rPr lang="en-US" altLang="zh-CN" dirty="0"/>
              <a:t>)</a:t>
            </a:r>
          </a:p>
          <a:p>
            <a:pPr algn="ctr"/>
            <a:r>
              <a:rPr lang="en-US" altLang="zh-CN" dirty="0"/>
              <a:t>`root` directory </a:t>
            </a:r>
          </a:p>
        </p:txBody>
      </p:sp>
    </p:spTree>
    <p:extLst>
      <p:ext uri="{BB962C8B-B14F-4D97-AF65-F5344CB8AC3E}">
        <p14:creationId xmlns:p14="http://schemas.microsoft.com/office/powerpoint/2010/main" val="318315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E4B16A6-4AA7-42EE-8B42-2D8D658236CF}"/>
              </a:ext>
            </a:extLst>
          </p:cNvPr>
          <p:cNvSpPr/>
          <p:nvPr/>
        </p:nvSpPr>
        <p:spPr>
          <a:xfrm>
            <a:off x="773889" y="2921181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923453-03CE-43E8-B520-E3B426FFDF32}"/>
              </a:ext>
            </a:extLst>
          </p:cNvPr>
          <p:cNvSpPr txBox="1"/>
          <p:nvPr/>
        </p:nvSpPr>
        <p:spPr>
          <a:xfrm>
            <a:off x="704959" y="2967335"/>
            <a:ext cx="2513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Controller Template Lib</a:t>
            </a:r>
          </a:p>
          <a:p>
            <a:pPr algn="ctr"/>
            <a:r>
              <a:rPr lang="en-US" altLang="zh-CN" dirty="0"/>
              <a:t>(CTL)</a:t>
            </a:r>
          </a:p>
          <a:p>
            <a:pPr algn="ctr"/>
            <a:r>
              <a:rPr lang="en-US" altLang="zh-CN" dirty="0"/>
              <a:t>`</a:t>
            </a:r>
            <a:r>
              <a:rPr lang="en-US" altLang="zh-CN" dirty="0" err="1"/>
              <a:t>ctl</a:t>
            </a:r>
            <a:r>
              <a:rPr lang="en-US" altLang="zh-CN" dirty="0"/>
              <a:t>` folder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E2F3937-EDCD-4DD8-90C9-48F2D5DA9908}"/>
              </a:ext>
            </a:extLst>
          </p:cNvPr>
          <p:cNvSpPr/>
          <p:nvPr/>
        </p:nvSpPr>
        <p:spPr>
          <a:xfrm>
            <a:off x="3936264" y="263599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55AE22-0FBF-48D4-80C6-8B7D7DF1CC35}"/>
              </a:ext>
            </a:extLst>
          </p:cNvPr>
          <p:cNvSpPr txBox="1"/>
          <p:nvPr/>
        </p:nvSpPr>
        <p:spPr>
          <a:xfrm>
            <a:off x="4014011" y="309753"/>
            <a:ext cx="2220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Component Blocks</a:t>
            </a:r>
          </a:p>
          <a:p>
            <a:pPr algn="ctr"/>
            <a:r>
              <a:rPr lang="en-US" altLang="zh-CN" dirty="0"/>
              <a:t>(Controller modules)</a:t>
            </a:r>
          </a:p>
          <a:p>
            <a:pPr algn="ctr"/>
            <a:r>
              <a:rPr lang="en-US" altLang="zh-CN" dirty="0"/>
              <a:t>`common` directory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6AB864-51E4-4717-B5A1-46DA9C8D0D01}"/>
              </a:ext>
            </a:extLst>
          </p:cNvPr>
          <p:cNvSpPr/>
          <p:nvPr/>
        </p:nvSpPr>
        <p:spPr>
          <a:xfrm>
            <a:off x="3936264" y="1831142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8D16AA-C466-4D86-8E90-3A7CD12E27E5}"/>
              </a:ext>
            </a:extLst>
          </p:cNvPr>
          <p:cNvSpPr txBox="1"/>
          <p:nvPr/>
        </p:nvSpPr>
        <p:spPr>
          <a:xfrm>
            <a:off x="3911421" y="1877296"/>
            <a:ext cx="2425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CTL Framework</a:t>
            </a:r>
          </a:p>
          <a:p>
            <a:pPr algn="ctr"/>
            <a:r>
              <a:rPr lang="en-US" altLang="zh-CN" dirty="0"/>
              <a:t>(Controller framework)</a:t>
            </a:r>
          </a:p>
          <a:p>
            <a:pPr algn="ctr"/>
            <a:r>
              <a:rPr lang="en-US" altLang="zh-CN" dirty="0"/>
              <a:t>`framework` directory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FD8F6E-8760-4692-A384-D069866EB15A}"/>
              </a:ext>
            </a:extLst>
          </p:cNvPr>
          <p:cNvSpPr/>
          <p:nvPr/>
        </p:nvSpPr>
        <p:spPr>
          <a:xfrm>
            <a:off x="3936264" y="3464943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255D63-C41D-4B01-88C6-4A0AD64B936A}"/>
              </a:ext>
            </a:extLst>
          </p:cNvPr>
          <p:cNvSpPr txBox="1"/>
          <p:nvPr/>
        </p:nvSpPr>
        <p:spPr>
          <a:xfrm>
            <a:off x="4058096" y="3511097"/>
            <a:ext cx="2132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Controller Plants</a:t>
            </a:r>
          </a:p>
          <a:p>
            <a:pPr algn="ctr"/>
            <a:r>
              <a:rPr lang="en-US" altLang="zh-CN" dirty="0"/>
              <a:t>(Controlled objects)</a:t>
            </a:r>
          </a:p>
          <a:p>
            <a:pPr algn="ctr"/>
            <a:r>
              <a:rPr lang="en-US" altLang="zh-CN" dirty="0"/>
              <a:t>`objects` directory 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D4E0F86-62C5-470C-AECF-82694AF65F4C}"/>
              </a:ext>
            </a:extLst>
          </p:cNvPr>
          <p:cNvSpPr/>
          <p:nvPr/>
        </p:nvSpPr>
        <p:spPr>
          <a:xfrm>
            <a:off x="3936264" y="5119791"/>
            <a:ext cx="2375971" cy="984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09449C-53ED-4829-B1E1-5F96FE7CC914}"/>
              </a:ext>
            </a:extLst>
          </p:cNvPr>
          <p:cNvSpPr txBox="1"/>
          <p:nvPr/>
        </p:nvSpPr>
        <p:spPr>
          <a:xfrm>
            <a:off x="3976342" y="5165945"/>
            <a:ext cx="2295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Controller Suite</a:t>
            </a:r>
          </a:p>
          <a:p>
            <a:pPr algn="ctr"/>
            <a:r>
              <a:rPr lang="en-US" altLang="zh-CN" dirty="0"/>
              <a:t>(Complete controller)</a:t>
            </a:r>
          </a:p>
          <a:p>
            <a:pPr algn="ctr"/>
            <a:r>
              <a:rPr lang="en-US" altLang="zh-CN" dirty="0"/>
              <a:t>`suite` directory 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26D71D93-43F8-4943-8427-3CE7DD517AB7}"/>
              </a:ext>
            </a:extLst>
          </p:cNvPr>
          <p:cNvSpPr/>
          <p:nvPr/>
        </p:nvSpPr>
        <p:spPr>
          <a:xfrm>
            <a:off x="6418753" y="0"/>
            <a:ext cx="121306" cy="14539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512866-DA33-4F48-BD6D-953C865C31F3}"/>
              </a:ext>
            </a:extLst>
          </p:cNvPr>
          <p:cNvSpPr txBox="1"/>
          <p:nvPr/>
        </p:nvSpPr>
        <p:spPr>
          <a:xfrm>
            <a:off x="6627548" y="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Common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8884A2D-4902-414D-B3CD-2138D248FF01}"/>
              </a:ext>
            </a:extLst>
          </p:cNvPr>
          <p:cNvSpPr txBox="1"/>
          <p:nvPr/>
        </p:nvSpPr>
        <p:spPr>
          <a:xfrm>
            <a:off x="6627548" y="334579"/>
            <a:ext cx="290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Interface: analog interfaces 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CC8509-3AFD-4B3F-B706-59BCB9C28644}"/>
              </a:ext>
            </a:extLst>
          </p:cNvPr>
          <p:cNvSpPr txBox="1"/>
          <p:nvPr/>
        </p:nvSpPr>
        <p:spPr>
          <a:xfrm>
            <a:off x="6646577" y="72697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Motion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91B5CF-931C-4AB0-9753-E130AF5E447B}"/>
              </a:ext>
            </a:extLst>
          </p:cNvPr>
          <p:cNvSpPr txBox="1"/>
          <p:nvPr/>
        </p:nvSpPr>
        <p:spPr>
          <a:xfrm>
            <a:off x="6646576" y="110923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084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231</Words>
  <Application>Microsoft Office PowerPoint</Application>
  <PresentationFormat>宽屏</PresentationFormat>
  <Paragraphs>61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李戟珅</dc:creator>
  <cp:lastModifiedBy>李戟珅</cp:lastModifiedBy>
  <cp:revision>10</cp:revision>
  <dcterms:created xsi:type="dcterms:W3CDTF">2024-01-08T06:41:07Z</dcterms:created>
  <dcterms:modified xsi:type="dcterms:W3CDTF">2024-09-08T03:32:55Z</dcterms:modified>
</cp:coreProperties>
</file>