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hyperlink" Target="http://localhost:8080/regist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080/114514.t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File Management System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CS305 Final Project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Group Members: </a:t>
            </a:r>
            <a:r>
              <a:rPr lang="zh-CN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肖淇文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何昊东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胡宇晗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VII. Encryption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I. HTTP Server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3148330" cy="2719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11420" y="1691005"/>
            <a:ext cx="4735830" cy="622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11420" y="2550795"/>
            <a:ext cx="4714875" cy="1152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365" y="4702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All packages used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7335" y="4702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Persistent Connection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I. HTTP Server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1800" y="5035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Multiple clients and connections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1505" y="1523365"/>
            <a:ext cx="6243955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I. HTTP Server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Registration and Authorization: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http://localhost:8080/register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87875" y="2907665"/>
            <a:ext cx="727265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II. View and Download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Presented on the browser.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Corner cases: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Non-existent file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Overstepping (under account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Times New Roman" panose="02020603050405020304" charset="0"/>
              </a:rPr>
              <a:t>admin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III. Upload and Delete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Presented on the browser.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Corner cases: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hlinkClick r:id="rId1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Overstepping (under account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Times New Roman" panose="02020603050405020304" charset="0"/>
              </a:rPr>
              <a:t>admin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): upload to/delete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Times New Roman" panose="02020603050405020304" charset="0"/>
              </a:rPr>
              <a:t>/client1/...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IV. Cookie and Session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72694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V. Chunked Transfer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Shown in command line.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VI. Range Transmission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Shown in command line.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黑体</vt:lpstr>
      <vt:lpstr>仿宋</vt:lpstr>
      <vt:lpstr>微软雅黑</vt:lpstr>
      <vt:lpstr>Arial Unicode MS</vt:lpstr>
      <vt:lpstr>Calibri</vt:lpstr>
      <vt:lpstr>WPS</vt:lpstr>
      <vt:lpstr>File Management System From Scratch</vt:lpstr>
      <vt:lpstr>Part I. HTTP Server</vt:lpstr>
      <vt:lpstr>Part I. HTTP Server</vt:lpstr>
      <vt:lpstr>Part I. HTTP Server</vt:lpstr>
      <vt:lpstr>Part II. View and Download</vt:lpstr>
      <vt:lpstr>Part III. Upload and Delete</vt:lpstr>
      <vt:lpstr>Part IV. Cookie and Session</vt:lpstr>
      <vt:lpstr>Part V. Chunked Transfer</vt:lpstr>
      <vt:lpstr>Part VI. Range Transmission</vt:lpstr>
      <vt:lpstr>Part VII. Encryption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肖肖</dc:creator>
  <cp:lastModifiedBy>肖淇文Charley</cp:lastModifiedBy>
  <cp:revision>27</cp:revision>
  <dcterms:created xsi:type="dcterms:W3CDTF">2023-08-09T12:44:00Z</dcterms:created>
  <dcterms:modified xsi:type="dcterms:W3CDTF">2024-01-05T06:12:49Z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