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ed25211d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ed25211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ed25211d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ed25211d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965474a9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965474a9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s://github.com/Charley-xiao/manthano" TargetMode="External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5695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MANTHANO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Revolutionizing Online Learning</a:t>
            </a:r>
            <a:endParaRPr sz="24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Brought to you by Group 18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400"/>
              <a:t>Qiwen Xiao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400"/>
              <a:t>Haodong He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400"/>
              <a:t>Qingwen Deng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675" y="782450"/>
            <a:ext cx="571500" cy="571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83100" y="712150"/>
            <a:ext cx="62037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Our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What has been done?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  <a:solidFill>
            <a:srgbClr val="35353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accent5"/>
                </a:solidFill>
              </a:rPr>
              <a:t>Our Features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b="0" lang="zh-HK" sz="2400"/>
              <a:t>Course: creation, enrollment, progress, feedback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b="0" lang="zh-HK" sz="2400"/>
              <a:t>Courseware: slides &amp; videos, homework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b="0" lang="zh-HK" sz="2400"/>
              <a:t>Community: communication &amp; information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b="0" lang="zh-HK" sz="2400"/>
              <a:t>Exploration: recommendation system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b="0" lang="zh-HK" sz="2400"/>
              <a:t>Support: FAQ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b="0" lang="zh-HK" sz="2400"/>
              <a:t>Security: authentication, readonly cookie</a:t>
            </a:r>
            <a:endParaRPr b="0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83100" y="712150"/>
            <a:ext cx="8125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Future Enhancements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/>
              <a:t>What needs to be done?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accent5"/>
                </a:solidFill>
              </a:rPr>
              <a:t>Future Enhancement</a:t>
            </a:r>
            <a:r>
              <a:rPr lang="zh-HK">
                <a:solidFill>
                  <a:schemeClr val="accent5"/>
                </a:solidFill>
              </a:rPr>
              <a:t>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b="0" lang="zh-HK" sz="2400"/>
              <a:t>Credit System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b="0" lang="zh-HK" sz="2400"/>
              <a:t>Danmu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b="0" lang="zh-HK" sz="2400"/>
              <a:t>Deployment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b="0" lang="zh-HK" sz="2400"/>
              <a:t>CI/CD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b="0" lang="zh-HK" sz="2400"/>
              <a:t>SSL</a:t>
            </a:r>
            <a:endParaRPr b="0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Operations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100"/>
              <a:t>Transformers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 sz="2100"/>
              <a:t>HuggingFace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zh-HK" sz="1400"/>
              <a:t>Building a recommendation system for courses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100"/>
              <a:t>Tornado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 sz="2100"/>
              <a:t>SQLite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zh-HK" sz="1400"/>
              <a:t>Powerful backend server and database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100"/>
              <a:t>Vite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 sz="2100"/>
              <a:t>Three.js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 sz="2100"/>
              <a:t>TypeScript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zh-HK" sz="1400"/>
              <a:t>User-friendly interface and code readability</a:t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14093" l="2132" r="6751" t="6554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type="title"/>
          </p:nvPr>
        </p:nvSpPr>
        <p:spPr>
          <a:xfrm>
            <a:off x="283100" y="712150"/>
            <a:ext cx="70011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Together, let’s make learning more </a:t>
            </a:r>
            <a:r>
              <a:rPr lang="zh-HK">
                <a:solidFill>
                  <a:schemeClr val="dk1"/>
                </a:solidFill>
              </a:rPr>
              <a:t>engaging</a:t>
            </a:r>
            <a:r>
              <a:rPr lang="zh-HK"/>
              <a:t>, </a:t>
            </a:r>
            <a:r>
              <a:rPr lang="zh-HK">
                <a:solidFill>
                  <a:schemeClr val="dk1"/>
                </a:solidFill>
              </a:rPr>
              <a:t>accessible</a:t>
            </a:r>
            <a:r>
              <a:rPr lang="zh-HK"/>
              <a:t>, and </a:t>
            </a:r>
            <a:r>
              <a:rPr lang="zh-HK">
                <a:solidFill>
                  <a:schemeClr val="dk1"/>
                </a:solidFill>
              </a:rPr>
              <a:t>effective</a:t>
            </a:r>
            <a:r>
              <a:rPr lang="zh-HK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块胶带将提示部分粘在幻灯片上" id="117" name="Google Shape;117;p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 you！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20"/>
          <p:cNvSpPr txBox="1"/>
          <p:nvPr>
            <p:ph idx="4294967295" type="body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>
                <a:latin typeface="Raleway"/>
                <a:ea typeface="Raleway"/>
                <a:cs typeface="Raleway"/>
                <a:sym typeface="Raleway"/>
              </a:rPr>
              <a:t>Our repository is available at </a:t>
            </a:r>
            <a:r>
              <a:rPr lang="zh-HK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GitHub</a:t>
            </a:r>
            <a:r>
              <a:rPr lang="zh-HK" sz="12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 sz="1200">
                <a:latin typeface="Raleway"/>
                <a:ea typeface="Raleway"/>
                <a:cs typeface="Raleway"/>
                <a:sym typeface="Raleway"/>
              </a:rPr>
              <a:t>We welcome contributions from the community! Whether you're a developer, educator, or learner, your input helps us grow.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6950" y="3705350"/>
            <a:ext cx="571500" cy="571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