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</p:sldMasterIdLst>
  <p:notesMasterIdLst>
    <p:notesMasterId r:id="rId12"/>
  </p:notesMasterIdLst>
  <p:sldIdLst>
    <p:sldId id="256" r:id="rId5"/>
    <p:sldId id="260" r:id="rId6"/>
    <p:sldId id="270" r:id="rId7"/>
    <p:sldId id="263" r:id="rId8"/>
    <p:sldId id="269" r:id="rId9"/>
    <p:sldId id="267" r:id="rId10"/>
    <p:sldId id="27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C94D1-BF35-4D97-ABA9-E963664646A6}" v="389" dt="2022-10-28T13:09:52.782"/>
    <p1510:client id="{DCB1AF44-4BED-CDC9-6644-76F59C7B8B91}" v="3164" dt="2022-10-28T13:08:54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9:22:04.1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25:42.9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58678-55FF-4571-8803-49C6A79291E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7BD7-EDF4-4996-9EAB-273A049941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21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78A8-0C41-47EE-B31B-505DB047DDAB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1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947E-F68B-4991-B2A4-D35FA773273B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11CE-E7F8-4215-8033-639DEC152B79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0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C8FC-8B27-44A9-9376-32EB9D667420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97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9411-FA6C-4408-8D6C-3D1CD3FFAA54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A0E3-A1E5-4E9C-84E2-0493D96A286B}" type="datetime1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3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632C-4EDE-4FED-8C78-2A61E203D2E3}" type="datetime1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19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C4FA-7303-4C7B-BE2D-0462D919D392}" type="datetime1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8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334B-43D3-433A-9E23-93B9FD4065E1}" type="datetime1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93DF-A69D-45FF-8A4E-6CCDE44DED1E}" type="datetime1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0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EEB5-952E-4ABD-BF59-2A91F39E3974}" type="datetime1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E6C07-D704-4AF9-8691-3933C74E5732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0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0AAC8-ADCE-4574-B9AA-42A9EDF3E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9709" r="756" b="1"/>
          <a:stretch/>
        </p:blipFill>
        <p:spPr>
          <a:xfrm>
            <a:off x="22" y="10"/>
            <a:ext cx="12188930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fr-FR" err="1"/>
              <a:t>BinÔMontron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fr-FR" sz="3200"/>
              <a:t>Charley </a:t>
            </a:r>
            <a:r>
              <a:rPr lang="fr-FR" sz="3200" err="1"/>
              <a:t>Lebarbier</a:t>
            </a:r>
            <a:endParaRPr lang="fr-FR" sz="3200"/>
          </a:p>
          <a:p>
            <a:pPr algn="ctr"/>
            <a:r>
              <a:rPr lang="fr-FR" sz="3200"/>
              <a:t>Slava Oswald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430D93F-D869-4993-B609-091A5366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418" y="5210983"/>
            <a:ext cx="1445464" cy="70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5DC6D5-A7B0-4D09-A7A5-62869A0D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E7486-B28B-6766-3999-8D9A8FCB2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9699" r="746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7FE8A18-B3C6-48EC-9443-C9AEDCA2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878" y="2868254"/>
            <a:ext cx="2675710" cy="1121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err="1"/>
              <a:t>Sommaire</a:t>
            </a:r>
            <a:endParaRPr lang="en-US" sz="6600"/>
          </a:p>
        </p:txBody>
      </p:sp>
      <p:sp>
        <p:nvSpPr>
          <p:cNvPr id="19" name="sketchy rectangle">
            <a:extLst>
              <a:ext uri="{FF2B5EF4-FFF2-40B4-BE49-F238E27FC236}">
                <a16:creationId xmlns:a16="http://schemas.microsoft.com/office/drawing/2014/main" id="{E72C4BCF-DD12-4745-97A9-F340887E1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0453" y="563667"/>
            <a:ext cx="6570918" cy="5579082"/>
          </a:xfrm>
          <a:custGeom>
            <a:avLst/>
            <a:gdLst>
              <a:gd name="connsiteX0" fmla="*/ 0 w 6570918"/>
              <a:gd name="connsiteY0" fmla="*/ 0 h 5579082"/>
              <a:gd name="connsiteX1" fmla="*/ 525673 w 6570918"/>
              <a:gd name="connsiteY1" fmla="*/ 0 h 5579082"/>
              <a:gd name="connsiteX2" fmla="*/ 1182765 w 6570918"/>
              <a:gd name="connsiteY2" fmla="*/ 0 h 5579082"/>
              <a:gd name="connsiteX3" fmla="*/ 1905566 w 6570918"/>
              <a:gd name="connsiteY3" fmla="*/ 0 h 5579082"/>
              <a:gd name="connsiteX4" fmla="*/ 2365530 w 6570918"/>
              <a:gd name="connsiteY4" fmla="*/ 0 h 5579082"/>
              <a:gd name="connsiteX5" fmla="*/ 2825495 w 6570918"/>
              <a:gd name="connsiteY5" fmla="*/ 0 h 5579082"/>
              <a:gd name="connsiteX6" fmla="*/ 3614005 w 6570918"/>
              <a:gd name="connsiteY6" fmla="*/ 0 h 5579082"/>
              <a:gd name="connsiteX7" fmla="*/ 4271097 w 6570918"/>
              <a:gd name="connsiteY7" fmla="*/ 0 h 5579082"/>
              <a:gd name="connsiteX8" fmla="*/ 4731061 w 6570918"/>
              <a:gd name="connsiteY8" fmla="*/ 0 h 5579082"/>
              <a:gd name="connsiteX9" fmla="*/ 5388153 w 6570918"/>
              <a:gd name="connsiteY9" fmla="*/ 0 h 5579082"/>
              <a:gd name="connsiteX10" fmla="*/ 6570918 w 6570918"/>
              <a:gd name="connsiteY10" fmla="*/ 0 h 5579082"/>
              <a:gd name="connsiteX11" fmla="*/ 6570918 w 6570918"/>
              <a:gd name="connsiteY11" fmla="*/ 641594 h 5579082"/>
              <a:gd name="connsiteX12" fmla="*/ 6570918 w 6570918"/>
              <a:gd name="connsiteY12" fmla="*/ 1338980 h 5579082"/>
              <a:gd name="connsiteX13" fmla="*/ 6570918 w 6570918"/>
              <a:gd name="connsiteY13" fmla="*/ 1868992 h 5579082"/>
              <a:gd name="connsiteX14" fmla="*/ 6570918 w 6570918"/>
              <a:gd name="connsiteY14" fmla="*/ 2677959 h 5579082"/>
              <a:gd name="connsiteX15" fmla="*/ 6570918 w 6570918"/>
              <a:gd name="connsiteY15" fmla="*/ 3375345 h 5579082"/>
              <a:gd name="connsiteX16" fmla="*/ 6570918 w 6570918"/>
              <a:gd name="connsiteY16" fmla="*/ 4184312 h 5579082"/>
              <a:gd name="connsiteX17" fmla="*/ 6570918 w 6570918"/>
              <a:gd name="connsiteY17" fmla="*/ 4825906 h 5579082"/>
              <a:gd name="connsiteX18" fmla="*/ 6570918 w 6570918"/>
              <a:gd name="connsiteY18" fmla="*/ 5579082 h 5579082"/>
              <a:gd name="connsiteX19" fmla="*/ 5913826 w 6570918"/>
              <a:gd name="connsiteY19" fmla="*/ 5579082 h 5579082"/>
              <a:gd name="connsiteX20" fmla="*/ 5256734 w 6570918"/>
              <a:gd name="connsiteY20" fmla="*/ 5579082 h 5579082"/>
              <a:gd name="connsiteX21" fmla="*/ 4796770 w 6570918"/>
              <a:gd name="connsiteY21" fmla="*/ 5579082 h 5579082"/>
              <a:gd name="connsiteX22" fmla="*/ 4139678 w 6570918"/>
              <a:gd name="connsiteY22" fmla="*/ 5579082 h 5579082"/>
              <a:gd name="connsiteX23" fmla="*/ 3548296 w 6570918"/>
              <a:gd name="connsiteY23" fmla="*/ 5579082 h 5579082"/>
              <a:gd name="connsiteX24" fmla="*/ 2956913 w 6570918"/>
              <a:gd name="connsiteY24" fmla="*/ 5579082 h 5579082"/>
              <a:gd name="connsiteX25" fmla="*/ 2365530 w 6570918"/>
              <a:gd name="connsiteY25" fmla="*/ 5579082 h 5579082"/>
              <a:gd name="connsiteX26" fmla="*/ 1774148 w 6570918"/>
              <a:gd name="connsiteY26" fmla="*/ 5579082 h 5579082"/>
              <a:gd name="connsiteX27" fmla="*/ 1051347 w 6570918"/>
              <a:gd name="connsiteY27" fmla="*/ 5579082 h 5579082"/>
              <a:gd name="connsiteX28" fmla="*/ 0 w 6570918"/>
              <a:gd name="connsiteY28" fmla="*/ 5579082 h 5579082"/>
              <a:gd name="connsiteX29" fmla="*/ 0 w 6570918"/>
              <a:gd name="connsiteY29" fmla="*/ 5049069 h 5579082"/>
              <a:gd name="connsiteX30" fmla="*/ 0 w 6570918"/>
              <a:gd name="connsiteY30" fmla="*/ 4407475 h 5579082"/>
              <a:gd name="connsiteX31" fmla="*/ 0 w 6570918"/>
              <a:gd name="connsiteY31" fmla="*/ 3654299 h 5579082"/>
              <a:gd name="connsiteX32" fmla="*/ 0 w 6570918"/>
              <a:gd name="connsiteY32" fmla="*/ 2845332 h 5579082"/>
              <a:gd name="connsiteX33" fmla="*/ 0 w 6570918"/>
              <a:gd name="connsiteY33" fmla="*/ 2315319 h 5579082"/>
              <a:gd name="connsiteX34" fmla="*/ 0 w 6570918"/>
              <a:gd name="connsiteY34" fmla="*/ 1785306 h 5579082"/>
              <a:gd name="connsiteX35" fmla="*/ 0 w 6570918"/>
              <a:gd name="connsiteY35" fmla="*/ 976339 h 5579082"/>
              <a:gd name="connsiteX36" fmla="*/ 0 w 6570918"/>
              <a:gd name="connsiteY36" fmla="*/ 0 h 557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70918" h="5579082" fill="none" extrusionOk="0">
                <a:moveTo>
                  <a:pt x="0" y="0"/>
                </a:moveTo>
                <a:cubicBezTo>
                  <a:pt x="243958" y="-12943"/>
                  <a:pt x="320490" y="5069"/>
                  <a:pt x="525673" y="0"/>
                </a:cubicBezTo>
                <a:cubicBezTo>
                  <a:pt x="730856" y="-5069"/>
                  <a:pt x="894885" y="-31124"/>
                  <a:pt x="1182765" y="0"/>
                </a:cubicBezTo>
                <a:cubicBezTo>
                  <a:pt x="1470645" y="31124"/>
                  <a:pt x="1749273" y="-34665"/>
                  <a:pt x="1905566" y="0"/>
                </a:cubicBezTo>
                <a:cubicBezTo>
                  <a:pt x="2061859" y="34665"/>
                  <a:pt x="2197988" y="-9109"/>
                  <a:pt x="2365530" y="0"/>
                </a:cubicBezTo>
                <a:cubicBezTo>
                  <a:pt x="2533072" y="9109"/>
                  <a:pt x="2717818" y="14270"/>
                  <a:pt x="2825495" y="0"/>
                </a:cubicBezTo>
                <a:cubicBezTo>
                  <a:pt x="2933173" y="-14270"/>
                  <a:pt x="3325797" y="34931"/>
                  <a:pt x="3614005" y="0"/>
                </a:cubicBezTo>
                <a:cubicBezTo>
                  <a:pt x="3902213" y="-34931"/>
                  <a:pt x="4022668" y="20046"/>
                  <a:pt x="4271097" y="0"/>
                </a:cubicBezTo>
                <a:cubicBezTo>
                  <a:pt x="4519526" y="-20046"/>
                  <a:pt x="4513512" y="-11694"/>
                  <a:pt x="4731061" y="0"/>
                </a:cubicBezTo>
                <a:cubicBezTo>
                  <a:pt x="4948610" y="11694"/>
                  <a:pt x="5198372" y="9165"/>
                  <a:pt x="5388153" y="0"/>
                </a:cubicBezTo>
                <a:cubicBezTo>
                  <a:pt x="5577934" y="-9165"/>
                  <a:pt x="6151380" y="40199"/>
                  <a:pt x="6570918" y="0"/>
                </a:cubicBezTo>
                <a:cubicBezTo>
                  <a:pt x="6551036" y="203561"/>
                  <a:pt x="6580818" y="383315"/>
                  <a:pt x="6570918" y="641594"/>
                </a:cubicBezTo>
                <a:cubicBezTo>
                  <a:pt x="6561018" y="899873"/>
                  <a:pt x="6567176" y="1128287"/>
                  <a:pt x="6570918" y="1338980"/>
                </a:cubicBezTo>
                <a:cubicBezTo>
                  <a:pt x="6574660" y="1549673"/>
                  <a:pt x="6585356" y="1654385"/>
                  <a:pt x="6570918" y="1868992"/>
                </a:cubicBezTo>
                <a:cubicBezTo>
                  <a:pt x="6556480" y="2083599"/>
                  <a:pt x="6556432" y="2483858"/>
                  <a:pt x="6570918" y="2677959"/>
                </a:cubicBezTo>
                <a:cubicBezTo>
                  <a:pt x="6585404" y="2872060"/>
                  <a:pt x="6594779" y="3123863"/>
                  <a:pt x="6570918" y="3375345"/>
                </a:cubicBezTo>
                <a:cubicBezTo>
                  <a:pt x="6547057" y="3626827"/>
                  <a:pt x="6570936" y="3958160"/>
                  <a:pt x="6570918" y="4184312"/>
                </a:cubicBezTo>
                <a:cubicBezTo>
                  <a:pt x="6570900" y="4410464"/>
                  <a:pt x="6547287" y="4544723"/>
                  <a:pt x="6570918" y="4825906"/>
                </a:cubicBezTo>
                <a:cubicBezTo>
                  <a:pt x="6594549" y="5107089"/>
                  <a:pt x="6602036" y="5410476"/>
                  <a:pt x="6570918" y="5579082"/>
                </a:cubicBezTo>
                <a:cubicBezTo>
                  <a:pt x="6298110" y="5570936"/>
                  <a:pt x="6115328" y="5586054"/>
                  <a:pt x="5913826" y="5579082"/>
                </a:cubicBezTo>
                <a:cubicBezTo>
                  <a:pt x="5712324" y="5572110"/>
                  <a:pt x="5388485" y="5595536"/>
                  <a:pt x="5256734" y="5579082"/>
                </a:cubicBezTo>
                <a:cubicBezTo>
                  <a:pt x="5124983" y="5562628"/>
                  <a:pt x="4935790" y="5558095"/>
                  <a:pt x="4796770" y="5579082"/>
                </a:cubicBezTo>
                <a:cubicBezTo>
                  <a:pt x="4657750" y="5600069"/>
                  <a:pt x="4406133" y="5565422"/>
                  <a:pt x="4139678" y="5579082"/>
                </a:cubicBezTo>
                <a:cubicBezTo>
                  <a:pt x="3873223" y="5592742"/>
                  <a:pt x="3680595" y="5550657"/>
                  <a:pt x="3548296" y="5579082"/>
                </a:cubicBezTo>
                <a:cubicBezTo>
                  <a:pt x="3415997" y="5607507"/>
                  <a:pt x="3154943" y="5582453"/>
                  <a:pt x="2956913" y="5579082"/>
                </a:cubicBezTo>
                <a:cubicBezTo>
                  <a:pt x="2758883" y="5575711"/>
                  <a:pt x="2616161" y="5608318"/>
                  <a:pt x="2365530" y="5579082"/>
                </a:cubicBezTo>
                <a:cubicBezTo>
                  <a:pt x="2114899" y="5549846"/>
                  <a:pt x="2015415" y="5589111"/>
                  <a:pt x="1774148" y="5579082"/>
                </a:cubicBezTo>
                <a:cubicBezTo>
                  <a:pt x="1532881" y="5569053"/>
                  <a:pt x="1276772" y="5614025"/>
                  <a:pt x="1051347" y="5579082"/>
                </a:cubicBezTo>
                <a:cubicBezTo>
                  <a:pt x="825922" y="5544139"/>
                  <a:pt x="317006" y="5579887"/>
                  <a:pt x="0" y="5579082"/>
                </a:cubicBezTo>
                <a:cubicBezTo>
                  <a:pt x="647" y="5359793"/>
                  <a:pt x="-19331" y="5263540"/>
                  <a:pt x="0" y="5049069"/>
                </a:cubicBezTo>
                <a:cubicBezTo>
                  <a:pt x="19331" y="4834598"/>
                  <a:pt x="-28451" y="4599178"/>
                  <a:pt x="0" y="4407475"/>
                </a:cubicBezTo>
                <a:cubicBezTo>
                  <a:pt x="28451" y="4215772"/>
                  <a:pt x="-6879" y="3851595"/>
                  <a:pt x="0" y="3654299"/>
                </a:cubicBezTo>
                <a:cubicBezTo>
                  <a:pt x="6879" y="3457003"/>
                  <a:pt x="-13361" y="3153430"/>
                  <a:pt x="0" y="2845332"/>
                </a:cubicBezTo>
                <a:cubicBezTo>
                  <a:pt x="13361" y="2537234"/>
                  <a:pt x="-16264" y="2440224"/>
                  <a:pt x="0" y="2315319"/>
                </a:cubicBezTo>
                <a:cubicBezTo>
                  <a:pt x="16264" y="2190414"/>
                  <a:pt x="-4326" y="1972406"/>
                  <a:pt x="0" y="1785306"/>
                </a:cubicBezTo>
                <a:cubicBezTo>
                  <a:pt x="4326" y="1598206"/>
                  <a:pt x="36209" y="1149228"/>
                  <a:pt x="0" y="976339"/>
                </a:cubicBezTo>
                <a:cubicBezTo>
                  <a:pt x="-36209" y="803450"/>
                  <a:pt x="-26312" y="313518"/>
                  <a:pt x="0" y="0"/>
                </a:cubicBezTo>
                <a:close/>
              </a:path>
              <a:path w="6570918" h="5579082" stroke="0" extrusionOk="0">
                <a:moveTo>
                  <a:pt x="0" y="0"/>
                </a:moveTo>
                <a:cubicBezTo>
                  <a:pt x="278313" y="27288"/>
                  <a:pt x="431280" y="2299"/>
                  <a:pt x="591383" y="0"/>
                </a:cubicBezTo>
                <a:cubicBezTo>
                  <a:pt x="751486" y="-2299"/>
                  <a:pt x="864229" y="-10501"/>
                  <a:pt x="1051347" y="0"/>
                </a:cubicBezTo>
                <a:cubicBezTo>
                  <a:pt x="1238465" y="10501"/>
                  <a:pt x="1656622" y="-8810"/>
                  <a:pt x="1839857" y="0"/>
                </a:cubicBezTo>
                <a:cubicBezTo>
                  <a:pt x="2023092" y="8810"/>
                  <a:pt x="2169087" y="15350"/>
                  <a:pt x="2431240" y="0"/>
                </a:cubicBezTo>
                <a:cubicBezTo>
                  <a:pt x="2693393" y="-15350"/>
                  <a:pt x="2900257" y="27267"/>
                  <a:pt x="3022622" y="0"/>
                </a:cubicBezTo>
                <a:cubicBezTo>
                  <a:pt x="3144987" y="-27267"/>
                  <a:pt x="3447181" y="14689"/>
                  <a:pt x="3811132" y="0"/>
                </a:cubicBezTo>
                <a:cubicBezTo>
                  <a:pt x="4175083" y="-14689"/>
                  <a:pt x="4141184" y="1416"/>
                  <a:pt x="4336806" y="0"/>
                </a:cubicBezTo>
                <a:cubicBezTo>
                  <a:pt x="4532428" y="-1416"/>
                  <a:pt x="4953156" y="21134"/>
                  <a:pt x="5125316" y="0"/>
                </a:cubicBezTo>
                <a:cubicBezTo>
                  <a:pt x="5297476" y="-21134"/>
                  <a:pt x="5588322" y="-4504"/>
                  <a:pt x="5913826" y="0"/>
                </a:cubicBezTo>
                <a:cubicBezTo>
                  <a:pt x="6239330" y="4504"/>
                  <a:pt x="6420523" y="-5260"/>
                  <a:pt x="6570918" y="0"/>
                </a:cubicBezTo>
                <a:cubicBezTo>
                  <a:pt x="6591445" y="372376"/>
                  <a:pt x="6574842" y="632430"/>
                  <a:pt x="6570918" y="808967"/>
                </a:cubicBezTo>
                <a:cubicBezTo>
                  <a:pt x="6566994" y="985504"/>
                  <a:pt x="6590171" y="1307889"/>
                  <a:pt x="6570918" y="1562143"/>
                </a:cubicBezTo>
                <a:cubicBezTo>
                  <a:pt x="6551665" y="1816397"/>
                  <a:pt x="6555438" y="1963128"/>
                  <a:pt x="6570918" y="2092156"/>
                </a:cubicBezTo>
                <a:cubicBezTo>
                  <a:pt x="6586398" y="2221184"/>
                  <a:pt x="6566210" y="2620933"/>
                  <a:pt x="6570918" y="2789541"/>
                </a:cubicBezTo>
                <a:cubicBezTo>
                  <a:pt x="6575626" y="2958149"/>
                  <a:pt x="6544837" y="3183433"/>
                  <a:pt x="6570918" y="3486926"/>
                </a:cubicBezTo>
                <a:cubicBezTo>
                  <a:pt x="6596999" y="3790419"/>
                  <a:pt x="6605308" y="3845885"/>
                  <a:pt x="6570918" y="4184312"/>
                </a:cubicBezTo>
                <a:cubicBezTo>
                  <a:pt x="6536528" y="4522739"/>
                  <a:pt x="6608082" y="4624099"/>
                  <a:pt x="6570918" y="4937488"/>
                </a:cubicBezTo>
                <a:cubicBezTo>
                  <a:pt x="6533754" y="5250877"/>
                  <a:pt x="6586964" y="5431073"/>
                  <a:pt x="6570918" y="5579082"/>
                </a:cubicBezTo>
                <a:cubicBezTo>
                  <a:pt x="6289892" y="5586213"/>
                  <a:pt x="6205354" y="5547724"/>
                  <a:pt x="5848117" y="5579082"/>
                </a:cubicBezTo>
                <a:cubicBezTo>
                  <a:pt x="5490880" y="5610440"/>
                  <a:pt x="5430172" y="5600685"/>
                  <a:pt x="5322444" y="5579082"/>
                </a:cubicBezTo>
                <a:cubicBezTo>
                  <a:pt x="5214716" y="5557479"/>
                  <a:pt x="4791298" y="5604209"/>
                  <a:pt x="4533933" y="5579082"/>
                </a:cubicBezTo>
                <a:cubicBezTo>
                  <a:pt x="4276568" y="5553955"/>
                  <a:pt x="4194834" y="5592381"/>
                  <a:pt x="3876842" y="5579082"/>
                </a:cubicBezTo>
                <a:cubicBezTo>
                  <a:pt x="3558850" y="5565783"/>
                  <a:pt x="3592122" y="5581860"/>
                  <a:pt x="3351168" y="5579082"/>
                </a:cubicBezTo>
                <a:cubicBezTo>
                  <a:pt x="3110214" y="5576304"/>
                  <a:pt x="2934023" y="5584193"/>
                  <a:pt x="2694076" y="5579082"/>
                </a:cubicBezTo>
                <a:cubicBezTo>
                  <a:pt x="2454129" y="5573971"/>
                  <a:pt x="2428702" y="5591803"/>
                  <a:pt x="2234112" y="5579082"/>
                </a:cubicBezTo>
                <a:cubicBezTo>
                  <a:pt x="2039522" y="5566361"/>
                  <a:pt x="1981009" y="5601189"/>
                  <a:pt x="1774148" y="5579082"/>
                </a:cubicBezTo>
                <a:cubicBezTo>
                  <a:pt x="1567287" y="5556975"/>
                  <a:pt x="1275481" y="5606317"/>
                  <a:pt x="1117056" y="5579082"/>
                </a:cubicBezTo>
                <a:cubicBezTo>
                  <a:pt x="958631" y="5551847"/>
                  <a:pt x="755477" y="5572254"/>
                  <a:pt x="591383" y="5579082"/>
                </a:cubicBezTo>
                <a:cubicBezTo>
                  <a:pt x="427289" y="5585910"/>
                  <a:pt x="187330" y="5591515"/>
                  <a:pt x="0" y="5579082"/>
                </a:cubicBezTo>
                <a:cubicBezTo>
                  <a:pt x="-26479" y="5461734"/>
                  <a:pt x="-8007" y="5136203"/>
                  <a:pt x="0" y="4993278"/>
                </a:cubicBezTo>
                <a:cubicBezTo>
                  <a:pt x="8007" y="4850353"/>
                  <a:pt x="-866" y="4711104"/>
                  <a:pt x="0" y="4463266"/>
                </a:cubicBezTo>
                <a:cubicBezTo>
                  <a:pt x="866" y="4215428"/>
                  <a:pt x="32773" y="4051281"/>
                  <a:pt x="0" y="3710090"/>
                </a:cubicBezTo>
                <a:cubicBezTo>
                  <a:pt x="-32773" y="3368899"/>
                  <a:pt x="-4467" y="3247332"/>
                  <a:pt x="0" y="3124286"/>
                </a:cubicBezTo>
                <a:cubicBezTo>
                  <a:pt x="4467" y="3001240"/>
                  <a:pt x="-19954" y="2606861"/>
                  <a:pt x="0" y="2371110"/>
                </a:cubicBezTo>
                <a:cubicBezTo>
                  <a:pt x="19954" y="2135359"/>
                  <a:pt x="32823" y="1730214"/>
                  <a:pt x="0" y="1562143"/>
                </a:cubicBezTo>
                <a:cubicBezTo>
                  <a:pt x="-32823" y="1394072"/>
                  <a:pt x="31174" y="1196398"/>
                  <a:pt x="0" y="920549"/>
                </a:cubicBezTo>
                <a:cubicBezTo>
                  <a:pt x="-31174" y="644700"/>
                  <a:pt x="-12315" y="36959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23C729-141E-4AF4-9B74-8FF289780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104" y="847082"/>
            <a:ext cx="5946648" cy="4988412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>
                <a:solidFill>
                  <a:schemeClr val="bg1"/>
                </a:solidFill>
              </a:rPr>
              <a:t>Démonstration du projet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Présentation du schéma de la base de données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Présentation du code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Une conclusion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83CC4D4-A234-4015-AB63-515D6C0B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6271" y="6355080"/>
            <a:ext cx="15544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6CDEAC5-F5B4-4A5B-BCC0-8B260874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324" y="5915473"/>
            <a:ext cx="1445464" cy="70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91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719F4-27CD-5A0C-B54E-BD037AD46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l="11683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270C29-C590-0735-068C-48B25BF5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2674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Demonstration du projet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E296E6-4BDE-7C87-E6CB-701A34A6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1CF37-B07C-50A5-9F76-F3A72CBB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err="1"/>
              <a:t>Présentation</a:t>
            </a:r>
            <a:r>
              <a:rPr lang="en-US" sz="4800"/>
              <a:t> du </a:t>
            </a:r>
            <a:r>
              <a:rPr lang="en-US" sz="4800" err="1"/>
              <a:t>schéma</a:t>
            </a:r>
            <a:r>
              <a:rPr lang="en-US" sz="4800"/>
              <a:t> de la </a:t>
            </a:r>
            <a:r>
              <a:rPr lang="en-US" sz="4800" err="1"/>
              <a:t>bdd</a:t>
            </a:r>
            <a:r>
              <a:rPr lang="en-US" sz="480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3081E0-6FAE-A52E-9308-A2DE84D4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136" y="6356350"/>
            <a:ext cx="16527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B872BC9-C244-D730-55BB-4CC9EA848D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9709" r="756" b="1"/>
          <a:stretch/>
        </p:blipFill>
        <p:spPr>
          <a:xfrm>
            <a:off x="22" y="10"/>
            <a:ext cx="1218893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BF9989"/>
          </a:solidFill>
          <a:ln w="34925">
            <a:solidFill>
              <a:srgbClr val="BF998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D7FA8A-684E-EB8E-C0FE-004779E359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1" y="3099816"/>
            <a:ext cx="10462008" cy="3183382"/>
          </a:xfrm>
          <a:prstGeom prst="rect">
            <a:avLst/>
          </a:prstGeom>
        </p:spPr>
      </p:pic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6990C288-365A-8AA2-1238-F99DD2AD8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51151" y="728345"/>
            <a:ext cx="1384611" cy="504027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sz="11200" err="1">
                <a:latin typeface="+mj-lt"/>
              </a:rPr>
              <a:t>Difficulté</a:t>
            </a:r>
            <a:endParaRPr lang="en-US" sz="11200">
              <a:latin typeface="+mj-lt"/>
            </a:endParaRPr>
          </a:p>
          <a:p>
            <a:endParaRPr lang="en-US" sz="11200">
              <a:latin typeface="+mj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A2E04B3-72D5-E7B5-178E-C6A4AE774E57}"/>
              </a:ext>
            </a:extLst>
          </p:cNvPr>
          <p:cNvSpPr txBox="1"/>
          <p:nvPr/>
        </p:nvSpPr>
        <p:spPr>
          <a:xfrm>
            <a:off x="4564296" y="1280552"/>
            <a:ext cx="2677752" cy="6414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EC3581-EC76-EA40-C427-918439D97E2A}"/>
              </a:ext>
            </a:extLst>
          </p:cNvPr>
          <p:cNvSpPr txBox="1"/>
          <p:nvPr/>
        </p:nvSpPr>
        <p:spPr>
          <a:xfrm>
            <a:off x="8755604" y="1231023"/>
            <a:ext cx="3429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Addition de la troisième table nous a permis effectuer les liaisons fonctionnelle et répondantes aux nos taches.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DBF87C1F-F8F6-35E4-5FC8-471ED6B4E1BA}"/>
              </a:ext>
            </a:extLst>
          </p:cNvPr>
          <p:cNvSpPr txBox="1">
            <a:spLocks/>
          </p:cNvSpPr>
          <p:nvPr/>
        </p:nvSpPr>
        <p:spPr>
          <a:xfrm>
            <a:off x="8757700" y="729362"/>
            <a:ext cx="1144306" cy="5040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200" err="1">
                <a:latin typeface="+mj-lt"/>
              </a:rPr>
              <a:t>SOlutions</a:t>
            </a:r>
            <a:endParaRPr lang="en-US" sz="2400">
              <a:latin typeface="+mj-lt"/>
            </a:endParaRPr>
          </a:p>
        </p:txBody>
      </p:sp>
      <p:sp>
        <p:nvSpPr>
          <p:cNvPr id="3" name="ZoneTexte 11">
            <a:extLst>
              <a:ext uri="{FF2B5EF4-FFF2-40B4-BE49-F238E27FC236}">
                <a16:creationId xmlns:a16="http://schemas.microsoft.com/office/drawing/2014/main" id="{0499BF27-0FC5-5B81-302D-26DEAF3A8A8D}"/>
              </a:ext>
            </a:extLst>
          </p:cNvPr>
          <p:cNvSpPr txBox="1"/>
          <p:nvPr/>
        </p:nvSpPr>
        <p:spPr>
          <a:xfrm>
            <a:off x="4553718" y="1231022"/>
            <a:ext cx="34290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Développement de la structure réalisable et fonctionnelle. 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Définition de nombre de tables nécessaire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82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BF9989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0DF250-48FF-E777-77AC-B18EC6F0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638089"/>
            <a:ext cx="5337270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rgbClr val="FFFFFF"/>
                </a:solidFill>
              </a:rPr>
              <a:t>Presentation 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du code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6304" y="2368177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BF9989"/>
          </a:solidFill>
          <a:ln w="38100" cap="rnd">
            <a:solidFill>
              <a:srgbClr val="BF998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675114-4C90-C1F1-CE7F-548C5A71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1480" y="6356350"/>
            <a:ext cx="8753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86272353-D9CA-8B9D-CA92-AFDA9F4C1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l="19709" r="756" b="1"/>
          <a:stretch/>
        </p:blipFill>
        <p:spPr>
          <a:xfrm>
            <a:off x="22" y="10"/>
            <a:ext cx="1218893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Image 23">
            <a:extLst>
              <a:ext uri="{FF2B5EF4-FFF2-40B4-BE49-F238E27FC236}">
                <a16:creationId xmlns:a16="http://schemas.microsoft.com/office/drawing/2014/main" id="{44749CE6-AF50-7B32-478A-32824713F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28" y="-10"/>
            <a:ext cx="3153031" cy="6858000"/>
          </a:xfrm>
          <a:prstGeom prst="rect">
            <a:avLst/>
          </a:prstGeom>
        </p:spPr>
      </p:pic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691CCACD-70AB-A40E-A04E-E2FC2B7D7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21714" y="2752969"/>
            <a:ext cx="1258737" cy="504027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sz="11200" err="1">
                <a:solidFill>
                  <a:schemeClr val="bg1"/>
                </a:solidFill>
                <a:latin typeface="+mj-lt"/>
              </a:rPr>
              <a:t>Difficultés</a:t>
            </a:r>
            <a:endParaRPr lang="en-US" sz="11200">
              <a:solidFill>
                <a:schemeClr val="bg1"/>
              </a:solidFill>
              <a:latin typeface="+mj-lt"/>
            </a:endParaRPr>
          </a:p>
          <a:p>
            <a:endParaRPr lang="en-US" sz="1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539B9165-370C-5B41-487A-07B2E871BFB1}"/>
              </a:ext>
            </a:extLst>
          </p:cNvPr>
          <p:cNvSpPr txBox="1">
            <a:spLocks/>
          </p:cNvSpPr>
          <p:nvPr/>
        </p:nvSpPr>
        <p:spPr>
          <a:xfrm>
            <a:off x="9488821" y="2752968"/>
            <a:ext cx="1258737" cy="5040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200" err="1">
                <a:solidFill>
                  <a:schemeClr val="bg1"/>
                </a:solidFill>
                <a:latin typeface="+mj-lt"/>
              </a:rPr>
              <a:t>SOLutions</a:t>
            </a:r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ZoneTexte 11">
            <a:extLst>
              <a:ext uri="{FF2B5EF4-FFF2-40B4-BE49-F238E27FC236}">
                <a16:creationId xmlns:a16="http://schemas.microsoft.com/office/drawing/2014/main" id="{C1DCFCA0-CA0D-ABF1-B34B-4E2C89F54755}"/>
              </a:ext>
            </a:extLst>
          </p:cNvPr>
          <p:cNvSpPr txBox="1"/>
          <p:nvPr/>
        </p:nvSpPr>
        <p:spPr>
          <a:xfrm>
            <a:off x="4912947" y="4006879"/>
            <a:ext cx="3429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Difficulté à injecter le résultat dans la BDD.</a:t>
            </a:r>
          </a:p>
        </p:txBody>
      </p:sp>
      <p:sp>
        <p:nvSpPr>
          <p:cNvPr id="6" name="ZoneTexte 11">
            <a:extLst>
              <a:ext uri="{FF2B5EF4-FFF2-40B4-BE49-F238E27FC236}">
                <a16:creationId xmlns:a16="http://schemas.microsoft.com/office/drawing/2014/main" id="{321DE7D7-7FD1-5F0F-FE23-01FCFBB82AC4}"/>
              </a:ext>
            </a:extLst>
          </p:cNvPr>
          <p:cNvSpPr txBox="1"/>
          <p:nvPr/>
        </p:nvSpPr>
        <p:spPr>
          <a:xfrm>
            <a:off x="8319800" y="4040664"/>
            <a:ext cx="340722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L'échange avec les autres membres de l'équipe et les formateurs. La discussion de solutions et des erreurs de logique possibles.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890C6FF8-0C0C-8034-4D46-6393CCC0A782}"/>
              </a:ext>
            </a:extLst>
          </p:cNvPr>
          <p:cNvSpPr txBox="1"/>
          <p:nvPr/>
        </p:nvSpPr>
        <p:spPr>
          <a:xfrm>
            <a:off x="4912947" y="3255764"/>
            <a:ext cx="34290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Manque d'expérience travail avec les organigrammes</a:t>
            </a:r>
          </a:p>
          <a:p>
            <a:endParaRPr lang="fr-FR"/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D6930EB8-7E7F-7915-4AA4-344B8B8D1DD4}"/>
              </a:ext>
            </a:extLst>
          </p:cNvPr>
          <p:cNvSpPr txBox="1"/>
          <p:nvPr/>
        </p:nvSpPr>
        <p:spPr>
          <a:xfrm>
            <a:off x="8341946" y="3255764"/>
            <a:ext cx="3429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Analyse des exemples propose par les formateurs</a:t>
            </a:r>
          </a:p>
        </p:txBody>
      </p:sp>
    </p:spTree>
    <p:extLst>
      <p:ext uri="{BB962C8B-B14F-4D97-AF65-F5344CB8AC3E}">
        <p14:creationId xmlns:p14="http://schemas.microsoft.com/office/powerpoint/2010/main" val="49820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C5111EC-1288-ECC0-8335-EC0BAECEC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19709" r="756" b="1"/>
          <a:stretch/>
        </p:blipFill>
        <p:spPr>
          <a:xfrm>
            <a:off x="22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C62DD4-6ED0-AA34-7EE4-7819AE77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7E3801-714A-9B9B-498B-E0BB75E6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6</a:t>
            </a:fld>
            <a:endParaRPr lang="en-US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EBDD096F-1A1C-D7FF-F276-6DEB7868E148}"/>
              </a:ext>
            </a:extLst>
          </p:cNvPr>
          <p:cNvSpPr txBox="1">
            <a:spLocks/>
          </p:cNvSpPr>
          <p:nvPr/>
        </p:nvSpPr>
        <p:spPr>
          <a:xfrm>
            <a:off x="1677444" y="2092413"/>
            <a:ext cx="2055312" cy="504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+mj-lt"/>
              </a:rPr>
              <a:t>Ce </a:t>
            </a:r>
            <a:r>
              <a:rPr lang="en-US" sz="2400" err="1">
                <a:latin typeface="+mj-lt"/>
              </a:rPr>
              <a:t>qu’on</a:t>
            </a:r>
            <a:r>
              <a:rPr lang="en-US" sz="2400">
                <a:latin typeface="+mj-lt"/>
              </a:rPr>
              <a:t> à </a:t>
            </a:r>
            <a:r>
              <a:rPr lang="en-US" sz="2400" err="1">
                <a:latin typeface="+mj-lt"/>
              </a:rPr>
              <a:t>appris</a:t>
            </a:r>
            <a:endParaRPr lang="en-US" sz="2400">
              <a:latin typeface="+mj-lt"/>
            </a:endParaRP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F96DA7F7-007B-3888-D615-D942E49B3191}"/>
              </a:ext>
            </a:extLst>
          </p:cNvPr>
          <p:cNvSpPr txBox="1">
            <a:spLocks/>
          </p:cNvSpPr>
          <p:nvPr/>
        </p:nvSpPr>
        <p:spPr>
          <a:xfrm>
            <a:off x="5559601" y="2092413"/>
            <a:ext cx="1072798" cy="504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+mj-lt"/>
              </a:rPr>
              <a:t>COMMENT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BF8C94-466C-9763-8D86-4864C1A21D70}"/>
              </a:ext>
            </a:extLst>
          </p:cNvPr>
          <p:cNvSpPr txBox="1"/>
          <p:nvPr/>
        </p:nvSpPr>
        <p:spPr>
          <a:xfrm>
            <a:off x="973323" y="2998166"/>
            <a:ext cx="2873463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Construire un </a:t>
            </a:r>
            <a:r>
              <a:rPr lang="fr-FR" err="1"/>
              <a:t>flowchart</a:t>
            </a:r>
            <a:r>
              <a:rPr lang="fr-FR"/>
              <a:t> et le fonctionnement de l’algo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Savoir gérer la base de données en utilisant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Ecrire le code en python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711ADA-695F-94B7-28BD-AB509E8BB043}"/>
              </a:ext>
            </a:extLst>
          </p:cNvPr>
          <p:cNvSpPr txBox="1"/>
          <p:nvPr/>
        </p:nvSpPr>
        <p:spPr>
          <a:xfrm>
            <a:off x="4379987" y="2940030"/>
            <a:ext cx="3429000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Recherche sur Internet (</a:t>
            </a:r>
            <a:r>
              <a:rPr lang="en-US" err="1"/>
              <a:t>StackOverflow</a:t>
            </a:r>
            <a:r>
              <a:rPr lang="en-US"/>
              <a:t>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Echange avec les autres apprenants pour itérer et apprendre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Echange</a:t>
            </a:r>
            <a:r>
              <a:rPr lang="en-US"/>
              <a:t> avec les </a:t>
            </a:r>
            <a:r>
              <a:rPr lang="en-US" err="1"/>
              <a:t>formateurs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D1787346-9604-3947-E9FC-3366B6F23AD5}"/>
              </a:ext>
            </a:extLst>
          </p:cNvPr>
          <p:cNvSpPr txBox="1">
            <a:spLocks/>
          </p:cNvSpPr>
          <p:nvPr/>
        </p:nvSpPr>
        <p:spPr>
          <a:xfrm>
            <a:off x="8610600" y="2092413"/>
            <a:ext cx="2544871" cy="504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+mj-lt"/>
              </a:rPr>
              <a:t>COMPETENCES </a:t>
            </a:r>
            <a:r>
              <a:rPr lang="en-US" sz="2400" err="1">
                <a:latin typeface="+mj-lt"/>
              </a:rPr>
              <a:t>mobilisables</a:t>
            </a:r>
            <a:endParaRPr lang="en-US" sz="2400">
              <a:latin typeface="+mj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D186D96-0B0F-D4FA-F511-3E942A1DF485}"/>
              </a:ext>
            </a:extLst>
          </p:cNvPr>
          <p:cNvSpPr txBox="1"/>
          <p:nvPr/>
        </p:nvSpPr>
        <p:spPr>
          <a:xfrm>
            <a:off x="8271074" y="2998166"/>
            <a:ext cx="342900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Gestion de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Savoir réaliser l'organigramme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Savoir écrire et lire le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Savoir traiter la base de données a l'aide de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Travail en équipe</a:t>
            </a:r>
          </a:p>
        </p:txBody>
      </p:sp>
    </p:spTree>
    <p:extLst>
      <p:ext uri="{BB962C8B-B14F-4D97-AF65-F5344CB8AC3E}">
        <p14:creationId xmlns:p14="http://schemas.microsoft.com/office/powerpoint/2010/main" val="220665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57B66-1F66-7203-10D2-08C267A096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9709" r="756" b="1"/>
          <a:stretch/>
        </p:blipFill>
        <p:spPr>
          <a:xfrm>
            <a:off x="22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20C020-512E-4FEF-0350-1136D78C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0800"/>
              <a:t>MERCI !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9FA940-2965-1936-6E7F-9382A335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57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C4AA21DDBC3B4699D6071E96F2278A" ma:contentTypeVersion="9" ma:contentTypeDescription="Crée un document." ma:contentTypeScope="" ma:versionID="781a5fb66f720e08c47ad229758cf8c4">
  <xsd:schema xmlns:xsd="http://www.w3.org/2001/XMLSchema" xmlns:xs="http://www.w3.org/2001/XMLSchema" xmlns:p="http://schemas.microsoft.com/office/2006/metadata/properties" xmlns:ns3="981224f0-4028-4edd-9780-e3fac934c0e7" xmlns:ns4="ec9925b7-c99b-488b-a567-c6d27dfb7180" targetNamespace="http://schemas.microsoft.com/office/2006/metadata/properties" ma:root="true" ma:fieldsID="8cdb15fef30ab72be9b9649085f5b926" ns3:_="" ns4:_="">
    <xsd:import namespace="981224f0-4028-4edd-9780-e3fac934c0e7"/>
    <xsd:import namespace="ec9925b7-c99b-488b-a567-c6d27dfb71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224f0-4028-4edd-9780-e3fac934c0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925b7-c99b-488b-a567-c6d27dfb718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E10DBD-263F-4BCE-8ADF-0EDA72C59600}">
  <ds:schemaRefs>
    <ds:schemaRef ds:uri="981224f0-4028-4edd-9780-e3fac934c0e7"/>
    <ds:schemaRef ds:uri="ec9925b7-c99b-488b-a567-c6d27dfb71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39DBFF7-A8BA-46D4-BDC5-388DCE346991}">
  <ds:schemaRefs>
    <ds:schemaRef ds:uri="981224f0-4028-4edd-9780-e3fac934c0e7"/>
    <ds:schemaRef ds:uri="ec9925b7-c99b-488b-a567-c6d27dfb718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EB3845-7EBB-422A-B871-758A24A235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SketchyVTI</vt:lpstr>
      <vt:lpstr>BinÔMontron</vt:lpstr>
      <vt:lpstr>Sommaire</vt:lpstr>
      <vt:lpstr>Demonstration du projet</vt:lpstr>
      <vt:lpstr>Présentation du schéma de la bdd </vt:lpstr>
      <vt:lpstr>Presentation  du code</vt:lpstr>
      <vt:lpstr>CONCLUSION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</cp:revision>
  <dcterms:created xsi:type="dcterms:W3CDTF">2020-09-18T10:30:34Z</dcterms:created>
  <dcterms:modified xsi:type="dcterms:W3CDTF">2022-10-28T14:21:34Z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0x01010089C4AA21DDBC3B4699D6071E96F2278A</vt:lpwstr>
  </property>
</Properties>
</file>