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0" r:id="rId1"/>
  </p:sldMasterIdLst>
  <p:notesMasterIdLst>
    <p:notesMasterId r:id="rId14"/>
  </p:notesMasterIdLst>
  <p:sldIdLst>
    <p:sldId id="256" r:id="rId2"/>
    <p:sldId id="273" r:id="rId3"/>
    <p:sldId id="257" r:id="rId4"/>
    <p:sldId id="269" r:id="rId5"/>
    <p:sldId id="299" r:id="rId6"/>
    <p:sldId id="268" r:id="rId7"/>
    <p:sldId id="297" r:id="rId8"/>
    <p:sldId id="259" r:id="rId9"/>
    <p:sldId id="298" r:id="rId10"/>
    <p:sldId id="300" r:id="rId11"/>
    <p:sldId id="280" r:id="rId12"/>
    <p:sldId id="278" r:id="rId13"/>
  </p:sldIdLst>
  <p:sldSz cx="9144000" cy="5143500" type="screen16x9"/>
  <p:notesSz cx="6858000" cy="9144000"/>
  <p:embeddedFontLst>
    <p:embeddedFont>
      <p:font typeface="Advent Pro Medium" panose="020B0604020202020204" charset="0"/>
      <p:regular r:id="rId15"/>
      <p:bold r:id="rId16"/>
    </p:embeddedFont>
    <p:embeddedFont>
      <p:font typeface="Advent Pro SemiBold" panose="020B0604020202020204" charset="0"/>
      <p:regular r:id="rId17"/>
      <p:bold r:id="rId18"/>
    </p:embeddedFont>
    <p:embeddedFont>
      <p:font typeface="Fira Sans Condensed Medium" panose="020B0603050000020004" pitchFamily="34" charset="0"/>
      <p:regular r:id="rId19"/>
      <p:bold r:id="rId20"/>
      <p:italic r:id="rId21"/>
      <p:boldItalic r:id="rId22"/>
    </p:embeddedFont>
    <p:embeddedFont>
      <p:font typeface="JetBrains Mono" panose="02000009000000000000" pitchFamily="49" charset="0"/>
      <p:regular r:id="rId23"/>
      <p:bold r:id="rId24"/>
      <p:italic r:id="rId25"/>
      <p:boldItalic r:id="rId26"/>
    </p:embeddedFont>
    <p:embeddedFont>
      <p:font typeface="Livvic Light" pitchFamily="2" charset="0"/>
      <p:regular r:id="rId27"/>
      <p:italic r:id="rId28"/>
    </p:embeddedFont>
    <p:embeddedFont>
      <p:font typeface="Maven Pro" panose="020B0604020202020204" charset="0"/>
      <p:regular r:id="rId29"/>
      <p:bold r:id="rId30"/>
    </p:embeddedFont>
    <p:embeddedFont>
      <p:font typeface="Maven Pro SemiBold" panose="020B0604020202020204" charset="0"/>
      <p:regular r:id="rId31"/>
      <p:bold r:id="rId32"/>
    </p:embeddedFont>
    <p:embeddedFont>
      <p:font typeface="Nunito Light" pitchFamily="2" charset="0"/>
      <p:regular r:id="rId33"/>
      <p:italic r:id="rId34"/>
    </p:embeddedFont>
    <p:embeddedFont>
      <p:font typeface="Share Tech" panose="020B0604020202020204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4975"/>
    <a:srgbClr val="FF9973"/>
    <a:srgbClr val="002845"/>
    <a:srgbClr val="E898AC"/>
    <a:srgbClr val="00B1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FCF47EB-993D-457B-9169-957F3D98857C}">
  <a:tblStyle styleId="{6FCF47EB-993D-457B-9169-957F3D9885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7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tableStyles" Target="tableStyles.xml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font" Target="fonts/font2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6c60e245bf_1_31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4" name="Google Shape;1584;g6c60e245bf_1_31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6c52a2e8d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6c52a2e8d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6c52a2e8d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6c52a2e8d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6c52a2e8d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6c52a2e8d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6811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8316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7500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1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>
            <a:spLocks noGrp="1"/>
          </p:cNvSpPr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2" name="Google Shape;312;p16"/>
          <p:cNvSpPr txBox="1">
            <a:spLocks noGrp="1"/>
          </p:cNvSpPr>
          <p:nvPr>
            <p:ph type="subTitle" idx="1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ctrTitle" idx="2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subTitle" idx="3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ctrTitle" idx="4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subTitle" idx="5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ctrTitle" idx="7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subTitle" idx="8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ctrTitle" idx="9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subTitle" idx="13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ctrTitle" idx="14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subTitle" idx="15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2_1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>
            <a:spLocks noGrp="1"/>
          </p:cNvSpPr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5" name="Google Shape;355;p18"/>
          <p:cNvSpPr txBox="1">
            <a:spLocks noGrp="1"/>
          </p:cNvSpPr>
          <p:nvPr>
            <p:ph type="subTitle" idx="1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ctrTitle" idx="2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subTitle" idx="3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ctrTitle" idx="4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subTitle" idx="5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ctrTitle" idx="6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18"/>
          <p:cNvSpPr txBox="1">
            <a:spLocks noGrp="1"/>
          </p:cNvSpPr>
          <p:nvPr>
            <p:ph type="subTitle" idx="7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2" name="Google Shape;362;p18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4" r:id="rId4"/>
    <p:sldLayoutId id="2147483655" r:id="rId5"/>
    <p:sldLayoutId id="2147483662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dashboard-element-collection-template_6100740.htm/?utm_source=slidesgo_template&amp;utm_medium=referral-link&amp;utm_campaign=sg_resources&amp;utm_content=freepik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Charley LEBARBIER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Slava OSWALD</a:t>
            </a:r>
            <a:endParaRPr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SENTIMENT ANALYSIS</a:t>
            </a:r>
            <a:r>
              <a:rPr lang="en" dirty="0"/>
              <a:t> ON FILM REVIEW</a:t>
            </a:r>
            <a:endParaRPr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 5" descr="Une image contenant dessin&#10;&#10;Description générée automatiquement">
            <a:extLst>
              <a:ext uri="{FF2B5EF4-FFF2-40B4-BE49-F238E27FC236}">
                <a16:creationId xmlns:a16="http://schemas.microsoft.com/office/drawing/2014/main" id="{84DC22C4-8DDD-755B-EC17-0949A5D79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9036" y="4025453"/>
            <a:ext cx="1208420" cy="59031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37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DE</a:t>
            </a:r>
            <a:r>
              <a:rPr lang="en" dirty="0">
                <a:solidFill>
                  <a:schemeClr val="bg1"/>
                </a:solidFill>
              </a:rPr>
              <a:t>MO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238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p49"/>
          <p:cNvSpPr txBox="1">
            <a:spLocks noGrp="1"/>
          </p:cNvSpPr>
          <p:nvPr>
            <p:ph type="body" idx="1"/>
          </p:nvPr>
        </p:nvSpPr>
        <p:spPr>
          <a:xfrm>
            <a:off x="597374" y="1191120"/>
            <a:ext cx="2301273" cy="34631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CE QU’ON A APPRIS</a:t>
            </a:r>
            <a:endParaRPr sz="18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Advent Pro Medium"/>
              <a:ea typeface="Advent Pro Medium"/>
              <a:cs typeface="Advent Pro Medium"/>
              <a:sym typeface="Advent Pro Medium"/>
            </a:endParaRPr>
          </a:p>
          <a:p>
            <a:pPr marL="241300" lvl="0" indent="-215900" algn="l" rtl="0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ven Pro"/>
              <a:buChar char="●"/>
            </a:pPr>
            <a:r>
              <a:rPr lang="fr-FR" sz="1400" dirty="0">
                <a:solidFill>
                  <a:schemeClr val="hlink"/>
                </a:solidFill>
                <a:uFill>
                  <a:noFill/>
                </a:uFill>
              </a:rPr>
              <a:t>Création d’un modèle de NLP et son </a:t>
            </a:r>
            <a:r>
              <a:rPr lang="fr-FR" sz="1400" dirty="0" err="1">
                <a:solidFill>
                  <a:schemeClr val="hlink"/>
                </a:solidFill>
                <a:uFill>
                  <a:noFill/>
                </a:uFill>
              </a:rPr>
              <a:t>preprocessing</a:t>
            </a:r>
            <a:endParaRPr sz="1400" dirty="0"/>
          </a:p>
          <a:p>
            <a:pPr marL="241300" lvl="0" indent="-215900" algn="l" rtl="0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ven Pro"/>
              <a:buChar char="●"/>
            </a:pPr>
            <a:r>
              <a:rPr lang="en" sz="1400" dirty="0">
                <a:solidFill>
                  <a:schemeClr val="hlink"/>
                </a:solidFill>
                <a:uFill>
                  <a:noFill/>
                </a:uFill>
              </a:rPr>
              <a:t>Web-Scraping</a:t>
            </a:r>
            <a:endParaRPr sz="1400" dirty="0"/>
          </a:p>
          <a:p>
            <a:pPr marL="241300" lvl="0" indent="-215900" algn="l" rtl="0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ven Pro"/>
              <a:buChar char="●"/>
            </a:pPr>
            <a:r>
              <a:rPr lang="en" sz="1400" dirty="0">
                <a:solidFill>
                  <a:schemeClr val="hlink"/>
                </a:solidFill>
                <a:uFill>
                  <a:noFill/>
                </a:uFill>
                <a:hlinkClick r:id="rId3"/>
              </a:rPr>
              <a:t>Création d’un site web</a:t>
            </a:r>
            <a:r>
              <a:rPr lang="en" sz="1400" dirty="0">
                <a:solidFill>
                  <a:schemeClr val="hlink"/>
                </a:solidFill>
                <a:uFill>
                  <a:noFill/>
                </a:uFill>
              </a:rPr>
              <a:t> avec le design souhaité</a:t>
            </a:r>
          </a:p>
          <a:p>
            <a:pPr marL="241300" lvl="0" indent="-215900" algn="l" rtl="0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ven Pro"/>
              <a:buChar char="●"/>
            </a:pPr>
            <a:r>
              <a:rPr lang="en" sz="1400" dirty="0">
                <a:solidFill>
                  <a:schemeClr val="hlink"/>
                </a:solidFill>
                <a:uFill>
                  <a:noFill/>
                </a:uFill>
              </a:rPr>
              <a:t>Création de Wordclouds</a:t>
            </a:r>
            <a:endParaRPr sz="1400" dirty="0"/>
          </a:p>
        </p:txBody>
      </p:sp>
      <p:sp>
        <p:nvSpPr>
          <p:cNvPr id="1587" name="Google Shape;1587;p49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2" name="Google Shape;1586;p49">
            <a:extLst>
              <a:ext uri="{FF2B5EF4-FFF2-40B4-BE49-F238E27FC236}">
                <a16:creationId xmlns:a16="http://schemas.microsoft.com/office/drawing/2014/main" id="{67960220-9F27-A504-6D09-EC89E21902B0}"/>
              </a:ext>
            </a:extLst>
          </p:cNvPr>
          <p:cNvSpPr txBox="1">
            <a:spLocks/>
          </p:cNvSpPr>
          <p:nvPr/>
        </p:nvSpPr>
        <p:spPr>
          <a:xfrm>
            <a:off x="3421363" y="1191120"/>
            <a:ext cx="2301273" cy="37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>
              <a:spcBef>
                <a:spcPts val="1600"/>
              </a:spcBef>
              <a:buFont typeface="Livvic Light"/>
              <a:buNone/>
            </a:pPr>
            <a:r>
              <a:rPr lang="en-US" sz="1800" dirty="0">
                <a:latin typeface="Share Tech"/>
                <a:ea typeface="Share Tech"/>
                <a:cs typeface="Share Tech"/>
                <a:sym typeface="Share Tech"/>
              </a:rPr>
              <a:t>COMMENT</a:t>
            </a:r>
          </a:p>
          <a:p>
            <a:pPr marL="0" indent="0">
              <a:buFont typeface="Livvic Light"/>
              <a:buNone/>
            </a:pPr>
            <a:endParaRPr lang="en-US" sz="1800" dirty="0">
              <a:latin typeface="Advent Pro Medium"/>
              <a:ea typeface="Advent Pro Medium"/>
              <a:cs typeface="Advent Pro Medium"/>
              <a:sym typeface="Advent Pro Medium"/>
            </a:endParaRPr>
          </a:p>
          <a:p>
            <a:pPr marL="241300" indent="-215900">
              <a:spcBef>
                <a:spcPts val="1200"/>
              </a:spcBef>
              <a:buClr>
                <a:schemeClr val="accent2"/>
              </a:buClr>
              <a:buSzPts val="1400"/>
              <a:buFont typeface="Maven Pro"/>
              <a:buChar char="●"/>
            </a:pPr>
            <a:r>
              <a:rPr lang="en-US" sz="1400" dirty="0">
                <a:solidFill>
                  <a:schemeClr val="hlink"/>
                </a:solidFill>
                <a:uFill>
                  <a:noFill/>
                </a:uFill>
              </a:rPr>
              <a:t>Recherche sur internet (</a:t>
            </a:r>
            <a:r>
              <a:rPr lang="en-US" sz="1400" dirty="0" err="1">
                <a:solidFill>
                  <a:schemeClr val="hlink"/>
                </a:solidFill>
                <a:uFill>
                  <a:noFill/>
                </a:uFill>
              </a:rPr>
              <a:t>StackOverflow</a:t>
            </a:r>
            <a:r>
              <a:rPr lang="en-US" sz="1400" dirty="0">
                <a:solidFill>
                  <a:schemeClr val="hlink"/>
                </a:solidFill>
                <a:uFill>
                  <a:noFill/>
                </a:uFill>
              </a:rPr>
              <a:t>…)</a:t>
            </a:r>
          </a:p>
          <a:p>
            <a:pPr marL="241300" indent="-215900">
              <a:spcBef>
                <a:spcPts val="1200"/>
              </a:spcBef>
              <a:buClr>
                <a:schemeClr val="accent2"/>
              </a:buClr>
              <a:buSzPts val="1400"/>
              <a:buFont typeface="Maven Pro"/>
              <a:buChar char="●"/>
            </a:pPr>
            <a:r>
              <a:rPr lang="en-US" sz="1400" dirty="0">
                <a:solidFill>
                  <a:schemeClr val="hlink"/>
                </a:solidFill>
                <a:uFill>
                  <a:noFill/>
                </a:uFill>
              </a:rPr>
              <a:t>Lecture de tutorial</a:t>
            </a:r>
          </a:p>
          <a:p>
            <a:pPr marL="241300" indent="-215900">
              <a:spcBef>
                <a:spcPts val="1200"/>
              </a:spcBef>
              <a:buClr>
                <a:schemeClr val="accent2"/>
              </a:buClr>
              <a:buSzPts val="1400"/>
              <a:buFont typeface="Maven Pro"/>
              <a:buChar char="●"/>
            </a:pPr>
            <a:r>
              <a:rPr lang="en-US" sz="1400" dirty="0" err="1">
                <a:solidFill>
                  <a:schemeClr val="hlink"/>
                </a:solidFill>
                <a:uFill>
                  <a:noFill/>
                </a:uFill>
              </a:rPr>
              <a:t>Echanges</a:t>
            </a:r>
            <a:r>
              <a:rPr lang="en-US" sz="1400" dirty="0">
                <a:solidFill>
                  <a:schemeClr val="hlink"/>
                </a:solidFill>
                <a:uFill>
                  <a:noFill/>
                </a:uFill>
              </a:rPr>
              <a:t> avec </a:t>
            </a:r>
            <a:r>
              <a:rPr lang="en-US" sz="1400" dirty="0" err="1">
                <a:solidFill>
                  <a:schemeClr val="hlink"/>
                </a:solidFill>
                <a:uFill>
                  <a:noFill/>
                </a:uFill>
              </a:rPr>
              <a:t>autres</a:t>
            </a:r>
            <a:r>
              <a:rPr lang="en-US" sz="1400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US" sz="1400" dirty="0" err="1">
                <a:solidFill>
                  <a:schemeClr val="hlink"/>
                </a:solidFill>
                <a:uFill>
                  <a:noFill/>
                </a:uFill>
              </a:rPr>
              <a:t>apprenants</a:t>
            </a:r>
            <a:endParaRPr lang="en-US" sz="1400" dirty="0"/>
          </a:p>
          <a:p>
            <a:pPr marL="241300" indent="-215900">
              <a:spcBef>
                <a:spcPts val="1200"/>
              </a:spcBef>
              <a:buClr>
                <a:schemeClr val="accent2"/>
              </a:buClr>
              <a:buSzPts val="1400"/>
              <a:buFont typeface="Maven Pro"/>
              <a:buChar char="●"/>
            </a:pPr>
            <a:r>
              <a:rPr lang="en-US" sz="1400" dirty="0" err="1">
                <a:solidFill>
                  <a:schemeClr val="hlink"/>
                </a:solidFill>
                <a:uFill>
                  <a:noFill/>
                </a:uFill>
              </a:rPr>
              <a:t>Echanges</a:t>
            </a:r>
            <a:r>
              <a:rPr lang="en-US" sz="1400" dirty="0">
                <a:solidFill>
                  <a:schemeClr val="hlink"/>
                </a:solidFill>
                <a:uFill>
                  <a:noFill/>
                </a:uFill>
              </a:rPr>
              <a:t> avec les </a:t>
            </a:r>
            <a:r>
              <a:rPr lang="en-US" sz="1400" dirty="0" err="1">
                <a:solidFill>
                  <a:schemeClr val="hlink"/>
                </a:solidFill>
                <a:uFill>
                  <a:noFill/>
                </a:uFill>
              </a:rPr>
              <a:t>formateurs</a:t>
            </a:r>
            <a:endParaRPr lang="en-US" sz="1400" dirty="0">
              <a:solidFill>
                <a:schemeClr val="hlink"/>
              </a:solidFill>
              <a:uFill>
                <a:noFill/>
              </a:uFill>
            </a:endParaRPr>
          </a:p>
          <a:p>
            <a:pPr marL="241300" indent="-215900">
              <a:spcBef>
                <a:spcPts val="1200"/>
              </a:spcBef>
              <a:buClr>
                <a:schemeClr val="accent2"/>
              </a:buClr>
              <a:buSzPts val="1400"/>
              <a:buFont typeface="Maven Pro"/>
              <a:buChar char="●"/>
            </a:pPr>
            <a:r>
              <a:rPr lang="en-US" sz="1400" dirty="0">
                <a:solidFill>
                  <a:schemeClr val="hlink"/>
                </a:solidFill>
                <a:uFill>
                  <a:noFill/>
                </a:uFill>
              </a:rPr>
              <a:t>Imitation de site web</a:t>
            </a:r>
            <a:endParaRPr lang="en-US" sz="1400" dirty="0"/>
          </a:p>
        </p:txBody>
      </p:sp>
      <p:sp>
        <p:nvSpPr>
          <p:cNvPr id="5" name="Google Shape;1586;p49">
            <a:extLst>
              <a:ext uri="{FF2B5EF4-FFF2-40B4-BE49-F238E27FC236}">
                <a16:creationId xmlns:a16="http://schemas.microsoft.com/office/drawing/2014/main" id="{708C6B77-CA45-34AE-C175-72A6058CBE2C}"/>
              </a:ext>
            </a:extLst>
          </p:cNvPr>
          <p:cNvSpPr txBox="1">
            <a:spLocks/>
          </p:cNvSpPr>
          <p:nvPr/>
        </p:nvSpPr>
        <p:spPr>
          <a:xfrm>
            <a:off x="6245353" y="1191120"/>
            <a:ext cx="2301273" cy="37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>
              <a:spcBef>
                <a:spcPts val="1600"/>
              </a:spcBef>
              <a:buFont typeface="Livvic Light"/>
              <a:buNone/>
            </a:pPr>
            <a:r>
              <a:rPr lang="en-US" sz="1800" dirty="0">
                <a:latin typeface="Share Tech"/>
                <a:ea typeface="Share Tech"/>
                <a:cs typeface="Share Tech"/>
                <a:sym typeface="Share Tech"/>
              </a:rPr>
              <a:t>COMP. MOBILISABLES</a:t>
            </a:r>
          </a:p>
          <a:p>
            <a:pPr marL="0" indent="0">
              <a:buFont typeface="Livvic Light"/>
              <a:buNone/>
            </a:pPr>
            <a:endParaRPr lang="en-US" sz="1800" dirty="0">
              <a:latin typeface="Advent Pro Medium"/>
              <a:ea typeface="Advent Pro Medium"/>
              <a:cs typeface="Advent Pro Medium"/>
              <a:sym typeface="Advent Pro Medium"/>
            </a:endParaRPr>
          </a:p>
          <a:p>
            <a:pPr marL="241300" indent="-215900">
              <a:spcBef>
                <a:spcPts val="1200"/>
              </a:spcBef>
              <a:buClr>
                <a:schemeClr val="accent2"/>
              </a:buClr>
              <a:buSzPts val="1400"/>
              <a:buFont typeface="Maven Pro"/>
              <a:buChar char="●"/>
            </a:pPr>
            <a:r>
              <a:rPr lang="en-US" sz="1400" dirty="0" err="1">
                <a:solidFill>
                  <a:schemeClr val="hlink"/>
                </a:solidFill>
                <a:uFill>
                  <a:noFill/>
                </a:uFill>
              </a:rPr>
              <a:t>Réalisation</a:t>
            </a:r>
            <a:r>
              <a:rPr lang="en-US" sz="1400" dirty="0">
                <a:solidFill>
                  <a:schemeClr val="hlink"/>
                </a:solidFill>
                <a:uFill>
                  <a:noFill/>
                </a:uFill>
              </a:rPr>
              <a:t> d’un site web </a:t>
            </a:r>
            <a:r>
              <a:rPr lang="en-US" sz="1400" i="1" dirty="0">
                <a:solidFill>
                  <a:schemeClr val="hlink"/>
                </a:solidFill>
                <a:uFill>
                  <a:noFill/>
                </a:uFill>
              </a:rPr>
              <a:t>(dans </a:t>
            </a:r>
            <a:r>
              <a:rPr lang="en-US" sz="1400" i="1" dirty="0" err="1">
                <a:solidFill>
                  <a:schemeClr val="hlink"/>
                </a:solidFill>
                <a:uFill>
                  <a:noFill/>
                </a:uFill>
              </a:rPr>
              <a:t>une</a:t>
            </a:r>
            <a:r>
              <a:rPr lang="en-US" sz="1400" i="1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US" sz="1400" i="1" dirty="0" err="1">
                <a:solidFill>
                  <a:schemeClr val="hlink"/>
                </a:solidFill>
                <a:uFill>
                  <a:noFill/>
                </a:uFill>
              </a:rPr>
              <a:t>certaine</a:t>
            </a:r>
            <a:r>
              <a:rPr lang="en-US" sz="1400" i="1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US" sz="1400" i="1" dirty="0" err="1">
                <a:solidFill>
                  <a:schemeClr val="hlink"/>
                </a:solidFill>
                <a:uFill>
                  <a:noFill/>
                </a:uFill>
              </a:rPr>
              <a:t>mesure</a:t>
            </a:r>
            <a:r>
              <a:rPr lang="en-US" sz="1400" i="1" dirty="0">
                <a:solidFill>
                  <a:schemeClr val="hlink"/>
                </a:solidFill>
                <a:uFill>
                  <a:noFill/>
                </a:uFill>
              </a:rPr>
              <a:t>)</a:t>
            </a:r>
            <a:endParaRPr lang="en-US" sz="1400" i="1" dirty="0"/>
          </a:p>
          <a:p>
            <a:pPr marL="241300" indent="-215900">
              <a:spcBef>
                <a:spcPts val="1200"/>
              </a:spcBef>
              <a:buClr>
                <a:schemeClr val="accent2"/>
              </a:buClr>
              <a:buSzPts val="1400"/>
              <a:buFont typeface="Maven Pro"/>
              <a:buChar char="●"/>
            </a:pPr>
            <a:r>
              <a:rPr lang="en-US" sz="1400" dirty="0" err="1">
                <a:solidFill>
                  <a:schemeClr val="hlink"/>
                </a:solidFill>
                <a:uFill>
                  <a:noFill/>
                </a:uFill>
              </a:rPr>
              <a:t>Réalisation</a:t>
            </a:r>
            <a:r>
              <a:rPr lang="en-US" sz="1400" dirty="0">
                <a:solidFill>
                  <a:schemeClr val="hlink"/>
                </a:solidFill>
                <a:uFill>
                  <a:noFill/>
                </a:uFill>
              </a:rPr>
              <a:t> d’un </a:t>
            </a:r>
            <a:r>
              <a:rPr lang="en-US" sz="1400" dirty="0" err="1">
                <a:solidFill>
                  <a:schemeClr val="hlink"/>
                </a:solidFill>
                <a:uFill>
                  <a:noFill/>
                </a:uFill>
              </a:rPr>
              <a:t>modèle</a:t>
            </a:r>
            <a:r>
              <a:rPr lang="en-US" sz="1400" dirty="0">
                <a:solidFill>
                  <a:schemeClr val="hlink"/>
                </a:solidFill>
                <a:uFill>
                  <a:noFill/>
                </a:uFill>
              </a:rPr>
              <a:t> NLP et son </a:t>
            </a:r>
            <a:r>
              <a:rPr lang="en-US" sz="1400" dirty="0" err="1">
                <a:solidFill>
                  <a:schemeClr val="hlink"/>
                </a:solidFill>
                <a:uFill>
                  <a:noFill/>
                </a:uFill>
              </a:rPr>
              <a:t>optimisation</a:t>
            </a:r>
            <a:endParaRPr lang="en-US" sz="1400" dirty="0"/>
          </a:p>
          <a:p>
            <a:pPr marL="241300" indent="-215900">
              <a:spcBef>
                <a:spcPts val="1200"/>
              </a:spcBef>
              <a:buClr>
                <a:schemeClr val="accent2"/>
              </a:buClr>
              <a:buSzPts val="1400"/>
              <a:buFont typeface="Maven Pro"/>
              <a:buChar char="●"/>
            </a:pPr>
            <a:r>
              <a:rPr lang="en-US" sz="1400" dirty="0" err="1">
                <a:solidFill>
                  <a:schemeClr val="hlink"/>
                </a:solidFill>
                <a:uFill>
                  <a:noFill/>
                </a:uFill>
              </a:rPr>
              <a:t>Récupération</a:t>
            </a:r>
            <a:r>
              <a:rPr lang="en-US" sz="1400" dirty="0">
                <a:solidFill>
                  <a:schemeClr val="hlink"/>
                </a:solidFill>
                <a:uFill>
                  <a:noFill/>
                </a:uFill>
              </a:rPr>
              <a:t> de Data via Scraping + Data Aug</a:t>
            </a:r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47"/>
          <p:cNvSpPr txBox="1">
            <a:spLocks noGrp="1"/>
          </p:cNvSpPr>
          <p:nvPr>
            <p:ph type="title"/>
          </p:nvPr>
        </p:nvSpPr>
        <p:spPr>
          <a:xfrm>
            <a:off x="2471150" y="2011050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sp>
        <p:nvSpPr>
          <p:cNvPr id="1362" name="Google Shape;1362;p47"/>
          <p:cNvSpPr txBox="1">
            <a:spLocks noGrp="1"/>
          </p:cNvSpPr>
          <p:nvPr>
            <p:ph type="subTitle" idx="1"/>
          </p:nvPr>
        </p:nvSpPr>
        <p:spPr>
          <a:xfrm>
            <a:off x="2902550" y="1378640"/>
            <a:ext cx="2960400" cy="4314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Do you have any questions?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364" name="Google Shape;1364;p47"/>
          <p:cNvSpPr/>
          <p:nvPr/>
        </p:nvSpPr>
        <p:spPr>
          <a:xfrm>
            <a:off x="-65247" y="971445"/>
            <a:ext cx="62397" cy="62143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5" name="Google Shape;1365;p47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1366" name="Google Shape;1366;p47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7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7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9" name="Google Shape;1369;p47"/>
          <p:cNvSpPr/>
          <p:nvPr/>
        </p:nvSpPr>
        <p:spPr>
          <a:xfrm>
            <a:off x="9277943" y="-708433"/>
            <a:ext cx="9132" cy="2718429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47"/>
          <p:cNvSpPr/>
          <p:nvPr/>
        </p:nvSpPr>
        <p:spPr>
          <a:xfrm>
            <a:off x="335228" y="-685306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000FEF-501F-2951-F2EB-7F8524BEF52A}"/>
              </a:ext>
            </a:extLst>
          </p:cNvPr>
          <p:cNvSpPr/>
          <p:nvPr/>
        </p:nvSpPr>
        <p:spPr>
          <a:xfrm>
            <a:off x="2471150" y="3965825"/>
            <a:ext cx="3823200" cy="575353"/>
          </a:xfrm>
          <a:prstGeom prst="rect">
            <a:avLst/>
          </a:prstGeom>
          <a:solidFill>
            <a:srgbClr val="00284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42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SOMMAIRE</a:t>
            </a:r>
            <a:endParaRPr dirty="0"/>
          </a:p>
        </p:txBody>
      </p:sp>
      <p:sp>
        <p:nvSpPr>
          <p:cNvPr id="1166" name="Google Shape;1166;p42"/>
          <p:cNvSpPr txBox="1">
            <a:spLocks noGrp="1"/>
          </p:cNvSpPr>
          <p:nvPr>
            <p:ph type="ctrTitle"/>
          </p:nvPr>
        </p:nvSpPr>
        <p:spPr>
          <a:xfrm>
            <a:off x="442262" y="2253656"/>
            <a:ext cx="1881300" cy="4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PREPROCESSING</a:t>
            </a:r>
            <a:endParaRPr dirty="0"/>
          </a:p>
        </p:txBody>
      </p:sp>
      <p:sp>
        <p:nvSpPr>
          <p:cNvPr id="1169" name="Google Shape;1169;p42"/>
          <p:cNvSpPr txBox="1">
            <a:spLocks noGrp="1"/>
          </p:cNvSpPr>
          <p:nvPr>
            <p:ph type="ctrTitle" idx="4"/>
          </p:nvPr>
        </p:nvSpPr>
        <p:spPr>
          <a:xfrm>
            <a:off x="5652592" y="1813340"/>
            <a:ext cx="1881300" cy="4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1171" name="Google Shape;1171;p42"/>
          <p:cNvSpPr txBox="1">
            <a:spLocks noGrp="1"/>
          </p:cNvSpPr>
          <p:nvPr>
            <p:ph type="ctrTitle" idx="7"/>
          </p:nvPr>
        </p:nvSpPr>
        <p:spPr>
          <a:xfrm>
            <a:off x="2075853" y="3202271"/>
            <a:ext cx="1881300" cy="4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RESULTATS</a:t>
            </a:r>
            <a:endParaRPr dirty="0"/>
          </a:p>
        </p:txBody>
      </p:sp>
      <p:sp>
        <p:nvSpPr>
          <p:cNvPr id="1173" name="Google Shape;1173;p42"/>
          <p:cNvSpPr txBox="1">
            <a:spLocks noGrp="1"/>
          </p:cNvSpPr>
          <p:nvPr>
            <p:ph type="ctrTitle" idx="9"/>
          </p:nvPr>
        </p:nvSpPr>
        <p:spPr>
          <a:xfrm>
            <a:off x="4572000" y="3950374"/>
            <a:ext cx="1881300" cy="4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WORDCLOUDS</a:t>
            </a:r>
            <a:endParaRPr dirty="0"/>
          </a:p>
        </p:txBody>
      </p:sp>
      <p:sp>
        <p:nvSpPr>
          <p:cNvPr id="1177" name="Google Shape;1177;p42"/>
          <p:cNvSpPr/>
          <p:nvPr/>
        </p:nvSpPr>
        <p:spPr>
          <a:xfrm>
            <a:off x="2808753" y="2642395"/>
            <a:ext cx="415500" cy="41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2</a:t>
            </a:r>
            <a:endParaRPr dirty="0"/>
          </a:p>
        </p:txBody>
      </p:sp>
      <p:sp>
        <p:nvSpPr>
          <p:cNvPr id="1178" name="Google Shape;1178;p42"/>
          <p:cNvSpPr/>
          <p:nvPr/>
        </p:nvSpPr>
        <p:spPr>
          <a:xfrm>
            <a:off x="5304900" y="3302033"/>
            <a:ext cx="415500" cy="41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3</a:t>
            </a:r>
            <a:endParaRPr dirty="0"/>
          </a:p>
        </p:txBody>
      </p:sp>
      <p:sp>
        <p:nvSpPr>
          <p:cNvPr id="1180" name="Google Shape;1180;p42"/>
          <p:cNvSpPr/>
          <p:nvPr/>
        </p:nvSpPr>
        <p:spPr>
          <a:xfrm>
            <a:off x="1196075" y="1715287"/>
            <a:ext cx="415500" cy="4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1</a:t>
            </a:r>
            <a:endParaRPr dirty="0"/>
          </a:p>
        </p:txBody>
      </p:sp>
      <p:sp>
        <p:nvSpPr>
          <p:cNvPr id="1182" name="Google Shape;1182;p42"/>
          <p:cNvSpPr/>
          <p:nvPr/>
        </p:nvSpPr>
        <p:spPr>
          <a:xfrm>
            <a:off x="6385492" y="1267164"/>
            <a:ext cx="415500" cy="415500"/>
          </a:xfrm>
          <a:prstGeom prst="rect">
            <a:avLst/>
          </a:prstGeom>
          <a:solidFill>
            <a:srgbClr val="F649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4</a:t>
            </a:r>
            <a:endParaRPr dirty="0"/>
          </a:p>
        </p:txBody>
      </p:sp>
      <p:cxnSp>
        <p:nvCxnSpPr>
          <p:cNvPr id="1183" name="Google Shape;1183;p42"/>
          <p:cNvCxnSpPr>
            <a:cxnSpLocks/>
            <a:stCxn id="1180" idx="0"/>
            <a:endCxn id="1177" idx="0"/>
          </p:cNvCxnSpPr>
          <p:nvPr/>
        </p:nvCxnSpPr>
        <p:spPr>
          <a:xfrm rot="16200000" flipH="1">
            <a:off x="1746610" y="1372502"/>
            <a:ext cx="927108" cy="1612678"/>
          </a:xfrm>
          <a:prstGeom prst="bentConnector3">
            <a:avLst>
              <a:gd name="adj1" fmla="val -47342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4" name="Google Shape;1184;p42"/>
          <p:cNvCxnSpPr>
            <a:cxnSpLocks/>
            <a:stCxn id="1178" idx="0"/>
            <a:endCxn id="1182" idx="1"/>
          </p:cNvCxnSpPr>
          <p:nvPr/>
        </p:nvCxnSpPr>
        <p:spPr>
          <a:xfrm rot="5400000" flipH="1" flipV="1">
            <a:off x="5035512" y="1952053"/>
            <a:ext cx="1827119" cy="872842"/>
          </a:xfrm>
          <a:prstGeom prst="bentConnector2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16" name="Google Shape;1216;p42"/>
          <p:cNvGrpSpPr/>
          <p:nvPr/>
        </p:nvGrpSpPr>
        <p:grpSpPr>
          <a:xfrm>
            <a:off x="7185420" y="3036299"/>
            <a:ext cx="264433" cy="353454"/>
            <a:chOff x="8054820" y="2416399"/>
            <a:chExt cx="264433" cy="353454"/>
          </a:xfrm>
        </p:grpSpPr>
        <p:sp>
          <p:nvSpPr>
            <p:cNvPr id="1217" name="Google Shape;1217;p42"/>
            <p:cNvSpPr/>
            <p:nvPr/>
          </p:nvSpPr>
          <p:spPr>
            <a:xfrm>
              <a:off x="8148371" y="2538621"/>
              <a:ext cx="10201" cy="15872"/>
            </a:xfrm>
            <a:custGeom>
              <a:avLst/>
              <a:gdLst/>
              <a:ahLst/>
              <a:cxnLst/>
              <a:rect l="l" t="t" r="r" b="b"/>
              <a:pathLst>
                <a:path w="322" h="501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334"/>
                  </a:lnTo>
                  <a:cubicBezTo>
                    <a:pt x="0" y="429"/>
                    <a:pt x="72" y="500"/>
                    <a:pt x="155" y="500"/>
                  </a:cubicBezTo>
                  <a:cubicBezTo>
                    <a:pt x="250" y="500"/>
                    <a:pt x="322" y="429"/>
                    <a:pt x="322" y="334"/>
                  </a:cubicBezTo>
                  <a:lnTo>
                    <a:pt x="322" y="155"/>
                  </a:lnTo>
                  <a:cubicBezTo>
                    <a:pt x="310" y="72"/>
                    <a:pt x="250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2"/>
            <p:cNvSpPr/>
            <p:nvPr/>
          </p:nvSpPr>
          <p:spPr>
            <a:xfrm>
              <a:off x="8214361" y="2538621"/>
              <a:ext cx="10233" cy="15872"/>
            </a:xfrm>
            <a:custGeom>
              <a:avLst/>
              <a:gdLst/>
              <a:ahLst/>
              <a:cxnLst/>
              <a:rect l="l" t="t" r="r" b="b"/>
              <a:pathLst>
                <a:path w="323" h="501" extrusionOk="0">
                  <a:moveTo>
                    <a:pt x="156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334"/>
                  </a:lnTo>
                  <a:cubicBezTo>
                    <a:pt x="1" y="429"/>
                    <a:pt x="72" y="500"/>
                    <a:pt x="156" y="500"/>
                  </a:cubicBezTo>
                  <a:cubicBezTo>
                    <a:pt x="251" y="500"/>
                    <a:pt x="322" y="429"/>
                    <a:pt x="322" y="334"/>
                  </a:cubicBezTo>
                  <a:lnTo>
                    <a:pt x="322" y="155"/>
                  </a:lnTo>
                  <a:cubicBezTo>
                    <a:pt x="322" y="72"/>
                    <a:pt x="251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2"/>
            <p:cNvSpPr/>
            <p:nvPr/>
          </p:nvSpPr>
          <p:spPr>
            <a:xfrm>
              <a:off x="8054820" y="2416399"/>
              <a:ext cx="264433" cy="353454"/>
            </a:xfrm>
            <a:custGeom>
              <a:avLst/>
              <a:gdLst/>
              <a:ahLst/>
              <a:cxnLst/>
              <a:rect l="l" t="t" r="r" b="b"/>
              <a:pathLst>
                <a:path w="8347" h="11157" extrusionOk="0">
                  <a:moveTo>
                    <a:pt x="1703" y="5025"/>
                  </a:moveTo>
                  <a:cubicBezTo>
                    <a:pt x="1787" y="5204"/>
                    <a:pt x="1882" y="5418"/>
                    <a:pt x="1882" y="5573"/>
                  </a:cubicBezTo>
                  <a:cubicBezTo>
                    <a:pt x="1882" y="5680"/>
                    <a:pt x="1787" y="5763"/>
                    <a:pt x="1703" y="5763"/>
                  </a:cubicBezTo>
                  <a:cubicBezTo>
                    <a:pt x="1608" y="5763"/>
                    <a:pt x="1525" y="5668"/>
                    <a:pt x="1525" y="5573"/>
                  </a:cubicBezTo>
                  <a:cubicBezTo>
                    <a:pt x="1525" y="5430"/>
                    <a:pt x="1608" y="5204"/>
                    <a:pt x="1703" y="5025"/>
                  </a:cubicBezTo>
                  <a:close/>
                  <a:moveTo>
                    <a:pt x="6585" y="5025"/>
                  </a:moveTo>
                  <a:cubicBezTo>
                    <a:pt x="6668" y="5204"/>
                    <a:pt x="6763" y="5418"/>
                    <a:pt x="6763" y="5573"/>
                  </a:cubicBezTo>
                  <a:cubicBezTo>
                    <a:pt x="6763" y="5680"/>
                    <a:pt x="6668" y="5763"/>
                    <a:pt x="6585" y="5763"/>
                  </a:cubicBezTo>
                  <a:cubicBezTo>
                    <a:pt x="6490" y="5763"/>
                    <a:pt x="6406" y="5668"/>
                    <a:pt x="6406" y="5573"/>
                  </a:cubicBezTo>
                  <a:cubicBezTo>
                    <a:pt x="6406" y="5430"/>
                    <a:pt x="6490" y="5204"/>
                    <a:pt x="6585" y="5025"/>
                  </a:cubicBezTo>
                  <a:close/>
                  <a:moveTo>
                    <a:pt x="4144" y="322"/>
                  </a:moveTo>
                  <a:cubicBezTo>
                    <a:pt x="6073" y="322"/>
                    <a:pt x="7633" y="1894"/>
                    <a:pt x="7633" y="3823"/>
                  </a:cubicBezTo>
                  <a:cubicBezTo>
                    <a:pt x="7633" y="5847"/>
                    <a:pt x="6478" y="7752"/>
                    <a:pt x="6299" y="8049"/>
                  </a:cubicBezTo>
                  <a:lnTo>
                    <a:pt x="5716" y="7847"/>
                  </a:lnTo>
                  <a:cubicBezTo>
                    <a:pt x="5513" y="7764"/>
                    <a:pt x="5358" y="7561"/>
                    <a:pt x="5358" y="7335"/>
                  </a:cubicBezTo>
                  <a:lnTo>
                    <a:pt x="5358" y="6621"/>
                  </a:lnTo>
                  <a:cubicBezTo>
                    <a:pt x="5692" y="6430"/>
                    <a:pt x="5966" y="6180"/>
                    <a:pt x="6180" y="5859"/>
                  </a:cubicBezTo>
                  <a:cubicBezTo>
                    <a:pt x="6263" y="6001"/>
                    <a:pt x="6418" y="6073"/>
                    <a:pt x="6597" y="6073"/>
                  </a:cubicBezTo>
                  <a:cubicBezTo>
                    <a:pt x="6882" y="6073"/>
                    <a:pt x="7097" y="5847"/>
                    <a:pt x="7097" y="5561"/>
                  </a:cubicBezTo>
                  <a:cubicBezTo>
                    <a:pt x="7097" y="5323"/>
                    <a:pt x="6966" y="5025"/>
                    <a:pt x="6859" y="4823"/>
                  </a:cubicBezTo>
                  <a:cubicBezTo>
                    <a:pt x="7097" y="4751"/>
                    <a:pt x="7275" y="4525"/>
                    <a:pt x="7275" y="4251"/>
                  </a:cubicBezTo>
                  <a:cubicBezTo>
                    <a:pt x="7275" y="3930"/>
                    <a:pt x="7013" y="3656"/>
                    <a:pt x="6680" y="3656"/>
                  </a:cubicBezTo>
                  <a:lnTo>
                    <a:pt x="6597" y="3656"/>
                  </a:lnTo>
                  <a:cubicBezTo>
                    <a:pt x="6597" y="3656"/>
                    <a:pt x="6585" y="3656"/>
                    <a:pt x="6585" y="3644"/>
                  </a:cubicBezTo>
                  <a:lnTo>
                    <a:pt x="6585" y="3120"/>
                  </a:lnTo>
                  <a:cubicBezTo>
                    <a:pt x="6585" y="2453"/>
                    <a:pt x="6049" y="1918"/>
                    <a:pt x="5370" y="1918"/>
                  </a:cubicBezTo>
                  <a:lnTo>
                    <a:pt x="5192" y="1918"/>
                  </a:lnTo>
                  <a:cubicBezTo>
                    <a:pt x="5108" y="1918"/>
                    <a:pt x="5037" y="1989"/>
                    <a:pt x="5037" y="2084"/>
                  </a:cubicBezTo>
                  <a:cubicBezTo>
                    <a:pt x="5037" y="2168"/>
                    <a:pt x="5108" y="2251"/>
                    <a:pt x="5192" y="2251"/>
                  </a:cubicBezTo>
                  <a:lnTo>
                    <a:pt x="5370" y="2251"/>
                  </a:lnTo>
                  <a:cubicBezTo>
                    <a:pt x="5870" y="2251"/>
                    <a:pt x="6251" y="2644"/>
                    <a:pt x="6251" y="3120"/>
                  </a:cubicBezTo>
                  <a:lnTo>
                    <a:pt x="6251" y="3644"/>
                  </a:lnTo>
                  <a:cubicBezTo>
                    <a:pt x="6251" y="3823"/>
                    <a:pt x="6406" y="3989"/>
                    <a:pt x="6597" y="3989"/>
                  </a:cubicBezTo>
                  <a:lnTo>
                    <a:pt x="6680" y="3989"/>
                  </a:lnTo>
                  <a:cubicBezTo>
                    <a:pt x="6835" y="3989"/>
                    <a:pt x="6954" y="4108"/>
                    <a:pt x="6954" y="4251"/>
                  </a:cubicBezTo>
                  <a:cubicBezTo>
                    <a:pt x="6954" y="4406"/>
                    <a:pt x="6835" y="4525"/>
                    <a:pt x="6680" y="4525"/>
                  </a:cubicBezTo>
                  <a:lnTo>
                    <a:pt x="6585" y="4525"/>
                  </a:lnTo>
                  <a:lnTo>
                    <a:pt x="6585" y="4501"/>
                  </a:lnTo>
                  <a:cubicBezTo>
                    <a:pt x="6585" y="4418"/>
                    <a:pt x="6501" y="4346"/>
                    <a:pt x="6418" y="4346"/>
                  </a:cubicBezTo>
                  <a:cubicBezTo>
                    <a:pt x="6323" y="4346"/>
                    <a:pt x="6251" y="4418"/>
                    <a:pt x="6251" y="4501"/>
                  </a:cubicBezTo>
                  <a:cubicBezTo>
                    <a:pt x="6251" y="5668"/>
                    <a:pt x="5311" y="6609"/>
                    <a:pt x="4156" y="6609"/>
                  </a:cubicBezTo>
                  <a:cubicBezTo>
                    <a:pt x="2989" y="6609"/>
                    <a:pt x="2060" y="5668"/>
                    <a:pt x="2060" y="4501"/>
                  </a:cubicBezTo>
                  <a:cubicBezTo>
                    <a:pt x="2060" y="4418"/>
                    <a:pt x="1977" y="4346"/>
                    <a:pt x="1894" y="4346"/>
                  </a:cubicBezTo>
                  <a:cubicBezTo>
                    <a:pt x="1798" y="4346"/>
                    <a:pt x="1727" y="4418"/>
                    <a:pt x="1727" y="4501"/>
                  </a:cubicBezTo>
                  <a:lnTo>
                    <a:pt x="1727" y="4525"/>
                  </a:lnTo>
                  <a:lnTo>
                    <a:pt x="1620" y="4525"/>
                  </a:lnTo>
                  <a:cubicBezTo>
                    <a:pt x="1477" y="4525"/>
                    <a:pt x="1358" y="4406"/>
                    <a:pt x="1358" y="4251"/>
                  </a:cubicBezTo>
                  <a:cubicBezTo>
                    <a:pt x="1358" y="4108"/>
                    <a:pt x="1477" y="3989"/>
                    <a:pt x="1620" y="3989"/>
                  </a:cubicBezTo>
                  <a:lnTo>
                    <a:pt x="1715" y="3989"/>
                  </a:lnTo>
                  <a:cubicBezTo>
                    <a:pt x="1894" y="3989"/>
                    <a:pt x="2060" y="3835"/>
                    <a:pt x="2060" y="3644"/>
                  </a:cubicBezTo>
                  <a:lnTo>
                    <a:pt x="2060" y="3120"/>
                  </a:lnTo>
                  <a:cubicBezTo>
                    <a:pt x="2060" y="2632"/>
                    <a:pt x="2453" y="2251"/>
                    <a:pt x="2930" y="2251"/>
                  </a:cubicBezTo>
                  <a:lnTo>
                    <a:pt x="4501" y="2251"/>
                  </a:lnTo>
                  <a:cubicBezTo>
                    <a:pt x="4585" y="2251"/>
                    <a:pt x="4656" y="2168"/>
                    <a:pt x="4656" y="2084"/>
                  </a:cubicBezTo>
                  <a:cubicBezTo>
                    <a:pt x="4656" y="1989"/>
                    <a:pt x="4585" y="1918"/>
                    <a:pt x="4501" y="1918"/>
                  </a:cubicBezTo>
                  <a:lnTo>
                    <a:pt x="2930" y="1918"/>
                  </a:lnTo>
                  <a:cubicBezTo>
                    <a:pt x="2632" y="1918"/>
                    <a:pt x="2394" y="1679"/>
                    <a:pt x="2394" y="1382"/>
                  </a:cubicBezTo>
                  <a:cubicBezTo>
                    <a:pt x="2394" y="798"/>
                    <a:pt x="3025" y="322"/>
                    <a:pt x="3799" y="322"/>
                  </a:cubicBezTo>
                  <a:close/>
                  <a:moveTo>
                    <a:pt x="2084" y="1310"/>
                  </a:moveTo>
                  <a:lnTo>
                    <a:pt x="2084" y="1406"/>
                  </a:lnTo>
                  <a:cubicBezTo>
                    <a:pt x="2084" y="1679"/>
                    <a:pt x="2203" y="1918"/>
                    <a:pt x="2394" y="2084"/>
                  </a:cubicBezTo>
                  <a:cubicBezTo>
                    <a:pt x="2013" y="2275"/>
                    <a:pt x="1727" y="2692"/>
                    <a:pt x="1727" y="3156"/>
                  </a:cubicBezTo>
                  <a:lnTo>
                    <a:pt x="1727" y="3680"/>
                  </a:lnTo>
                  <a:cubicBezTo>
                    <a:pt x="1727" y="3680"/>
                    <a:pt x="1727" y="3692"/>
                    <a:pt x="1715" y="3692"/>
                  </a:cubicBezTo>
                  <a:lnTo>
                    <a:pt x="1620" y="3692"/>
                  </a:lnTo>
                  <a:cubicBezTo>
                    <a:pt x="1298" y="3692"/>
                    <a:pt x="1025" y="3954"/>
                    <a:pt x="1025" y="4287"/>
                  </a:cubicBezTo>
                  <a:cubicBezTo>
                    <a:pt x="1025" y="4549"/>
                    <a:pt x="1203" y="4775"/>
                    <a:pt x="1441" y="4847"/>
                  </a:cubicBezTo>
                  <a:cubicBezTo>
                    <a:pt x="1346" y="5037"/>
                    <a:pt x="1203" y="5335"/>
                    <a:pt x="1203" y="5597"/>
                  </a:cubicBezTo>
                  <a:cubicBezTo>
                    <a:pt x="1203" y="5870"/>
                    <a:pt x="1429" y="6097"/>
                    <a:pt x="1715" y="6097"/>
                  </a:cubicBezTo>
                  <a:cubicBezTo>
                    <a:pt x="1894" y="6097"/>
                    <a:pt x="2037" y="6013"/>
                    <a:pt x="2132" y="5894"/>
                  </a:cubicBezTo>
                  <a:cubicBezTo>
                    <a:pt x="2334" y="6204"/>
                    <a:pt x="2620" y="6466"/>
                    <a:pt x="2953" y="6656"/>
                  </a:cubicBezTo>
                  <a:lnTo>
                    <a:pt x="2953" y="7347"/>
                  </a:lnTo>
                  <a:cubicBezTo>
                    <a:pt x="2953" y="7573"/>
                    <a:pt x="2799" y="7787"/>
                    <a:pt x="2584" y="7859"/>
                  </a:cubicBezTo>
                  <a:lnTo>
                    <a:pt x="1965" y="8085"/>
                  </a:lnTo>
                  <a:cubicBezTo>
                    <a:pt x="1715" y="7621"/>
                    <a:pt x="834" y="5847"/>
                    <a:pt x="834" y="3882"/>
                  </a:cubicBezTo>
                  <a:cubicBezTo>
                    <a:pt x="834" y="3275"/>
                    <a:pt x="989" y="2727"/>
                    <a:pt x="1263" y="2227"/>
                  </a:cubicBezTo>
                  <a:cubicBezTo>
                    <a:pt x="1477" y="1870"/>
                    <a:pt x="1739" y="1560"/>
                    <a:pt x="2084" y="1310"/>
                  </a:cubicBezTo>
                  <a:close/>
                  <a:moveTo>
                    <a:pt x="3811" y="1"/>
                  </a:moveTo>
                  <a:cubicBezTo>
                    <a:pt x="3346" y="1"/>
                    <a:pt x="2918" y="132"/>
                    <a:pt x="2608" y="382"/>
                  </a:cubicBezTo>
                  <a:cubicBezTo>
                    <a:pt x="2453" y="489"/>
                    <a:pt x="2358" y="620"/>
                    <a:pt x="2263" y="763"/>
                  </a:cubicBezTo>
                  <a:cubicBezTo>
                    <a:pt x="1715" y="1084"/>
                    <a:pt x="1286" y="1537"/>
                    <a:pt x="1001" y="2037"/>
                  </a:cubicBezTo>
                  <a:cubicBezTo>
                    <a:pt x="691" y="2572"/>
                    <a:pt x="524" y="3192"/>
                    <a:pt x="524" y="3858"/>
                  </a:cubicBezTo>
                  <a:cubicBezTo>
                    <a:pt x="524" y="5108"/>
                    <a:pt x="870" y="6251"/>
                    <a:pt x="1144" y="6990"/>
                  </a:cubicBezTo>
                  <a:cubicBezTo>
                    <a:pt x="1358" y="7525"/>
                    <a:pt x="1548" y="7942"/>
                    <a:pt x="1667" y="8156"/>
                  </a:cubicBezTo>
                  <a:lnTo>
                    <a:pt x="810" y="8454"/>
                  </a:lnTo>
                  <a:cubicBezTo>
                    <a:pt x="334" y="8621"/>
                    <a:pt x="1" y="9073"/>
                    <a:pt x="1" y="9597"/>
                  </a:cubicBezTo>
                  <a:lnTo>
                    <a:pt x="1" y="10954"/>
                  </a:lnTo>
                  <a:cubicBezTo>
                    <a:pt x="1" y="11038"/>
                    <a:pt x="72" y="11121"/>
                    <a:pt x="167" y="11121"/>
                  </a:cubicBezTo>
                  <a:cubicBezTo>
                    <a:pt x="251" y="11121"/>
                    <a:pt x="322" y="11038"/>
                    <a:pt x="322" y="10954"/>
                  </a:cubicBezTo>
                  <a:lnTo>
                    <a:pt x="322" y="9633"/>
                  </a:lnTo>
                  <a:cubicBezTo>
                    <a:pt x="322" y="9252"/>
                    <a:pt x="560" y="8918"/>
                    <a:pt x="917" y="8799"/>
                  </a:cubicBezTo>
                  <a:lnTo>
                    <a:pt x="1191" y="8704"/>
                  </a:lnTo>
                  <a:cubicBezTo>
                    <a:pt x="1810" y="9561"/>
                    <a:pt x="2941" y="10097"/>
                    <a:pt x="4180" y="10097"/>
                  </a:cubicBezTo>
                  <a:cubicBezTo>
                    <a:pt x="4727" y="10097"/>
                    <a:pt x="5287" y="10002"/>
                    <a:pt x="5775" y="9788"/>
                  </a:cubicBezTo>
                  <a:cubicBezTo>
                    <a:pt x="5858" y="9764"/>
                    <a:pt x="5894" y="9657"/>
                    <a:pt x="5858" y="9585"/>
                  </a:cubicBezTo>
                  <a:cubicBezTo>
                    <a:pt x="5840" y="9512"/>
                    <a:pt x="5773" y="9481"/>
                    <a:pt x="5711" y="9481"/>
                  </a:cubicBezTo>
                  <a:cubicBezTo>
                    <a:pt x="5692" y="9481"/>
                    <a:pt x="5673" y="9484"/>
                    <a:pt x="5656" y="9490"/>
                  </a:cubicBezTo>
                  <a:cubicBezTo>
                    <a:pt x="5204" y="9680"/>
                    <a:pt x="4704" y="9788"/>
                    <a:pt x="4180" y="9788"/>
                  </a:cubicBezTo>
                  <a:cubicBezTo>
                    <a:pt x="3096" y="9788"/>
                    <a:pt x="2084" y="9347"/>
                    <a:pt x="1513" y="8609"/>
                  </a:cubicBezTo>
                  <a:lnTo>
                    <a:pt x="2727" y="8180"/>
                  </a:lnTo>
                  <a:cubicBezTo>
                    <a:pt x="3061" y="8061"/>
                    <a:pt x="3299" y="7740"/>
                    <a:pt x="3299" y="7383"/>
                  </a:cubicBezTo>
                  <a:lnTo>
                    <a:pt x="3299" y="6823"/>
                  </a:lnTo>
                  <a:cubicBezTo>
                    <a:pt x="3572" y="6930"/>
                    <a:pt x="3870" y="6990"/>
                    <a:pt x="4180" y="6990"/>
                  </a:cubicBezTo>
                  <a:cubicBezTo>
                    <a:pt x="4489" y="6990"/>
                    <a:pt x="4787" y="6930"/>
                    <a:pt x="5061" y="6823"/>
                  </a:cubicBezTo>
                  <a:lnTo>
                    <a:pt x="5061" y="7383"/>
                  </a:lnTo>
                  <a:cubicBezTo>
                    <a:pt x="5061" y="7740"/>
                    <a:pt x="5287" y="8061"/>
                    <a:pt x="5644" y="8180"/>
                  </a:cubicBezTo>
                  <a:lnTo>
                    <a:pt x="6847" y="8609"/>
                  </a:lnTo>
                  <a:cubicBezTo>
                    <a:pt x="6680" y="8823"/>
                    <a:pt x="6478" y="9014"/>
                    <a:pt x="6239" y="9180"/>
                  </a:cubicBezTo>
                  <a:cubicBezTo>
                    <a:pt x="6156" y="9228"/>
                    <a:pt x="6144" y="9323"/>
                    <a:pt x="6192" y="9407"/>
                  </a:cubicBezTo>
                  <a:cubicBezTo>
                    <a:pt x="6216" y="9442"/>
                    <a:pt x="6275" y="9478"/>
                    <a:pt x="6323" y="9478"/>
                  </a:cubicBezTo>
                  <a:cubicBezTo>
                    <a:pt x="6359" y="9478"/>
                    <a:pt x="6382" y="9466"/>
                    <a:pt x="6418" y="9442"/>
                  </a:cubicBezTo>
                  <a:cubicBezTo>
                    <a:pt x="6716" y="9240"/>
                    <a:pt x="6966" y="9002"/>
                    <a:pt x="7156" y="8716"/>
                  </a:cubicBezTo>
                  <a:lnTo>
                    <a:pt x="7430" y="8811"/>
                  </a:lnTo>
                  <a:cubicBezTo>
                    <a:pt x="7787" y="8930"/>
                    <a:pt x="8025" y="9264"/>
                    <a:pt x="8025" y="9645"/>
                  </a:cubicBezTo>
                  <a:lnTo>
                    <a:pt x="8025" y="10990"/>
                  </a:lnTo>
                  <a:cubicBezTo>
                    <a:pt x="8025" y="11085"/>
                    <a:pt x="8097" y="11157"/>
                    <a:pt x="8180" y="11157"/>
                  </a:cubicBezTo>
                  <a:cubicBezTo>
                    <a:pt x="8275" y="11157"/>
                    <a:pt x="8347" y="11085"/>
                    <a:pt x="8347" y="10990"/>
                  </a:cubicBezTo>
                  <a:lnTo>
                    <a:pt x="8347" y="9633"/>
                  </a:lnTo>
                  <a:cubicBezTo>
                    <a:pt x="8323" y="9109"/>
                    <a:pt x="7990" y="8657"/>
                    <a:pt x="7513" y="8478"/>
                  </a:cubicBezTo>
                  <a:lnTo>
                    <a:pt x="6620" y="8168"/>
                  </a:lnTo>
                  <a:cubicBezTo>
                    <a:pt x="6740" y="7978"/>
                    <a:pt x="7013" y="7525"/>
                    <a:pt x="7263" y="6918"/>
                  </a:cubicBezTo>
                  <a:cubicBezTo>
                    <a:pt x="7847" y="5561"/>
                    <a:pt x="7978" y="4489"/>
                    <a:pt x="7978" y="3823"/>
                  </a:cubicBezTo>
                  <a:cubicBezTo>
                    <a:pt x="7978" y="1703"/>
                    <a:pt x="6263" y="1"/>
                    <a:pt x="4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2"/>
            <p:cNvSpPr/>
            <p:nvPr/>
          </p:nvSpPr>
          <p:spPr>
            <a:xfrm>
              <a:off x="8164972" y="2582371"/>
              <a:ext cx="43782" cy="15492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79" y="0"/>
                  </a:moveTo>
                  <a:cubicBezTo>
                    <a:pt x="140" y="0"/>
                    <a:pt x="101" y="12"/>
                    <a:pt x="72" y="36"/>
                  </a:cubicBezTo>
                  <a:cubicBezTo>
                    <a:pt x="0" y="96"/>
                    <a:pt x="0" y="203"/>
                    <a:pt x="72" y="262"/>
                  </a:cubicBezTo>
                  <a:cubicBezTo>
                    <a:pt x="203" y="393"/>
                    <a:pt x="441" y="489"/>
                    <a:pt x="703" y="489"/>
                  </a:cubicBezTo>
                  <a:cubicBezTo>
                    <a:pt x="965" y="489"/>
                    <a:pt x="1191" y="393"/>
                    <a:pt x="1346" y="262"/>
                  </a:cubicBezTo>
                  <a:cubicBezTo>
                    <a:pt x="1381" y="203"/>
                    <a:pt x="1381" y="120"/>
                    <a:pt x="1322" y="36"/>
                  </a:cubicBezTo>
                  <a:cubicBezTo>
                    <a:pt x="1292" y="12"/>
                    <a:pt x="1250" y="0"/>
                    <a:pt x="1209" y="0"/>
                  </a:cubicBezTo>
                  <a:cubicBezTo>
                    <a:pt x="1167" y="0"/>
                    <a:pt x="1125" y="12"/>
                    <a:pt x="1096" y="36"/>
                  </a:cubicBezTo>
                  <a:cubicBezTo>
                    <a:pt x="1036" y="96"/>
                    <a:pt x="881" y="179"/>
                    <a:pt x="691" y="179"/>
                  </a:cubicBezTo>
                  <a:cubicBezTo>
                    <a:pt x="488" y="179"/>
                    <a:pt x="346" y="96"/>
                    <a:pt x="286" y="36"/>
                  </a:cubicBezTo>
                  <a:cubicBezTo>
                    <a:pt x="256" y="12"/>
                    <a:pt x="218" y="0"/>
                    <a:pt x="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2"/>
            <p:cNvSpPr/>
            <p:nvPr/>
          </p:nvSpPr>
          <p:spPr>
            <a:xfrm>
              <a:off x="8141592" y="2519137"/>
              <a:ext cx="18501" cy="13844"/>
            </a:xfrm>
            <a:custGeom>
              <a:avLst/>
              <a:gdLst/>
              <a:ahLst/>
              <a:cxnLst/>
              <a:rect l="l" t="t" r="r" b="b"/>
              <a:pathLst>
                <a:path w="584" h="437" extrusionOk="0">
                  <a:moveTo>
                    <a:pt x="404" y="1"/>
                  </a:moveTo>
                  <a:cubicBezTo>
                    <a:pt x="381" y="1"/>
                    <a:pt x="357" y="7"/>
                    <a:pt x="333" y="20"/>
                  </a:cubicBezTo>
                  <a:lnTo>
                    <a:pt x="119" y="115"/>
                  </a:lnTo>
                  <a:cubicBezTo>
                    <a:pt x="48" y="163"/>
                    <a:pt x="0" y="258"/>
                    <a:pt x="48" y="341"/>
                  </a:cubicBezTo>
                  <a:cubicBezTo>
                    <a:pt x="71" y="401"/>
                    <a:pt x="131" y="437"/>
                    <a:pt x="191" y="437"/>
                  </a:cubicBezTo>
                  <a:cubicBezTo>
                    <a:pt x="226" y="437"/>
                    <a:pt x="238" y="437"/>
                    <a:pt x="274" y="413"/>
                  </a:cubicBezTo>
                  <a:lnTo>
                    <a:pt x="476" y="318"/>
                  </a:lnTo>
                  <a:cubicBezTo>
                    <a:pt x="548" y="270"/>
                    <a:pt x="583" y="163"/>
                    <a:pt x="548" y="91"/>
                  </a:cubicBezTo>
                  <a:cubicBezTo>
                    <a:pt x="522" y="40"/>
                    <a:pt x="465" y="1"/>
                    <a:pt x="4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2"/>
            <p:cNvSpPr/>
            <p:nvPr/>
          </p:nvSpPr>
          <p:spPr>
            <a:xfrm>
              <a:off x="8211731" y="2518409"/>
              <a:ext cx="18881" cy="13812"/>
            </a:xfrm>
            <a:custGeom>
              <a:avLst/>
              <a:gdLst/>
              <a:ahLst/>
              <a:cxnLst/>
              <a:rect l="l" t="t" r="r" b="b"/>
              <a:pathLst>
                <a:path w="596" h="436" extrusionOk="0">
                  <a:moveTo>
                    <a:pt x="208" y="0"/>
                  </a:moveTo>
                  <a:cubicBezTo>
                    <a:pt x="148" y="0"/>
                    <a:pt x="83" y="39"/>
                    <a:pt x="48" y="91"/>
                  </a:cubicBezTo>
                  <a:cubicBezTo>
                    <a:pt x="1" y="174"/>
                    <a:pt x="48" y="269"/>
                    <a:pt x="120" y="317"/>
                  </a:cubicBezTo>
                  <a:lnTo>
                    <a:pt x="334" y="424"/>
                  </a:lnTo>
                  <a:cubicBezTo>
                    <a:pt x="358" y="436"/>
                    <a:pt x="382" y="436"/>
                    <a:pt x="405" y="436"/>
                  </a:cubicBezTo>
                  <a:cubicBezTo>
                    <a:pt x="465" y="436"/>
                    <a:pt x="524" y="412"/>
                    <a:pt x="560" y="353"/>
                  </a:cubicBezTo>
                  <a:cubicBezTo>
                    <a:pt x="596" y="257"/>
                    <a:pt x="572" y="174"/>
                    <a:pt x="477" y="126"/>
                  </a:cubicBezTo>
                  <a:lnTo>
                    <a:pt x="274" y="19"/>
                  </a:lnTo>
                  <a:cubicBezTo>
                    <a:pt x="255" y="6"/>
                    <a:pt x="232" y="0"/>
                    <a:pt x="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3" name="Google Shape;1223;p42"/>
          <p:cNvGrpSpPr/>
          <p:nvPr/>
        </p:nvGrpSpPr>
        <p:grpSpPr>
          <a:xfrm>
            <a:off x="4435014" y="1193126"/>
            <a:ext cx="267854" cy="355735"/>
            <a:chOff x="4903389" y="1500214"/>
            <a:chExt cx="267854" cy="355735"/>
          </a:xfrm>
        </p:grpSpPr>
        <p:sp>
          <p:nvSpPr>
            <p:cNvPr id="1224" name="Google Shape;1224;p42"/>
            <p:cNvSpPr/>
            <p:nvPr/>
          </p:nvSpPr>
          <p:spPr>
            <a:xfrm>
              <a:off x="4997700" y="1611854"/>
              <a:ext cx="10201" cy="16252"/>
            </a:xfrm>
            <a:custGeom>
              <a:avLst/>
              <a:gdLst/>
              <a:ahLst/>
              <a:cxnLst/>
              <a:rect l="l" t="t" r="r" b="b"/>
              <a:pathLst>
                <a:path w="322" h="513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346"/>
                  </a:lnTo>
                  <a:cubicBezTo>
                    <a:pt x="0" y="441"/>
                    <a:pt x="72" y="513"/>
                    <a:pt x="167" y="513"/>
                  </a:cubicBezTo>
                  <a:cubicBezTo>
                    <a:pt x="250" y="513"/>
                    <a:pt x="322" y="441"/>
                    <a:pt x="322" y="346"/>
                  </a:cubicBezTo>
                  <a:lnTo>
                    <a:pt x="322" y="167"/>
                  </a:lnTo>
                  <a:cubicBezTo>
                    <a:pt x="322" y="84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2"/>
            <p:cNvSpPr/>
            <p:nvPr/>
          </p:nvSpPr>
          <p:spPr>
            <a:xfrm>
              <a:off x="5064830" y="1611854"/>
              <a:ext cx="10233" cy="16252"/>
            </a:xfrm>
            <a:custGeom>
              <a:avLst/>
              <a:gdLst/>
              <a:ahLst/>
              <a:cxnLst/>
              <a:rect l="l" t="t" r="r" b="b"/>
              <a:pathLst>
                <a:path w="323" h="513" extrusionOk="0">
                  <a:moveTo>
                    <a:pt x="156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346"/>
                  </a:lnTo>
                  <a:cubicBezTo>
                    <a:pt x="1" y="441"/>
                    <a:pt x="72" y="513"/>
                    <a:pt x="156" y="513"/>
                  </a:cubicBezTo>
                  <a:cubicBezTo>
                    <a:pt x="251" y="513"/>
                    <a:pt x="322" y="441"/>
                    <a:pt x="322" y="346"/>
                  </a:cubicBezTo>
                  <a:lnTo>
                    <a:pt x="322" y="167"/>
                  </a:lnTo>
                  <a:cubicBezTo>
                    <a:pt x="322" y="84"/>
                    <a:pt x="251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2"/>
            <p:cNvSpPr/>
            <p:nvPr/>
          </p:nvSpPr>
          <p:spPr>
            <a:xfrm>
              <a:off x="5013160" y="1650820"/>
              <a:ext cx="45302" cy="15777"/>
            </a:xfrm>
            <a:custGeom>
              <a:avLst/>
              <a:gdLst/>
              <a:ahLst/>
              <a:cxnLst/>
              <a:rect l="l" t="t" r="r" b="b"/>
              <a:pathLst>
                <a:path w="1430" h="498" extrusionOk="0">
                  <a:moveTo>
                    <a:pt x="188" y="0"/>
                  </a:moveTo>
                  <a:cubicBezTo>
                    <a:pt x="146" y="0"/>
                    <a:pt x="102" y="15"/>
                    <a:pt x="60" y="45"/>
                  </a:cubicBezTo>
                  <a:cubicBezTo>
                    <a:pt x="1" y="104"/>
                    <a:pt x="1" y="199"/>
                    <a:pt x="60" y="283"/>
                  </a:cubicBezTo>
                  <a:cubicBezTo>
                    <a:pt x="203" y="414"/>
                    <a:pt x="453" y="497"/>
                    <a:pt x="703" y="497"/>
                  </a:cubicBezTo>
                  <a:cubicBezTo>
                    <a:pt x="953" y="497"/>
                    <a:pt x="1215" y="414"/>
                    <a:pt x="1346" y="283"/>
                  </a:cubicBezTo>
                  <a:cubicBezTo>
                    <a:pt x="1429" y="223"/>
                    <a:pt x="1429" y="116"/>
                    <a:pt x="1370" y="45"/>
                  </a:cubicBezTo>
                  <a:cubicBezTo>
                    <a:pt x="1340" y="15"/>
                    <a:pt x="1301" y="0"/>
                    <a:pt x="1260" y="0"/>
                  </a:cubicBezTo>
                  <a:cubicBezTo>
                    <a:pt x="1218" y="0"/>
                    <a:pt x="1173" y="15"/>
                    <a:pt x="1132" y="45"/>
                  </a:cubicBezTo>
                  <a:cubicBezTo>
                    <a:pt x="1072" y="104"/>
                    <a:pt x="929" y="176"/>
                    <a:pt x="715" y="176"/>
                  </a:cubicBezTo>
                  <a:cubicBezTo>
                    <a:pt x="513" y="176"/>
                    <a:pt x="358" y="104"/>
                    <a:pt x="298" y="45"/>
                  </a:cubicBezTo>
                  <a:cubicBezTo>
                    <a:pt x="268" y="15"/>
                    <a:pt x="230" y="0"/>
                    <a:pt x="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2"/>
            <p:cNvSpPr/>
            <p:nvPr/>
          </p:nvSpPr>
          <p:spPr>
            <a:xfrm>
              <a:off x="4903389" y="1500214"/>
              <a:ext cx="267854" cy="355735"/>
            </a:xfrm>
            <a:custGeom>
              <a:avLst/>
              <a:gdLst/>
              <a:ahLst/>
              <a:cxnLst/>
              <a:rect l="l" t="t" r="r" b="b"/>
              <a:pathLst>
                <a:path w="8455" h="11229" extrusionOk="0">
                  <a:moveTo>
                    <a:pt x="1382" y="3144"/>
                  </a:moveTo>
                  <a:lnTo>
                    <a:pt x="1382" y="3394"/>
                  </a:lnTo>
                  <a:cubicBezTo>
                    <a:pt x="1180" y="3489"/>
                    <a:pt x="1025" y="3691"/>
                    <a:pt x="1025" y="3941"/>
                  </a:cubicBezTo>
                  <a:cubicBezTo>
                    <a:pt x="1025" y="4275"/>
                    <a:pt x="1299" y="4537"/>
                    <a:pt x="1620" y="4537"/>
                  </a:cubicBezTo>
                  <a:lnTo>
                    <a:pt x="1739" y="4537"/>
                  </a:lnTo>
                  <a:cubicBezTo>
                    <a:pt x="1811" y="5073"/>
                    <a:pt x="2073" y="5549"/>
                    <a:pt x="2430" y="5930"/>
                  </a:cubicBezTo>
                  <a:cubicBezTo>
                    <a:pt x="2362" y="5952"/>
                    <a:pt x="2270" y="5961"/>
                    <a:pt x="2172" y="5961"/>
                  </a:cubicBezTo>
                  <a:cubicBezTo>
                    <a:pt x="2116" y="5961"/>
                    <a:pt x="2058" y="5958"/>
                    <a:pt x="2001" y="5954"/>
                  </a:cubicBezTo>
                  <a:cubicBezTo>
                    <a:pt x="1656" y="5894"/>
                    <a:pt x="1370" y="5644"/>
                    <a:pt x="1251" y="5299"/>
                  </a:cubicBezTo>
                  <a:cubicBezTo>
                    <a:pt x="1203" y="5168"/>
                    <a:pt x="1192" y="5037"/>
                    <a:pt x="1203" y="4894"/>
                  </a:cubicBezTo>
                  <a:cubicBezTo>
                    <a:pt x="1215" y="4715"/>
                    <a:pt x="1144" y="4537"/>
                    <a:pt x="989" y="4442"/>
                  </a:cubicBezTo>
                  <a:cubicBezTo>
                    <a:pt x="751" y="4275"/>
                    <a:pt x="620" y="3989"/>
                    <a:pt x="691" y="3703"/>
                  </a:cubicBezTo>
                  <a:cubicBezTo>
                    <a:pt x="751" y="3429"/>
                    <a:pt x="965" y="3203"/>
                    <a:pt x="1251" y="3156"/>
                  </a:cubicBezTo>
                  <a:cubicBezTo>
                    <a:pt x="1299" y="3144"/>
                    <a:pt x="1334" y="3144"/>
                    <a:pt x="1382" y="3144"/>
                  </a:cubicBezTo>
                  <a:close/>
                  <a:moveTo>
                    <a:pt x="7002" y="3144"/>
                  </a:moveTo>
                  <a:cubicBezTo>
                    <a:pt x="7037" y="3144"/>
                    <a:pt x="7085" y="3144"/>
                    <a:pt x="7145" y="3156"/>
                  </a:cubicBezTo>
                  <a:cubicBezTo>
                    <a:pt x="7430" y="3203"/>
                    <a:pt x="7669" y="3441"/>
                    <a:pt x="7716" y="3703"/>
                  </a:cubicBezTo>
                  <a:cubicBezTo>
                    <a:pt x="7776" y="3989"/>
                    <a:pt x="7657" y="4275"/>
                    <a:pt x="7418" y="4442"/>
                  </a:cubicBezTo>
                  <a:cubicBezTo>
                    <a:pt x="7264" y="4537"/>
                    <a:pt x="7180" y="4715"/>
                    <a:pt x="7192" y="4894"/>
                  </a:cubicBezTo>
                  <a:cubicBezTo>
                    <a:pt x="7204" y="5037"/>
                    <a:pt x="7192" y="5168"/>
                    <a:pt x="7145" y="5299"/>
                  </a:cubicBezTo>
                  <a:cubicBezTo>
                    <a:pt x="7037" y="5632"/>
                    <a:pt x="6740" y="5894"/>
                    <a:pt x="6406" y="5954"/>
                  </a:cubicBezTo>
                  <a:cubicBezTo>
                    <a:pt x="6348" y="5966"/>
                    <a:pt x="6290" y="5971"/>
                    <a:pt x="6233" y="5971"/>
                  </a:cubicBezTo>
                  <a:cubicBezTo>
                    <a:pt x="6126" y="5971"/>
                    <a:pt x="6023" y="5953"/>
                    <a:pt x="5930" y="5930"/>
                  </a:cubicBezTo>
                  <a:cubicBezTo>
                    <a:pt x="6287" y="5549"/>
                    <a:pt x="6537" y="5073"/>
                    <a:pt x="6609" y="4537"/>
                  </a:cubicBezTo>
                  <a:lnTo>
                    <a:pt x="6728" y="4537"/>
                  </a:lnTo>
                  <a:cubicBezTo>
                    <a:pt x="7061" y="4537"/>
                    <a:pt x="7323" y="4275"/>
                    <a:pt x="7323" y="3941"/>
                  </a:cubicBezTo>
                  <a:cubicBezTo>
                    <a:pt x="7323" y="3703"/>
                    <a:pt x="7168" y="3501"/>
                    <a:pt x="6966" y="3394"/>
                  </a:cubicBezTo>
                  <a:lnTo>
                    <a:pt x="6966" y="3144"/>
                  </a:lnTo>
                  <a:close/>
                  <a:moveTo>
                    <a:pt x="4216" y="346"/>
                  </a:moveTo>
                  <a:cubicBezTo>
                    <a:pt x="5585" y="346"/>
                    <a:pt x="6680" y="1441"/>
                    <a:pt x="6680" y="2810"/>
                  </a:cubicBezTo>
                  <a:lnTo>
                    <a:pt x="6680" y="3346"/>
                  </a:lnTo>
                  <a:lnTo>
                    <a:pt x="6668" y="3346"/>
                  </a:lnTo>
                  <a:cubicBezTo>
                    <a:pt x="6502" y="3346"/>
                    <a:pt x="6347" y="3322"/>
                    <a:pt x="6192" y="3287"/>
                  </a:cubicBezTo>
                  <a:cubicBezTo>
                    <a:pt x="6180" y="3283"/>
                    <a:pt x="6167" y="3281"/>
                    <a:pt x="6154" y="3281"/>
                  </a:cubicBezTo>
                  <a:cubicBezTo>
                    <a:pt x="6081" y="3281"/>
                    <a:pt x="6008" y="3335"/>
                    <a:pt x="5978" y="3406"/>
                  </a:cubicBezTo>
                  <a:cubicBezTo>
                    <a:pt x="5954" y="3501"/>
                    <a:pt x="6014" y="3584"/>
                    <a:pt x="6097" y="3620"/>
                  </a:cubicBezTo>
                  <a:cubicBezTo>
                    <a:pt x="6299" y="3680"/>
                    <a:pt x="6490" y="3691"/>
                    <a:pt x="6668" y="3691"/>
                  </a:cubicBezTo>
                  <a:lnTo>
                    <a:pt x="6752" y="3691"/>
                  </a:lnTo>
                  <a:cubicBezTo>
                    <a:pt x="6907" y="3691"/>
                    <a:pt x="7026" y="3810"/>
                    <a:pt x="7026" y="3965"/>
                  </a:cubicBezTo>
                  <a:cubicBezTo>
                    <a:pt x="7026" y="4108"/>
                    <a:pt x="6907" y="4227"/>
                    <a:pt x="6752" y="4227"/>
                  </a:cubicBezTo>
                  <a:lnTo>
                    <a:pt x="6656" y="4227"/>
                  </a:lnTo>
                  <a:lnTo>
                    <a:pt x="6656" y="4215"/>
                  </a:lnTo>
                  <a:cubicBezTo>
                    <a:pt x="6656" y="4120"/>
                    <a:pt x="6573" y="4049"/>
                    <a:pt x="6490" y="4049"/>
                  </a:cubicBezTo>
                  <a:cubicBezTo>
                    <a:pt x="6395" y="4049"/>
                    <a:pt x="6323" y="4120"/>
                    <a:pt x="6323" y="4215"/>
                  </a:cubicBezTo>
                  <a:cubicBezTo>
                    <a:pt x="6323" y="5370"/>
                    <a:pt x="5371" y="6323"/>
                    <a:pt x="4216" y="6323"/>
                  </a:cubicBezTo>
                  <a:cubicBezTo>
                    <a:pt x="3037" y="6311"/>
                    <a:pt x="2084" y="5358"/>
                    <a:pt x="2084" y="4203"/>
                  </a:cubicBezTo>
                  <a:cubicBezTo>
                    <a:pt x="2084" y="4108"/>
                    <a:pt x="2013" y="4037"/>
                    <a:pt x="1918" y="4037"/>
                  </a:cubicBezTo>
                  <a:cubicBezTo>
                    <a:pt x="1834" y="4037"/>
                    <a:pt x="1763" y="4108"/>
                    <a:pt x="1763" y="4203"/>
                  </a:cubicBezTo>
                  <a:lnTo>
                    <a:pt x="1763" y="4215"/>
                  </a:lnTo>
                  <a:lnTo>
                    <a:pt x="1656" y="4215"/>
                  </a:lnTo>
                  <a:cubicBezTo>
                    <a:pt x="1501" y="4215"/>
                    <a:pt x="1382" y="4096"/>
                    <a:pt x="1382" y="3941"/>
                  </a:cubicBezTo>
                  <a:cubicBezTo>
                    <a:pt x="1382" y="3799"/>
                    <a:pt x="1501" y="3680"/>
                    <a:pt x="1656" y="3680"/>
                  </a:cubicBezTo>
                  <a:lnTo>
                    <a:pt x="1739" y="3680"/>
                  </a:lnTo>
                  <a:cubicBezTo>
                    <a:pt x="2918" y="3680"/>
                    <a:pt x="3847" y="2667"/>
                    <a:pt x="4180" y="2215"/>
                  </a:cubicBezTo>
                  <a:lnTo>
                    <a:pt x="4216" y="2215"/>
                  </a:lnTo>
                  <a:cubicBezTo>
                    <a:pt x="4418" y="2489"/>
                    <a:pt x="4871" y="2977"/>
                    <a:pt x="5454" y="3322"/>
                  </a:cubicBezTo>
                  <a:cubicBezTo>
                    <a:pt x="5476" y="3337"/>
                    <a:pt x="5502" y="3344"/>
                    <a:pt x="5528" y="3344"/>
                  </a:cubicBezTo>
                  <a:cubicBezTo>
                    <a:pt x="5586" y="3344"/>
                    <a:pt x="5644" y="3312"/>
                    <a:pt x="5668" y="3263"/>
                  </a:cubicBezTo>
                  <a:cubicBezTo>
                    <a:pt x="5716" y="3191"/>
                    <a:pt x="5680" y="3084"/>
                    <a:pt x="5609" y="3037"/>
                  </a:cubicBezTo>
                  <a:cubicBezTo>
                    <a:pt x="5073" y="2727"/>
                    <a:pt x="4680" y="2263"/>
                    <a:pt x="4478" y="2025"/>
                  </a:cubicBezTo>
                  <a:cubicBezTo>
                    <a:pt x="4418" y="1929"/>
                    <a:pt x="4323" y="1894"/>
                    <a:pt x="4216" y="1894"/>
                  </a:cubicBezTo>
                  <a:cubicBezTo>
                    <a:pt x="4109" y="1894"/>
                    <a:pt x="4001" y="1941"/>
                    <a:pt x="3942" y="2025"/>
                  </a:cubicBezTo>
                  <a:cubicBezTo>
                    <a:pt x="2989" y="3227"/>
                    <a:pt x="2096" y="3346"/>
                    <a:pt x="1763" y="3346"/>
                  </a:cubicBezTo>
                  <a:lnTo>
                    <a:pt x="1739" y="3346"/>
                  </a:lnTo>
                  <a:lnTo>
                    <a:pt x="1739" y="2810"/>
                  </a:lnTo>
                  <a:cubicBezTo>
                    <a:pt x="1739" y="1453"/>
                    <a:pt x="2846" y="346"/>
                    <a:pt x="4216" y="346"/>
                  </a:cubicBezTo>
                  <a:close/>
                  <a:moveTo>
                    <a:pt x="5085" y="6477"/>
                  </a:moveTo>
                  <a:lnTo>
                    <a:pt x="5085" y="7359"/>
                  </a:lnTo>
                  <a:cubicBezTo>
                    <a:pt x="5085" y="7847"/>
                    <a:pt x="4692" y="8252"/>
                    <a:pt x="4192" y="8252"/>
                  </a:cubicBezTo>
                  <a:cubicBezTo>
                    <a:pt x="3704" y="8252"/>
                    <a:pt x="3299" y="7847"/>
                    <a:pt x="3299" y="7359"/>
                  </a:cubicBezTo>
                  <a:lnTo>
                    <a:pt x="3299" y="6477"/>
                  </a:lnTo>
                  <a:cubicBezTo>
                    <a:pt x="3573" y="6585"/>
                    <a:pt x="3882" y="6644"/>
                    <a:pt x="4192" y="6644"/>
                  </a:cubicBezTo>
                  <a:cubicBezTo>
                    <a:pt x="4513" y="6644"/>
                    <a:pt x="4811" y="6585"/>
                    <a:pt x="5085" y="6477"/>
                  </a:cubicBezTo>
                  <a:close/>
                  <a:moveTo>
                    <a:pt x="5430" y="7061"/>
                  </a:moveTo>
                  <a:lnTo>
                    <a:pt x="5883" y="7204"/>
                  </a:lnTo>
                  <a:cubicBezTo>
                    <a:pt x="5954" y="7239"/>
                    <a:pt x="6002" y="7299"/>
                    <a:pt x="6002" y="7370"/>
                  </a:cubicBezTo>
                  <a:cubicBezTo>
                    <a:pt x="6014" y="7990"/>
                    <a:pt x="5883" y="8502"/>
                    <a:pt x="5752" y="8799"/>
                  </a:cubicBezTo>
                  <a:cubicBezTo>
                    <a:pt x="5664" y="9003"/>
                    <a:pt x="5465" y="9128"/>
                    <a:pt x="5259" y="9128"/>
                  </a:cubicBezTo>
                  <a:cubicBezTo>
                    <a:pt x="5213" y="9128"/>
                    <a:pt x="5166" y="9122"/>
                    <a:pt x="5121" y="9109"/>
                  </a:cubicBezTo>
                  <a:lnTo>
                    <a:pt x="4240" y="8883"/>
                  </a:lnTo>
                  <a:lnTo>
                    <a:pt x="4168" y="8883"/>
                  </a:lnTo>
                  <a:lnTo>
                    <a:pt x="3287" y="9109"/>
                  </a:lnTo>
                  <a:cubicBezTo>
                    <a:pt x="3247" y="9118"/>
                    <a:pt x="3205" y="9123"/>
                    <a:pt x="3164" y="9123"/>
                  </a:cubicBezTo>
                  <a:cubicBezTo>
                    <a:pt x="2953" y="9123"/>
                    <a:pt x="2748" y="8999"/>
                    <a:pt x="2668" y="8799"/>
                  </a:cubicBezTo>
                  <a:cubicBezTo>
                    <a:pt x="2525" y="8490"/>
                    <a:pt x="2394" y="7990"/>
                    <a:pt x="2430" y="7370"/>
                  </a:cubicBezTo>
                  <a:cubicBezTo>
                    <a:pt x="2430" y="7299"/>
                    <a:pt x="2489" y="7216"/>
                    <a:pt x="2549" y="7204"/>
                  </a:cubicBezTo>
                  <a:lnTo>
                    <a:pt x="2989" y="7061"/>
                  </a:lnTo>
                  <a:lnTo>
                    <a:pt x="2989" y="7359"/>
                  </a:lnTo>
                  <a:cubicBezTo>
                    <a:pt x="2989" y="8025"/>
                    <a:pt x="3537" y="8573"/>
                    <a:pt x="4216" y="8573"/>
                  </a:cubicBezTo>
                  <a:cubicBezTo>
                    <a:pt x="4882" y="8573"/>
                    <a:pt x="5430" y="8025"/>
                    <a:pt x="5430" y="7359"/>
                  </a:cubicBezTo>
                  <a:lnTo>
                    <a:pt x="5430" y="7061"/>
                  </a:lnTo>
                  <a:close/>
                  <a:moveTo>
                    <a:pt x="4204" y="0"/>
                  </a:moveTo>
                  <a:cubicBezTo>
                    <a:pt x="2656" y="0"/>
                    <a:pt x="1406" y="1251"/>
                    <a:pt x="1406" y="2798"/>
                  </a:cubicBezTo>
                  <a:lnTo>
                    <a:pt x="1406" y="2810"/>
                  </a:lnTo>
                  <a:cubicBezTo>
                    <a:pt x="1346" y="2810"/>
                    <a:pt x="1263" y="2810"/>
                    <a:pt x="1203" y="2822"/>
                  </a:cubicBezTo>
                  <a:cubicBezTo>
                    <a:pt x="787" y="2906"/>
                    <a:pt x="453" y="3227"/>
                    <a:pt x="370" y="3644"/>
                  </a:cubicBezTo>
                  <a:cubicBezTo>
                    <a:pt x="287" y="4061"/>
                    <a:pt x="465" y="4477"/>
                    <a:pt x="811" y="4715"/>
                  </a:cubicBezTo>
                  <a:cubicBezTo>
                    <a:pt x="870" y="4751"/>
                    <a:pt x="894" y="4823"/>
                    <a:pt x="882" y="4882"/>
                  </a:cubicBezTo>
                  <a:cubicBezTo>
                    <a:pt x="870" y="5061"/>
                    <a:pt x="882" y="5239"/>
                    <a:pt x="941" y="5418"/>
                  </a:cubicBezTo>
                  <a:cubicBezTo>
                    <a:pt x="1084" y="5858"/>
                    <a:pt x="1477" y="6204"/>
                    <a:pt x="1942" y="6299"/>
                  </a:cubicBezTo>
                  <a:cubicBezTo>
                    <a:pt x="2013" y="6311"/>
                    <a:pt x="2096" y="6311"/>
                    <a:pt x="2180" y="6311"/>
                  </a:cubicBezTo>
                  <a:cubicBezTo>
                    <a:pt x="2370" y="6311"/>
                    <a:pt x="2561" y="6263"/>
                    <a:pt x="2739" y="6180"/>
                  </a:cubicBezTo>
                  <a:cubicBezTo>
                    <a:pt x="2811" y="6239"/>
                    <a:pt x="2894" y="6275"/>
                    <a:pt x="2977" y="6323"/>
                  </a:cubicBezTo>
                  <a:lnTo>
                    <a:pt x="2977" y="6716"/>
                  </a:lnTo>
                  <a:lnTo>
                    <a:pt x="2430" y="6906"/>
                  </a:lnTo>
                  <a:cubicBezTo>
                    <a:pt x="2239" y="6978"/>
                    <a:pt x="2096" y="7156"/>
                    <a:pt x="2084" y="7370"/>
                  </a:cubicBezTo>
                  <a:lnTo>
                    <a:pt x="2084" y="7394"/>
                  </a:lnTo>
                  <a:lnTo>
                    <a:pt x="822" y="7847"/>
                  </a:lnTo>
                  <a:cubicBezTo>
                    <a:pt x="334" y="8025"/>
                    <a:pt x="1" y="8466"/>
                    <a:pt x="1" y="8990"/>
                  </a:cubicBezTo>
                  <a:lnTo>
                    <a:pt x="1" y="11061"/>
                  </a:lnTo>
                  <a:cubicBezTo>
                    <a:pt x="1" y="11145"/>
                    <a:pt x="72" y="11228"/>
                    <a:pt x="168" y="11228"/>
                  </a:cubicBezTo>
                  <a:cubicBezTo>
                    <a:pt x="251" y="11228"/>
                    <a:pt x="334" y="11145"/>
                    <a:pt x="334" y="11061"/>
                  </a:cubicBezTo>
                  <a:lnTo>
                    <a:pt x="334" y="8990"/>
                  </a:lnTo>
                  <a:cubicBezTo>
                    <a:pt x="334" y="8883"/>
                    <a:pt x="346" y="8787"/>
                    <a:pt x="394" y="8680"/>
                  </a:cubicBezTo>
                  <a:lnTo>
                    <a:pt x="1227" y="9395"/>
                  </a:lnTo>
                  <a:cubicBezTo>
                    <a:pt x="1346" y="9490"/>
                    <a:pt x="1418" y="9645"/>
                    <a:pt x="1418" y="9787"/>
                  </a:cubicBezTo>
                  <a:lnTo>
                    <a:pt x="1418" y="11061"/>
                  </a:lnTo>
                  <a:cubicBezTo>
                    <a:pt x="1418" y="11145"/>
                    <a:pt x="1489" y="11228"/>
                    <a:pt x="1584" y="11228"/>
                  </a:cubicBezTo>
                  <a:cubicBezTo>
                    <a:pt x="1668" y="11228"/>
                    <a:pt x="1739" y="11145"/>
                    <a:pt x="1739" y="11061"/>
                  </a:cubicBezTo>
                  <a:lnTo>
                    <a:pt x="1739" y="9787"/>
                  </a:lnTo>
                  <a:cubicBezTo>
                    <a:pt x="1739" y="9537"/>
                    <a:pt x="1644" y="9299"/>
                    <a:pt x="1442" y="9144"/>
                  </a:cubicBezTo>
                  <a:lnTo>
                    <a:pt x="584" y="8394"/>
                  </a:lnTo>
                  <a:cubicBezTo>
                    <a:pt x="668" y="8287"/>
                    <a:pt x="811" y="8204"/>
                    <a:pt x="941" y="8156"/>
                  </a:cubicBezTo>
                  <a:lnTo>
                    <a:pt x="2096" y="7751"/>
                  </a:lnTo>
                  <a:cubicBezTo>
                    <a:pt x="2132" y="8263"/>
                    <a:pt x="2251" y="8680"/>
                    <a:pt x="2370" y="8942"/>
                  </a:cubicBezTo>
                  <a:cubicBezTo>
                    <a:pt x="2508" y="9277"/>
                    <a:pt x="2825" y="9481"/>
                    <a:pt x="3167" y="9481"/>
                  </a:cubicBezTo>
                  <a:cubicBezTo>
                    <a:pt x="3238" y="9481"/>
                    <a:pt x="3310" y="9473"/>
                    <a:pt x="3382" y="9454"/>
                  </a:cubicBezTo>
                  <a:lnTo>
                    <a:pt x="4061" y="9287"/>
                  </a:lnTo>
                  <a:lnTo>
                    <a:pt x="4061" y="9823"/>
                  </a:lnTo>
                  <a:cubicBezTo>
                    <a:pt x="4061" y="9918"/>
                    <a:pt x="4144" y="9990"/>
                    <a:pt x="4228" y="9990"/>
                  </a:cubicBezTo>
                  <a:cubicBezTo>
                    <a:pt x="4311" y="9990"/>
                    <a:pt x="4394" y="9918"/>
                    <a:pt x="4394" y="9823"/>
                  </a:cubicBezTo>
                  <a:lnTo>
                    <a:pt x="4394" y="9287"/>
                  </a:lnTo>
                  <a:lnTo>
                    <a:pt x="5073" y="9454"/>
                  </a:lnTo>
                  <a:cubicBezTo>
                    <a:pt x="5144" y="9466"/>
                    <a:pt x="5228" y="9478"/>
                    <a:pt x="5287" y="9478"/>
                  </a:cubicBezTo>
                  <a:cubicBezTo>
                    <a:pt x="5621" y="9478"/>
                    <a:pt x="5942" y="9275"/>
                    <a:pt x="6085" y="8942"/>
                  </a:cubicBezTo>
                  <a:cubicBezTo>
                    <a:pt x="6204" y="8680"/>
                    <a:pt x="6323" y="8263"/>
                    <a:pt x="6359" y="7751"/>
                  </a:cubicBezTo>
                  <a:lnTo>
                    <a:pt x="7514" y="8156"/>
                  </a:lnTo>
                  <a:cubicBezTo>
                    <a:pt x="7669" y="8204"/>
                    <a:pt x="7788" y="8287"/>
                    <a:pt x="7871" y="8394"/>
                  </a:cubicBezTo>
                  <a:lnTo>
                    <a:pt x="7014" y="9133"/>
                  </a:lnTo>
                  <a:cubicBezTo>
                    <a:pt x="6823" y="9299"/>
                    <a:pt x="6716" y="9537"/>
                    <a:pt x="6716" y="9787"/>
                  </a:cubicBezTo>
                  <a:lnTo>
                    <a:pt x="6716" y="11061"/>
                  </a:lnTo>
                  <a:cubicBezTo>
                    <a:pt x="6716" y="11145"/>
                    <a:pt x="6787" y="11216"/>
                    <a:pt x="6871" y="11216"/>
                  </a:cubicBezTo>
                  <a:cubicBezTo>
                    <a:pt x="6966" y="11216"/>
                    <a:pt x="7037" y="11145"/>
                    <a:pt x="7037" y="11061"/>
                  </a:cubicBezTo>
                  <a:lnTo>
                    <a:pt x="7037" y="9787"/>
                  </a:lnTo>
                  <a:cubicBezTo>
                    <a:pt x="7037" y="9633"/>
                    <a:pt x="7109" y="9478"/>
                    <a:pt x="7228" y="9395"/>
                  </a:cubicBezTo>
                  <a:lnTo>
                    <a:pt x="8061" y="8680"/>
                  </a:lnTo>
                  <a:cubicBezTo>
                    <a:pt x="8097" y="8775"/>
                    <a:pt x="8121" y="8883"/>
                    <a:pt x="8121" y="8990"/>
                  </a:cubicBezTo>
                  <a:lnTo>
                    <a:pt x="8121" y="11061"/>
                  </a:lnTo>
                  <a:cubicBezTo>
                    <a:pt x="8121" y="11145"/>
                    <a:pt x="8204" y="11216"/>
                    <a:pt x="8288" y="11216"/>
                  </a:cubicBezTo>
                  <a:cubicBezTo>
                    <a:pt x="8383" y="11216"/>
                    <a:pt x="8454" y="11145"/>
                    <a:pt x="8454" y="11061"/>
                  </a:cubicBezTo>
                  <a:lnTo>
                    <a:pt x="8454" y="8990"/>
                  </a:lnTo>
                  <a:cubicBezTo>
                    <a:pt x="8395" y="8466"/>
                    <a:pt x="8061" y="8013"/>
                    <a:pt x="7573" y="7847"/>
                  </a:cubicBezTo>
                  <a:lnTo>
                    <a:pt x="6311" y="7394"/>
                  </a:lnTo>
                  <a:lnTo>
                    <a:pt x="6311" y="7370"/>
                  </a:lnTo>
                  <a:cubicBezTo>
                    <a:pt x="6299" y="7156"/>
                    <a:pt x="6168" y="6978"/>
                    <a:pt x="5966" y="6906"/>
                  </a:cubicBezTo>
                  <a:lnTo>
                    <a:pt x="5418" y="6716"/>
                  </a:lnTo>
                  <a:lnTo>
                    <a:pt x="5418" y="6323"/>
                  </a:lnTo>
                  <a:cubicBezTo>
                    <a:pt x="5502" y="6275"/>
                    <a:pt x="5585" y="6216"/>
                    <a:pt x="5656" y="6180"/>
                  </a:cubicBezTo>
                  <a:cubicBezTo>
                    <a:pt x="5835" y="6263"/>
                    <a:pt x="6025" y="6311"/>
                    <a:pt x="6216" y="6311"/>
                  </a:cubicBezTo>
                  <a:cubicBezTo>
                    <a:pt x="6299" y="6311"/>
                    <a:pt x="6383" y="6311"/>
                    <a:pt x="6454" y="6299"/>
                  </a:cubicBezTo>
                  <a:cubicBezTo>
                    <a:pt x="6918" y="6204"/>
                    <a:pt x="7311" y="5858"/>
                    <a:pt x="7454" y="5418"/>
                  </a:cubicBezTo>
                  <a:cubicBezTo>
                    <a:pt x="7514" y="5239"/>
                    <a:pt x="7526" y="5061"/>
                    <a:pt x="7514" y="4882"/>
                  </a:cubicBezTo>
                  <a:cubicBezTo>
                    <a:pt x="7514" y="4823"/>
                    <a:pt x="7549" y="4751"/>
                    <a:pt x="7585" y="4715"/>
                  </a:cubicBezTo>
                  <a:cubicBezTo>
                    <a:pt x="7954" y="4477"/>
                    <a:pt x="8109" y="4061"/>
                    <a:pt x="8026" y="3644"/>
                  </a:cubicBezTo>
                  <a:cubicBezTo>
                    <a:pt x="7930" y="3227"/>
                    <a:pt x="7609" y="2906"/>
                    <a:pt x="7192" y="2822"/>
                  </a:cubicBezTo>
                  <a:cubicBezTo>
                    <a:pt x="7133" y="2810"/>
                    <a:pt x="7061" y="2810"/>
                    <a:pt x="7002" y="2810"/>
                  </a:cubicBezTo>
                  <a:lnTo>
                    <a:pt x="7002" y="2798"/>
                  </a:lnTo>
                  <a:cubicBezTo>
                    <a:pt x="7002" y="1251"/>
                    <a:pt x="5752" y="0"/>
                    <a:pt x="4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2"/>
            <p:cNvSpPr/>
            <p:nvPr/>
          </p:nvSpPr>
          <p:spPr>
            <a:xfrm>
              <a:off x="5031281" y="1828007"/>
              <a:ext cx="10201" cy="15872"/>
            </a:xfrm>
            <a:custGeom>
              <a:avLst/>
              <a:gdLst/>
              <a:ahLst/>
              <a:cxnLst/>
              <a:rect l="l" t="t" r="r" b="b"/>
              <a:pathLst>
                <a:path w="322" h="501" extrusionOk="0">
                  <a:moveTo>
                    <a:pt x="155" y="0"/>
                  </a:moveTo>
                  <a:cubicBezTo>
                    <a:pt x="72" y="0"/>
                    <a:pt x="0" y="71"/>
                    <a:pt x="0" y="167"/>
                  </a:cubicBezTo>
                  <a:lnTo>
                    <a:pt x="0" y="345"/>
                  </a:lnTo>
                  <a:cubicBezTo>
                    <a:pt x="0" y="429"/>
                    <a:pt x="72" y="500"/>
                    <a:pt x="155" y="500"/>
                  </a:cubicBezTo>
                  <a:cubicBezTo>
                    <a:pt x="250" y="500"/>
                    <a:pt x="322" y="429"/>
                    <a:pt x="322" y="345"/>
                  </a:cubicBezTo>
                  <a:lnTo>
                    <a:pt x="322" y="167"/>
                  </a:lnTo>
                  <a:cubicBezTo>
                    <a:pt x="322" y="71"/>
                    <a:pt x="250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1182;p42">
            <a:extLst>
              <a:ext uri="{FF2B5EF4-FFF2-40B4-BE49-F238E27FC236}">
                <a16:creationId xmlns:a16="http://schemas.microsoft.com/office/drawing/2014/main" id="{3E6CDDB9-F22E-6863-1214-05CF13635BF1}"/>
              </a:ext>
            </a:extLst>
          </p:cNvPr>
          <p:cNvSpPr/>
          <p:nvPr/>
        </p:nvSpPr>
        <p:spPr>
          <a:xfrm>
            <a:off x="7553338" y="2636948"/>
            <a:ext cx="415500" cy="415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5</a:t>
            </a:r>
            <a:endParaRPr dirty="0"/>
          </a:p>
        </p:txBody>
      </p:sp>
      <p:sp>
        <p:nvSpPr>
          <p:cNvPr id="42" name="Google Shape;1171;p42">
            <a:extLst>
              <a:ext uri="{FF2B5EF4-FFF2-40B4-BE49-F238E27FC236}">
                <a16:creationId xmlns:a16="http://schemas.microsoft.com/office/drawing/2014/main" id="{CD23C115-42DA-CD85-4209-5863DBEEE308}"/>
              </a:ext>
            </a:extLst>
          </p:cNvPr>
          <p:cNvSpPr txBox="1">
            <a:spLocks/>
          </p:cNvSpPr>
          <p:nvPr/>
        </p:nvSpPr>
        <p:spPr>
          <a:xfrm>
            <a:off x="6820438" y="3057895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fr-FR" dirty="0"/>
              <a:t>CONCLUSION</a:t>
            </a:r>
          </a:p>
        </p:txBody>
      </p:sp>
      <p:cxnSp>
        <p:nvCxnSpPr>
          <p:cNvPr id="57" name="Connecteur : en angle 56">
            <a:extLst>
              <a:ext uri="{FF2B5EF4-FFF2-40B4-BE49-F238E27FC236}">
                <a16:creationId xmlns:a16="http://schemas.microsoft.com/office/drawing/2014/main" id="{C074BB92-420C-EABB-990A-73BE6321779E}"/>
              </a:ext>
            </a:extLst>
          </p:cNvPr>
          <p:cNvCxnSpPr>
            <a:stCxn id="1182" idx="3"/>
            <a:endCxn id="41" idx="0"/>
          </p:cNvCxnSpPr>
          <p:nvPr/>
        </p:nvCxnSpPr>
        <p:spPr>
          <a:xfrm>
            <a:off x="6800992" y="1474914"/>
            <a:ext cx="960096" cy="11620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3" name="Connecteur : en angle 1152">
            <a:extLst>
              <a:ext uri="{FF2B5EF4-FFF2-40B4-BE49-F238E27FC236}">
                <a16:creationId xmlns:a16="http://schemas.microsoft.com/office/drawing/2014/main" id="{0BA82F5F-F867-6242-895B-5C0BCE281C07}"/>
              </a:ext>
            </a:extLst>
          </p:cNvPr>
          <p:cNvCxnSpPr>
            <a:stCxn id="1177" idx="3"/>
            <a:endCxn id="1178" idx="1"/>
          </p:cNvCxnSpPr>
          <p:nvPr/>
        </p:nvCxnSpPr>
        <p:spPr>
          <a:xfrm>
            <a:off x="3224253" y="2850145"/>
            <a:ext cx="2080647" cy="65963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45575" y="1237261"/>
            <a:ext cx="8052849" cy="3508475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n" dirty="0"/>
              <a:t>Exploration des données </a:t>
            </a:r>
            <a:r>
              <a:rPr lang="en" dirty="0">
                <a:solidFill>
                  <a:srgbClr val="00B1B4"/>
                </a:solidFill>
              </a:rPr>
              <a:t>manuellement</a:t>
            </a:r>
            <a:r>
              <a:rPr lang="en" dirty="0"/>
              <a:t> : </a:t>
            </a:r>
            <a:r>
              <a:rPr lang="en" i="1" dirty="0"/>
              <a:t>comprendre quel(s) type(s) de commentaire présent.</a:t>
            </a:r>
          </a:p>
          <a:p>
            <a:pPr lvl="1" indent="-304800">
              <a:lnSpc>
                <a:spcPct val="100000"/>
              </a:lnSpc>
              <a:spcBef>
                <a:spcPts val="0"/>
              </a:spcBef>
              <a:buSzPts val="1200"/>
            </a:pPr>
            <a:r>
              <a:rPr lang="en" sz="1200" dirty="0"/>
              <a:t>Anglais, Insultes, Vide, Liens, Fautes d’orthographe… </a:t>
            </a:r>
          </a:p>
          <a:p>
            <a:pPr marL="609600" lvl="1" indent="0">
              <a:lnSpc>
                <a:spcPct val="100000"/>
              </a:lnSpc>
              <a:spcBef>
                <a:spcPts val="0"/>
              </a:spcBef>
              <a:buSzPts val="1200"/>
              <a:buNone/>
            </a:pPr>
            <a:endParaRPr sz="1200" dirty="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n" dirty="0">
                <a:solidFill>
                  <a:srgbClr val="00B1B4"/>
                </a:solidFill>
              </a:rPr>
              <a:t>Préparation</a:t>
            </a:r>
            <a:r>
              <a:rPr lang="en" dirty="0"/>
              <a:t> des données :</a:t>
            </a: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endParaRPr lang="en" dirty="0"/>
          </a:p>
          <a:p>
            <a:pPr lvl="1" indent="-304800">
              <a:lnSpc>
                <a:spcPct val="100000"/>
              </a:lnSpc>
              <a:spcBef>
                <a:spcPts val="0"/>
              </a:spcBef>
              <a:buSzPts val="1200"/>
              <a:buFont typeface="Maven Pro"/>
              <a:buAutoNum type="arabicPeriod"/>
            </a:pPr>
            <a:r>
              <a:rPr lang="en" sz="1200" i="1" dirty="0"/>
              <a:t>Enlever les notes du milieu -&gt; 3 et 3,5 </a:t>
            </a:r>
          </a:p>
          <a:p>
            <a:pPr lvl="1" indent="-304800">
              <a:lnSpc>
                <a:spcPct val="100000"/>
              </a:lnSpc>
              <a:spcBef>
                <a:spcPts val="0"/>
              </a:spcBef>
              <a:buSzPts val="1200"/>
              <a:buFont typeface="Maven Pro"/>
              <a:buAutoNum type="arabicPeriod"/>
            </a:pPr>
            <a:r>
              <a:rPr lang="en" sz="1200" dirty="0"/>
              <a:t>Encodage</a:t>
            </a:r>
          </a:p>
          <a:p>
            <a:pPr lvl="1" indent="-304800">
              <a:lnSpc>
                <a:spcPct val="100000"/>
              </a:lnSpc>
              <a:spcBef>
                <a:spcPts val="0"/>
              </a:spcBef>
              <a:buSzPts val="1200"/>
              <a:buFont typeface="Maven Pro"/>
              <a:buAutoNum type="arabicPeriod"/>
            </a:pPr>
            <a:r>
              <a:rPr lang="en" sz="1200" dirty="0"/>
              <a:t>Egalisation du set et Train Test Split</a:t>
            </a:r>
          </a:p>
          <a:p>
            <a:pPr lvl="1" indent="-304800">
              <a:lnSpc>
                <a:spcPct val="100000"/>
              </a:lnSpc>
              <a:spcBef>
                <a:spcPts val="0"/>
              </a:spcBef>
              <a:buSzPts val="1200"/>
              <a:buFont typeface="Maven Pro"/>
              <a:buAutoNum type="arabicPeriod"/>
            </a:pPr>
            <a:r>
              <a:rPr lang="en" sz="1200" dirty="0"/>
              <a:t>Prépocessing : </a:t>
            </a:r>
          </a:p>
          <a:p>
            <a:pPr lvl="2" indent="-304800">
              <a:lnSpc>
                <a:spcPct val="100000"/>
              </a:lnSpc>
              <a:spcBef>
                <a:spcPts val="0"/>
              </a:spcBef>
              <a:buSzPts val="1200"/>
              <a:buFont typeface="Maven Pro"/>
              <a:buAutoNum type="arabicPeriod"/>
            </a:pPr>
            <a:r>
              <a:rPr lang="fr-FR" sz="1200" dirty="0"/>
              <a:t>L</a:t>
            </a:r>
            <a:r>
              <a:rPr lang="en" sz="1200" dirty="0"/>
              <a:t>ower-casing</a:t>
            </a:r>
          </a:p>
          <a:p>
            <a:pPr lvl="2" indent="-304800">
              <a:lnSpc>
                <a:spcPct val="100000"/>
              </a:lnSpc>
              <a:spcBef>
                <a:spcPts val="0"/>
              </a:spcBef>
              <a:buSzPts val="1200"/>
              <a:buFont typeface="Maven Pro"/>
              <a:buAutoNum type="arabicPeriod"/>
            </a:pPr>
            <a:r>
              <a:rPr lang="en" sz="1200" dirty="0"/>
              <a:t>Réduction du bruit : </a:t>
            </a:r>
            <a:r>
              <a:rPr lang="en" sz="1050" i="1" dirty="0"/>
              <a:t>URL, Caractères Spéciaux, Extra Whitespace, Ponctuation…</a:t>
            </a:r>
            <a:endParaRPr lang="en" sz="1200" i="1" dirty="0"/>
          </a:p>
          <a:p>
            <a:pPr lvl="2" indent="-304800">
              <a:lnSpc>
                <a:spcPct val="100000"/>
              </a:lnSpc>
              <a:spcBef>
                <a:spcPts val="0"/>
              </a:spcBef>
              <a:buSzPts val="1200"/>
              <a:buFont typeface="Maven Pro"/>
              <a:buAutoNum type="arabicPeriod"/>
            </a:pPr>
            <a:r>
              <a:rPr lang="en" sz="1200" dirty="0"/>
              <a:t>Cleaning de certains mots : </a:t>
            </a:r>
            <a:r>
              <a:rPr lang="en" sz="1050" i="1" dirty="0"/>
              <a:t>ex: Lol -&gt; mort de rire ; dsl -&gt; désolé ; € -&gt; euro ….</a:t>
            </a:r>
            <a:endParaRPr lang="en" sz="1200" i="1" dirty="0"/>
          </a:p>
          <a:p>
            <a:pPr lvl="2" indent="-304800">
              <a:lnSpc>
                <a:spcPct val="100000"/>
              </a:lnSpc>
              <a:spcBef>
                <a:spcPts val="0"/>
              </a:spcBef>
              <a:buSzPts val="1200"/>
              <a:buFont typeface="Maven Pro"/>
              <a:buAutoNum type="arabicPeriod"/>
            </a:pPr>
            <a:r>
              <a:rPr lang="en" sz="1200" i="1" strike="sngStrike" dirty="0"/>
              <a:t>Spellchecker : corriger les fautes d’orthographe</a:t>
            </a:r>
          </a:p>
          <a:p>
            <a:pPr lvl="2" indent="-304800">
              <a:lnSpc>
                <a:spcPct val="100000"/>
              </a:lnSpc>
              <a:spcBef>
                <a:spcPts val="0"/>
              </a:spcBef>
              <a:buSzPts val="1200"/>
              <a:buFont typeface="Maven Pro"/>
              <a:buAutoNum type="arabicPeriod"/>
            </a:pPr>
            <a:r>
              <a:rPr lang="en" sz="1200" i="1" strike="sngStrike" dirty="0"/>
              <a:t>Lemmatization</a:t>
            </a:r>
          </a:p>
          <a:p>
            <a:pPr lvl="2" indent="-304800">
              <a:lnSpc>
                <a:spcPct val="100000"/>
              </a:lnSpc>
              <a:spcBef>
                <a:spcPts val="0"/>
              </a:spcBef>
              <a:buSzPts val="1200"/>
              <a:buFont typeface="Maven Pro"/>
              <a:buAutoNum type="arabicPeriod"/>
            </a:pPr>
            <a:r>
              <a:rPr lang="en" sz="1200" dirty="0"/>
              <a:t>Tokenization</a:t>
            </a:r>
          </a:p>
          <a:p>
            <a:pPr lvl="2" indent="-304800">
              <a:lnSpc>
                <a:spcPct val="100000"/>
              </a:lnSpc>
              <a:spcBef>
                <a:spcPts val="0"/>
              </a:spcBef>
              <a:buSzPts val="1200"/>
              <a:buFont typeface="Maven Pro"/>
              <a:buAutoNum type="arabicPeriod"/>
            </a:pPr>
            <a:r>
              <a:rPr lang="en" sz="1200" dirty="0"/>
              <a:t>Suppression des Stopwords</a:t>
            </a:r>
          </a:p>
          <a:p>
            <a:pPr marL="1066800" lvl="2" indent="0">
              <a:lnSpc>
                <a:spcPct val="100000"/>
              </a:lnSpc>
              <a:spcBef>
                <a:spcPts val="0"/>
              </a:spcBef>
              <a:buSzPts val="1200"/>
              <a:buNone/>
            </a:pPr>
            <a:endParaRPr sz="1200" dirty="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n" dirty="0"/>
              <a:t>Création des </a:t>
            </a:r>
            <a:r>
              <a:rPr lang="en" dirty="0">
                <a:solidFill>
                  <a:srgbClr val="00B1B4"/>
                </a:solidFill>
              </a:rPr>
              <a:t>Wordclouds</a:t>
            </a: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endParaRPr dirty="0">
              <a:solidFill>
                <a:srgbClr val="00B1B4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n" dirty="0">
                <a:solidFill>
                  <a:schemeClr val="accent2"/>
                </a:solidFill>
                <a:uFill>
                  <a:noFill/>
                </a:uFill>
                <a:latin typeface="Maven Pro SemiBold"/>
                <a:ea typeface="Maven Pro SemiBold"/>
                <a:cs typeface="Maven Pro SemiBold"/>
                <a:sym typeface="Maven Pro SemiBold"/>
              </a:rPr>
              <a:t>Test sur différents modèles </a:t>
            </a:r>
            <a:r>
              <a:rPr lang="en" dirty="0">
                <a:solidFill>
                  <a:schemeClr val="bg1"/>
                </a:solidFill>
                <a:uFill>
                  <a:noFill/>
                </a:uFill>
                <a:latin typeface="Maven Pro SemiBold"/>
                <a:ea typeface="Maven Pro SemiBold"/>
                <a:cs typeface="Maven Pro SemiBold"/>
                <a:sym typeface="Maven Pro SemiBold"/>
              </a:rPr>
              <a:t>puis</a:t>
            </a:r>
            <a:r>
              <a:rPr lang="en" dirty="0">
                <a:solidFill>
                  <a:schemeClr val="accent2"/>
                </a:solidFill>
                <a:uFill>
                  <a:noFill/>
                </a:uFill>
                <a:latin typeface="Maven Pro SemiBold"/>
                <a:ea typeface="Maven Pro SemiBold"/>
                <a:cs typeface="Maven Pro SemiBold"/>
                <a:sym typeface="Maven Pro SemiBold"/>
              </a:rPr>
              <a:t> Data Augmentation </a:t>
            </a:r>
            <a:r>
              <a:rPr lang="en" i="1" dirty="0">
                <a:solidFill>
                  <a:schemeClr val="bg1"/>
                </a:solidFill>
                <a:uFill>
                  <a:noFill/>
                </a:uFill>
                <a:latin typeface="Maven Pro SemiBold"/>
                <a:ea typeface="Maven Pro SemiBold"/>
                <a:cs typeface="Maven Pro SemiBold"/>
                <a:sym typeface="Maven Pro SemiBold"/>
              </a:rPr>
              <a:t>(12K -&gt; 24K)</a:t>
            </a: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endParaRPr i="1" dirty="0">
              <a:solidFill>
                <a:schemeClr val="bg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n" dirty="0"/>
              <a:t>Création du </a:t>
            </a:r>
            <a:r>
              <a:rPr lang="en" dirty="0">
                <a:solidFill>
                  <a:srgbClr val="00B1B4"/>
                </a:solidFill>
              </a:rPr>
              <a:t>site web </a:t>
            </a:r>
            <a:r>
              <a:rPr lang="en" dirty="0"/>
              <a:t>via Flask</a:t>
            </a:r>
            <a:endParaRPr dirty="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545575" y="48572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 POUR LE MODELE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4" name="Google Shape;1084;p38"/>
          <p:cNvCxnSpPr/>
          <p:nvPr/>
        </p:nvCxnSpPr>
        <p:spPr>
          <a:xfrm>
            <a:off x="15510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5" name="Google Shape;1085;p38"/>
          <p:cNvCxnSpPr/>
          <p:nvPr/>
        </p:nvCxnSpPr>
        <p:spPr>
          <a:xfrm>
            <a:off x="3587838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6" name="Google Shape;1086;p38"/>
          <p:cNvCxnSpPr/>
          <p:nvPr/>
        </p:nvCxnSpPr>
        <p:spPr>
          <a:xfrm>
            <a:off x="56245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7" name="Google Shape;1087;p38"/>
          <p:cNvCxnSpPr/>
          <p:nvPr/>
        </p:nvCxnSpPr>
        <p:spPr>
          <a:xfrm>
            <a:off x="7661338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8" name="Google Shape;1088;p3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RESULTATS DES MODELES</a:t>
            </a:r>
            <a:endParaRPr dirty="0"/>
          </a:p>
        </p:txBody>
      </p:sp>
      <p:cxnSp>
        <p:nvCxnSpPr>
          <p:cNvPr id="1089" name="Google Shape;1089;p38"/>
          <p:cNvCxnSpPr/>
          <p:nvPr/>
        </p:nvCxnSpPr>
        <p:spPr>
          <a:xfrm>
            <a:off x="1034400" y="2918100"/>
            <a:ext cx="7075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0" name="Google Shape;1090;p38"/>
          <p:cNvGrpSpPr/>
          <p:nvPr/>
        </p:nvGrpSpPr>
        <p:grpSpPr>
          <a:xfrm>
            <a:off x="1372725" y="2731350"/>
            <a:ext cx="373500" cy="373500"/>
            <a:chOff x="1372725" y="1912500"/>
            <a:chExt cx="373500" cy="373500"/>
          </a:xfrm>
        </p:grpSpPr>
        <p:sp>
          <p:nvSpPr>
            <p:cNvPr id="1091" name="Google Shape;1091;p38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8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3" name="Google Shape;1093;p38"/>
          <p:cNvGrpSpPr/>
          <p:nvPr/>
        </p:nvGrpSpPr>
        <p:grpSpPr>
          <a:xfrm>
            <a:off x="3401092" y="2731350"/>
            <a:ext cx="373500" cy="373500"/>
            <a:chOff x="3212675" y="1912500"/>
            <a:chExt cx="373500" cy="373500"/>
          </a:xfrm>
        </p:grpSpPr>
        <p:sp>
          <p:nvSpPr>
            <p:cNvPr id="1094" name="Google Shape;1094;p38"/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8"/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38"/>
          <p:cNvGrpSpPr/>
          <p:nvPr/>
        </p:nvGrpSpPr>
        <p:grpSpPr>
          <a:xfrm>
            <a:off x="5429458" y="2731350"/>
            <a:ext cx="373500" cy="373500"/>
            <a:chOff x="5557850" y="1912500"/>
            <a:chExt cx="373500" cy="373500"/>
          </a:xfrm>
        </p:grpSpPr>
        <p:sp>
          <p:nvSpPr>
            <p:cNvPr id="1097" name="Google Shape;1097;p38"/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8"/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38"/>
          <p:cNvGrpSpPr/>
          <p:nvPr/>
        </p:nvGrpSpPr>
        <p:grpSpPr>
          <a:xfrm>
            <a:off x="7457825" y="2731350"/>
            <a:ext cx="373500" cy="373500"/>
            <a:chOff x="7457825" y="1912500"/>
            <a:chExt cx="373500" cy="373500"/>
          </a:xfrm>
        </p:grpSpPr>
        <p:sp>
          <p:nvSpPr>
            <p:cNvPr id="1100" name="Google Shape;1100;p38"/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8"/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2" name="Google Shape;1102;p38"/>
          <p:cNvSpPr txBox="1">
            <a:spLocks noGrp="1"/>
          </p:cNvSpPr>
          <p:nvPr>
            <p:ph type="ctrTitle" idx="4294967295"/>
          </p:nvPr>
        </p:nvSpPr>
        <p:spPr>
          <a:xfrm>
            <a:off x="610450" y="1977263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rgbClr val="00B1B4"/>
                </a:solidFill>
              </a:rPr>
              <a:t>87,54%</a:t>
            </a:r>
            <a:endParaRPr sz="1800" dirty="0">
              <a:solidFill>
                <a:srgbClr val="00B1B4"/>
              </a:solidFill>
            </a:endParaRPr>
          </a:p>
        </p:txBody>
      </p:sp>
      <p:sp>
        <p:nvSpPr>
          <p:cNvPr id="1103" name="Google Shape;1103;p38"/>
          <p:cNvSpPr txBox="1">
            <a:spLocks noGrp="1"/>
          </p:cNvSpPr>
          <p:nvPr>
            <p:ph type="subTitle" idx="4294967295"/>
          </p:nvPr>
        </p:nvSpPr>
        <p:spPr>
          <a:xfrm>
            <a:off x="610438" y="148995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Full Preprocessing + Notes 3 et 3,5 </a:t>
            </a:r>
            <a:endParaRPr sz="1400" dirty="0"/>
          </a:p>
        </p:txBody>
      </p:sp>
      <p:sp>
        <p:nvSpPr>
          <p:cNvPr id="1104" name="Google Shape;1104;p38"/>
          <p:cNvSpPr txBox="1">
            <a:spLocks noGrp="1"/>
          </p:cNvSpPr>
          <p:nvPr>
            <p:ph type="ctrTitle" idx="4294967295"/>
          </p:nvPr>
        </p:nvSpPr>
        <p:spPr>
          <a:xfrm>
            <a:off x="6720390" y="3438422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64975"/>
                </a:solidFill>
              </a:rPr>
              <a:t>93,5%</a:t>
            </a:r>
            <a:endParaRPr sz="1800" dirty="0">
              <a:solidFill>
                <a:srgbClr val="F64975"/>
              </a:solidFill>
            </a:endParaRPr>
          </a:p>
        </p:txBody>
      </p:sp>
      <p:sp>
        <p:nvSpPr>
          <p:cNvPr id="1105" name="Google Shape;1105;p38"/>
          <p:cNvSpPr txBox="1">
            <a:spLocks noGrp="1"/>
          </p:cNvSpPr>
          <p:nvPr>
            <p:ph type="subTitle" idx="4294967295"/>
          </p:nvPr>
        </p:nvSpPr>
        <p:spPr>
          <a:xfrm>
            <a:off x="6606436" y="3679714"/>
            <a:ext cx="21099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Params Set 3 + Data Augmentation</a:t>
            </a:r>
          </a:p>
        </p:txBody>
      </p:sp>
      <p:sp>
        <p:nvSpPr>
          <p:cNvPr id="1106" name="Google Shape;1106;p38"/>
          <p:cNvSpPr txBox="1">
            <a:spLocks noGrp="1"/>
          </p:cNvSpPr>
          <p:nvPr>
            <p:ph type="ctrTitle" idx="4294967295"/>
          </p:nvPr>
        </p:nvSpPr>
        <p:spPr>
          <a:xfrm>
            <a:off x="2647200" y="3438422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898AC"/>
                </a:solidFill>
              </a:rPr>
              <a:t>90,23 %</a:t>
            </a:r>
            <a:endParaRPr sz="1800" dirty="0">
              <a:solidFill>
                <a:srgbClr val="E898AC"/>
              </a:solidFill>
            </a:endParaRPr>
          </a:p>
        </p:txBody>
      </p:sp>
      <p:sp>
        <p:nvSpPr>
          <p:cNvPr id="1107" name="Google Shape;1107;p38"/>
          <p:cNvSpPr txBox="1">
            <a:spLocks noGrp="1"/>
          </p:cNvSpPr>
          <p:nvPr>
            <p:ph type="subTitle" idx="4294967295"/>
          </p:nvPr>
        </p:nvSpPr>
        <p:spPr>
          <a:xfrm>
            <a:off x="2532864" y="3660598"/>
            <a:ext cx="21099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FULL Preprocessing + Notes Middle Exclude</a:t>
            </a:r>
            <a:endParaRPr sz="1400" dirty="0"/>
          </a:p>
        </p:txBody>
      </p:sp>
      <p:sp>
        <p:nvSpPr>
          <p:cNvPr id="1108" name="Google Shape;1108;p38"/>
          <p:cNvSpPr txBox="1">
            <a:spLocks noGrp="1"/>
          </p:cNvSpPr>
          <p:nvPr>
            <p:ph type="ctrTitle" idx="4294967295"/>
          </p:nvPr>
        </p:nvSpPr>
        <p:spPr>
          <a:xfrm>
            <a:off x="4683963" y="1977263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9973"/>
                </a:solidFill>
              </a:rPr>
              <a:t>91,67%</a:t>
            </a:r>
            <a:endParaRPr sz="1800" dirty="0">
              <a:solidFill>
                <a:srgbClr val="FF9973"/>
              </a:solidFill>
            </a:endParaRPr>
          </a:p>
        </p:txBody>
      </p:sp>
      <p:sp>
        <p:nvSpPr>
          <p:cNvPr id="1109" name="Google Shape;1109;p38"/>
          <p:cNvSpPr txBox="1">
            <a:spLocks noGrp="1"/>
          </p:cNvSpPr>
          <p:nvPr>
            <p:ph type="subTitle" idx="4294967295"/>
          </p:nvPr>
        </p:nvSpPr>
        <p:spPr>
          <a:xfrm>
            <a:off x="4569650" y="1489967"/>
            <a:ext cx="21099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/>
              <a:t>No </a:t>
            </a:r>
            <a:r>
              <a:rPr lang="fr-FR" sz="1400" dirty="0" err="1"/>
              <a:t>Spellcheck</a:t>
            </a:r>
            <a:r>
              <a:rPr lang="fr-FR" sz="1400" dirty="0"/>
              <a:t> et </a:t>
            </a:r>
            <a:r>
              <a:rPr lang="fr-FR" sz="1400" dirty="0" err="1"/>
              <a:t>Lemmatization</a:t>
            </a:r>
            <a:r>
              <a:rPr lang="fr-FR" sz="1400" dirty="0"/>
              <a:t> + Notes Middle </a:t>
            </a:r>
            <a:r>
              <a:rPr lang="fr-FR" sz="1400" dirty="0" err="1"/>
              <a:t>Exclude</a:t>
            </a:r>
            <a:endParaRPr sz="1400" dirty="0"/>
          </a:p>
        </p:txBody>
      </p:sp>
      <p:sp>
        <p:nvSpPr>
          <p:cNvPr id="1110" name="Google Shape;1110;p38"/>
          <p:cNvSpPr txBox="1">
            <a:spLocks noGrp="1"/>
          </p:cNvSpPr>
          <p:nvPr>
            <p:ph type="ctrTitle" idx="4294967295"/>
          </p:nvPr>
        </p:nvSpPr>
        <p:spPr>
          <a:xfrm>
            <a:off x="907900" y="3282474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2"/>
                </a:solidFill>
              </a:rPr>
              <a:t>SET 1</a:t>
            </a:r>
            <a:endParaRPr sz="2400" dirty="0">
              <a:solidFill>
                <a:schemeClr val="accent2"/>
              </a:solidFill>
            </a:endParaRPr>
          </a:p>
        </p:txBody>
      </p:sp>
      <p:sp>
        <p:nvSpPr>
          <p:cNvPr id="1111" name="Google Shape;1111;p38"/>
          <p:cNvSpPr txBox="1">
            <a:spLocks noGrp="1"/>
          </p:cNvSpPr>
          <p:nvPr>
            <p:ph type="ctrTitle" idx="4294967295"/>
          </p:nvPr>
        </p:nvSpPr>
        <p:spPr>
          <a:xfrm>
            <a:off x="2944650" y="2113408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</a:rPr>
              <a:t>SET 2</a:t>
            </a:r>
            <a:endParaRPr sz="2400" dirty="0">
              <a:solidFill>
                <a:schemeClr val="accent1"/>
              </a:solidFill>
            </a:endParaRPr>
          </a:p>
        </p:txBody>
      </p:sp>
      <p:sp>
        <p:nvSpPr>
          <p:cNvPr id="1112" name="Google Shape;1112;p38"/>
          <p:cNvSpPr txBox="1">
            <a:spLocks noGrp="1"/>
          </p:cNvSpPr>
          <p:nvPr>
            <p:ph type="ctrTitle" idx="4294967295"/>
          </p:nvPr>
        </p:nvSpPr>
        <p:spPr>
          <a:xfrm>
            <a:off x="4981400" y="3282474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3"/>
                </a:solidFill>
              </a:rPr>
              <a:t>SET 3</a:t>
            </a:r>
            <a:endParaRPr sz="2400" dirty="0">
              <a:solidFill>
                <a:schemeClr val="accent3"/>
              </a:solidFill>
            </a:endParaRPr>
          </a:p>
        </p:txBody>
      </p:sp>
      <p:sp>
        <p:nvSpPr>
          <p:cNvPr id="1113" name="Google Shape;1113;p38"/>
          <p:cNvSpPr txBox="1">
            <a:spLocks noGrp="1"/>
          </p:cNvSpPr>
          <p:nvPr>
            <p:ph type="ctrTitle" idx="4294967295"/>
          </p:nvPr>
        </p:nvSpPr>
        <p:spPr>
          <a:xfrm>
            <a:off x="7018150" y="2113408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4"/>
                </a:solidFill>
              </a:rPr>
              <a:t>SET 4</a:t>
            </a:r>
            <a:endParaRPr sz="2400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41"/>
          <p:cNvSpPr txBox="1">
            <a:spLocks noGrp="1"/>
          </p:cNvSpPr>
          <p:nvPr>
            <p:ph type="ctrTitle" idx="8"/>
          </p:nvPr>
        </p:nvSpPr>
        <p:spPr>
          <a:xfrm>
            <a:off x="618824" y="411675"/>
            <a:ext cx="629403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PARAMETRES + CONFUSION M. : SET 4</a:t>
            </a:r>
            <a:endParaRPr sz="3000" dirty="0"/>
          </a:p>
        </p:txBody>
      </p:sp>
      <p:sp>
        <p:nvSpPr>
          <p:cNvPr id="1140" name="Google Shape;1140;p41"/>
          <p:cNvSpPr txBox="1">
            <a:spLocks noGrp="1"/>
          </p:cNvSpPr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VECTORISATION</a:t>
            </a:r>
            <a:endParaRPr dirty="0"/>
          </a:p>
        </p:txBody>
      </p:sp>
      <p:sp>
        <p:nvSpPr>
          <p:cNvPr id="1141" name="Google Shape;1141;p41"/>
          <p:cNvSpPr txBox="1">
            <a:spLocks noGrp="1"/>
          </p:cNvSpPr>
          <p:nvPr>
            <p:ph type="subTitle" idx="1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TD-IDF avec N-Grams (1,2)</a:t>
            </a:r>
            <a:endParaRPr dirty="0"/>
          </a:p>
        </p:txBody>
      </p:sp>
      <p:sp>
        <p:nvSpPr>
          <p:cNvPr id="1142" name="Google Shape;1142;p41"/>
          <p:cNvSpPr txBox="1">
            <a:spLocks noGrp="1"/>
          </p:cNvSpPr>
          <p:nvPr>
            <p:ph type="subTitle" idx="3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Linear-SVC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Estimators : 100</a:t>
            </a:r>
            <a:endParaRPr dirty="0"/>
          </a:p>
        </p:txBody>
      </p:sp>
      <p:sp>
        <p:nvSpPr>
          <p:cNvPr id="1143" name="Google Shape;1143;p41"/>
          <p:cNvSpPr txBox="1">
            <a:spLocks noGrp="1"/>
          </p:cNvSpPr>
          <p:nvPr>
            <p:ph type="ctrTitle" idx="2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BAGGING</a:t>
            </a:r>
            <a:endParaRPr dirty="0"/>
          </a:p>
        </p:txBody>
      </p:sp>
      <p:sp>
        <p:nvSpPr>
          <p:cNvPr id="1144" name="Google Shape;1144;p41"/>
          <p:cNvSpPr txBox="1">
            <a:spLocks noGrp="1"/>
          </p:cNvSpPr>
          <p:nvPr>
            <p:ph type="ctrTitle" idx="4"/>
          </p:nvPr>
        </p:nvSpPr>
        <p:spPr>
          <a:xfrm>
            <a:off x="321809" y="2861525"/>
            <a:ext cx="2474652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MODELE LINEAR-SVC</a:t>
            </a:r>
            <a:endParaRPr dirty="0"/>
          </a:p>
        </p:txBody>
      </p:sp>
      <p:sp>
        <p:nvSpPr>
          <p:cNvPr id="1145" name="Google Shape;1145;p41"/>
          <p:cNvSpPr txBox="1">
            <a:spLocks noGrp="1"/>
          </p:cNvSpPr>
          <p:nvPr>
            <p:ph type="subTitle" idx="5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Params:</a:t>
            </a:r>
          </a:p>
          <a:p>
            <a:r>
              <a:rPr lang="en" dirty="0"/>
              <a:t>penalty : ‘L2’</a:t>
            </a:r>
          </a:p>
          <a:p>
            <a:r>
              <a:rPr lang="en" dirty="0"/>
              <a:t>loss : ‘hinge’</a:t>
            </a:r>
          </a:p>
          <a:p>
            <a:r>
              <a:rPr lang="fr-FR" dirty="0"/>
              <a:t>d</a:t>
            </a:r>
            <a:r>
              <a:rPr lang="en" dirty="0"/>
              <a:t>ual : True </a:t>
            </a:r>
            <a:endParaRPr lang="en-US" b="0" dirty="0">
              <a:solidFill>
                <a:srgbClr val="BBBBBB"/>
              </a:solidFill>
              <a:effectLst/>
              <a:latin typeface="JetBrains Mono" panose="02000009000000000000" pitchFamily="49" charset="0"/>
            </a:endParaRPr>
          </a:p>
        </p:txBody>
      </p:sp>
      <p:sp>
        <p:nvSpPr>
          <p:cNvPr id="1146" name="Google Shape;1146;p41"/>
          <p:cNvSpPr txBox="1">
            <a:spLocks noGrp="1"/>
          </p:cNvSpPr>
          <p:nvPr>
            <p:ph type="ctrTitle" idx="6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AUG.</a:t>
            </a:r>
            <a:endParaRPr dirty="0"/>
          </a:p>
        </p:txBody>
      </p:sp>
      <p:sp>
        <p:nvSpPr>
          <p:cNvPr id="1147" name="Google Shape;1147;p41"/>
          <p:cNvSpPr txBox="1">
            <a:spLocks noGrp="1"/>
          </p:cNvSpPr>
          <p:nvPr>
            <p:ph type="subTitle" idx="7"/>
          </p:nvPr>
        </p:nvSpPr>
        <p:spPr>
          <a:xfrm>
            <a:off x="6345518" y="3353274"/>
            <a:ext cx="1656600" cy="907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24 K de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12 K par catégorie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Split Set : 80/20</a:t>
            </a:r>
            <a:endParaRPr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F1C8614-8C69-9583-C9CD-B39D43DC9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295" y="1571495"/>
            <a:ext cx="2721357" cy="2328510"/>
          </a:xfrm>
          <a:prstGeom prst="rect">
            <a:avLst/>
          </a:prstGeom>
        </p:spPr>
      </p:pic>
      <p:cxnSp>
        <p:nvCxnSpPr>
          <p:cNvPr id="1158" name="Google Shape;1158;p41"/>
          <p:cNvCxnSpPr>
            <a:cxnSpLocks/>
          </p:cNvCxnSpPr>
          <p:nvPr/>
        </p:nvCxnSpPr>
        <p:spPr>
          <a:xfrm flipH="1">
            <a:off x="5477256" y="2735750"/>
            <a:ext cx="1548688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56" name="Google Shape;1156;p41"/>
          <p:cNvCxnSpPr>
            <a:cxnSpLocks/>
          </p:cNvCxnSpPr>
          <p:nvPr/>
        </p:nvCxnSpPr>
        <p:spPr>
          <a:xfrm>
            <a:off x="2068344" y="2735750"/>
            <a:ext cx="2174472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59" name="Google Shape;1159;p41"/>
          <p:cNvCxnSpPr/>
          <p:nvPr/>
        </p:nvCxnSpPr>
        <p:spPr>
          <a:xfrm rot="10800000">
            <a:off x="5878144" y="3062800"/>
            <a:ext cx="11478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57" name="Google Shape;1157;p41"/>
          <p:cNvCxnSpPr/>
          <p:nvPr/>
        </p:nvCxnSpPr>
        <p:spPr>
          <a:xfrm>
            <a:off x="2068344" y="3062800"/>
            <a:ext cx="15774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3129495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37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WORD</a:t>
            </a:r>
            <a:r>
              <a:rPr lang="en" dirty="0">
                <a:solidFill>
                  <a:schemeClr val="bg1"/>
                </a:solidFill>
              </a:rPr>
              <a:t>CLOUDS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293E64D8-3EEE-DAED-844A-8054F5C66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526" y="2438185"/>
            <a:ext cx="1713120" cy="577800"/>
          </a:xfrm>
        </p:spPr>
        <p:txBody>
          <a:bodyPr/>
          <a:lstStyle/>
          <a:p>
            <a:pPr algn="r"/>
            <a:r>
              <a:rPr lang="fr-FR" dirty="0"/>
              <a:t>NOISE WORDS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832D1F7-E5C8-06A0-691E-415AB3245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671" y="987136"/>
            <a:ext cx="5696243" cy="290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012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366477" y="1981826"/>
            <a:ext cx="2578813" cy="9136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POSITIVE </a:t>
            </a:r>
            <a:br>
              <a:rPr lang="fr-FR" dirty="0"/>
            </a:br>
            <a:r>
              <a:rPr lang="fr-FR" dirty="0"/>
              <a:t>COMMENTS</a:t>
            </a:r>
          </a:p>
        </p:txBody>
      </p: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A1A532FA-A6FB-C674-0D81-F214A72EE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298" y="209372"/>
            <a:ext cx="4249758" cy="444061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367E496-C73A-B18D-FF9F-30F922402F80}"/>
              </a:ext>
            </a:extLst>
          </p:cNvPr>
          <p:cNvSpPr/>
          <p:nvPr/>
        </p:nvSpPr>
        <p:spPr>
          <a:xfrm>
            <a:off x="3305325" y="74384"/>
            <a:ext cx="4425363" cy="3965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432409-DAEE-6F5B-264B-DAA2005AC2B7}"/>
              </a:ext>
            </a:extLst>
          </p:cNvPr>
          <p:cNvSpPr/>
          <p:nvPr/>
        </p:nvSpPr>
        <p:spPr>
          <a:xfrm>
            <a:off x="3379278" y="4583444"/>
            <a:ext cx="4299302" cy="358101"/>
          </a:xfrm>
          <a:prstGeom prst="rect">
            <a:avLst/>
          </a:prstGeom>
          <a:solidFill>
            <a:srgbClr val="002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8E65E3-930A-D743-82B7-29E4651DB427}"/>
              </a:ext>
            </a:extLst>
          </p:cNvPr>
          <p:cNvSpPr/>
          <p:nvPr/>
        </p:nvSpPr>
        <p:spPr>
          <a:xfrm>
            <a:off x="3242920" y="445865"/>
            <a:ext cx="242736" cy="4221826"/>
          </a:xfrm>
          <a:prstGeom prst="rect">
            <a:avLst/>
          </a:prstGeom>
          <a:solidFill>
            <a:srgbClr val="002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77694F-C502-F763-C918-12563ED91AB1}"/>
              </a:ext>
            </a:extLst>
          </p:cNvPr>
          <p:cNvSpPr/>
          <p:nvPr/>
        </p:nvSpPr>
        <p:spPr>
          <a:xfrm>
            <a:off x="7595194" y="435231"/>
            <a:ext cx="172244" cy="4150028"/>
          </a:xfrm>
          <a:prstGeom prst="rect">
            <a:avLst/>
          </a:prstGeom>
          <a:solidFill>
            <a:srgbClr val="002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335192" y="2054008"/>
            <a:ext cx="2578813" cy="9136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NEGATIVE </a:t>
            </a:r>
            <a:br>
              <a:rPr lang="fr-FR" dirty="0"/>
            </a:br>
            <a:r>
              <a:rPr lang="fr-FR" dirty="0"/>
              <a:t>COMMENTS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67E496-C73A-B18D-FF9F-30F922402F80}"/>
              </a:ext>
            </a:extLst>
          </p:cNvPr>
          <p:cNvSpPr/>
          <p:nvPr/>
        </p:nvSpPr>
        <p:spPr>
          <a:xfrm>
            <a:off x="3305325" y="14131"/>
            <a:ext cx="4425363" cy="3965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4DF8E103-28F1-57BA-F2BE-D0476963C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031" y="343343"/>
            <a:ext cx="4142493" cy="43350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03E4CE-485F-E999-CDD5-B5BB9ED8AFE4}"/>
              </a:ext>
            </a:extLst>
          </p:cNvPr>
          <p:cNvSpPr/>
          <p:nvPr/>
        </p:nvSpPr>
        <p:spPr>
          <a:xfrm>
            <a:off x="2009031" y="243953"/>
            <a:ext cx="4299302" cy="358101"/>
          </a:xfrm>
          <a:prstGeom prst="rect">
            <a:avLst/>
          </a:prstGeom>
          <a:solidFill>
            <a:srgbClr val="002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22101B-D758-809B-4796-F9EF8DF64086}"/>
              </a:ext>
            </a:extLst>
          </p:cNvPr>
          <p:cNvSpPr/>
          <p:nvPr/>
        </p:nvSpPr>
        <p:spPr>
          <a:xfrm>
            <a:off x="6079756" y="499030"/>
            <a:ext cx="242736" cy="4221826"/>
          </a:xfrm>
          <a:prstGeom prst="rect">
            <a:avLst/>
          </a:prstGeom>
          <a:solidFill>
            <a:srgbClr val="002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F5EAC5-4766-1F51-DBD2-EF1935793E35}"/>
              </a:ext>
            </a:extLst>
          </p:cNvPr>
          <p:cNvSpPr/>
          <p:nvPr/>
        </p:nvSpPr>
        <p:spPr>
          <a:xfrm>
            <a:off x="1830956" y="499030"/>
            <a:ext cx="242736" cy="4221826"/>
          </a:xfrm>
          <a:prstGeom prst="rect">
            <a:avLst/>
          </a:prstGeom>
          <a:solidFill>
            <a:srgbClr val="002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28" name="Google Shape;528;p28"/>
          <p:cNvGrpSpPr/>
          <p:nvPr/>
        </p:nvGrpSpPr>
        <p:grpSpPr>
          <a:xfrm>
            <a:off x="-224237" y="-516391"/>
            <a:ext cx="2291257" cy="2920197"/>
            <a:chOff x="4882900" y="-62247"/>
            <a:chExt cx="2493750" cy="2920197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 flipH="1">
              <a:off x="5602872" y="-62247"/>
              <a:ext cx="1048556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5713411" y="2675215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 rot="5400000">
              <a:off x="6479220" y="719955"/>
              <a:ext cx="69898" cy="85165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 rot="5400000">
              <a:off x="5681086" y="946333"/>
              <a:ext cx="71483" cy="85165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DFF50FF9-412E-3A8E-C99F-D3E07338C40D}"/>
              </a:ext>
            </a:extLst>
          </p:cNvPr>
          <p:cNvSpPr/>
          <p:nvPr/>
        </p:nvSpPr>
        <p:spPr>
          <a:xfrm>
            <a:off x="2035890" y="4605132"/>
            <a:ext cx="4299302" cy="358101"/>
          </a:xfrm>
          <a:prstGeom prst="rect">
            <a:avLst/>
          </a:prstGeom>
          <a:solidFill>
            <a:srgbClr val="002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545976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336</Words>
  <Application>Microsoft Office PowerPoint</Application>
  <PresentationFormat>Affichage à l'écran (16:9)</PresentationFormat>
  <Paragraphs>91</Paragraphs>
  <Slides>12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3" baseType="lpstr">
      <vt:lpstr>Maven Pro</vt:lpstr>
      <vt:lpstr>JetBrains Mono</vt:lpstr>
      <vt:lpstr>Share Tech</vt:lpstr>
      <vt:lpstr>Nunito Light</vt:lpstr>
      <vt:lpstr>Advent Pro SemiBold</vt:lpstr>
      <vt:lpstr>Maven Pro SemiBold</vt:lpstr>
      <vt:lpstr>Livvic Light</vt:lpstr>
      <vt:lpstr>Advent Pro Medium</vt:lpstr>
      <vt:lpstr>Arial</vt:lpstr>
      <vt:lpstr>Fira Sans Condensed Medium</vt:lpstr>
      <vt:lpstr>Data Science Consulting by Slidesgo</vt:lpstr>
      <vt:lpstr>SENTIMENT ANALYSIS ON FILM REVIEW</vt:lpstr>
      <vt:lpstr>SOMMAIRE</vt:lpstr>
      <vt:lpstr>PROCESS POUR LE MODELE</vt:lpstr>
      <vt:lpstr>RESULTATS DES MODELES</vt:lpstr>
      <vt:lpstr>PARAMETRES + CONFUSION M. : SET 4</vt:lpstr>
      <vt:lpstr>WORDCLOUDS</vt:lpstr>
      <vt:lpstr>NOISE WORDS</vt:lpstr>
      <vt:lpstr>POSITIVE  COMMENTS</vt:lpstr>
      <vt:lpstr>NEGATIVE  COMMENTS</vt:lpstr>
      <vt:lpstr>DEMO</vt:lpstr>
      <vt:lpstr>CONCLUSION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ON FILM REVIEW</dc:title>
  <dc:creator>utilisateur</dc:creator>
  <cp:lastModifiedBy>Charley LEBARBIER (Code bzh)</cp:lastModifiedBy>
  <cp:revision>3</cp:revision>
  <dcterms:modified xsi:type="dcterms:W3CDTF">2023-01-06T09:49:21Z</dcterms:modified>
</cp:coreProperties>
</file>