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571"/>
  </p:normalViewPr>
  <p:slideViewPr>
    <p:cSldViewPr snapToGrid="0" snapToObjects="1">
      <p:cViewPr varScale="1">
        <p:scale>
          <a:sx n="88" d="100"/>
          <a:sy n="88" d="100"/>
        </p:scale>
        <p:origin x="3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558A-FBFE-F04A-824B-8B989DDDA155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DEB-1C8E-654F-A191-5DB506849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05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558A-FBFE-F04A-824B-8B989DDDA155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DEB-1C8E-654F-A191-5DB506849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76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558A-FBFE-F04A-824B-8B989DDDA155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DEB-1C8E-654F-A191-5DB506849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1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558A-FBFE-F04A-824B-8B989DDDA155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DEB-1C8E-654F-A191-5DB506849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40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558A-FBFE-F04A-824B-8B989DDDA155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DEB-1C8E-654F-A191-5DB506849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5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558A-FBFE-F04A-824B-8B989DDDA155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DEB-1C8E-654F-A191-5DB506849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4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558A-FBFE-F04A-824B-8B989DDDA155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DEB-1C8E-654F-A191-5DB506849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5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558A-FBFE-F04A-824B-8B989DDDA155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DEB-1C8E-654F-A191-5DB506849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85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558A-FBFE-F04A-824B-8B989DDDA155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DEB-1C8E-654F-A191-5DB506849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67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558A-FBFE-F04A-824B-8B989DDDA155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DEB-1C8E-654F-A191-5DB506849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131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558A-FBFE-F04A-824B-8B989DDDA155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1DEB-1C8E-654F-A191-5DB506849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36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5558A-FBFE-F04A-824B-8B989DDDA155}" type="datetimeFigureOut">
              <a:rPr kumimoji="1" lang="zh-CN" altLang="en-US" smtClean="0"/>
              <a:t>2017/11/24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1DEB-1C8E-654F-A191-5DB506849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61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230820" y="106531"/>
            <a:ext cx="2225556" cy="435007"/>
            <a:chOff x="363985" y="142042"/>
            <a:chExt cx="2225556" cy="435007"/>
          </a:xfrm>
        </p:grpSpPr>
        <p:sp>
          <p:nvSpPr>
            <p:cNvPr id="5" name="文本框 4"/>
            <p:cNvSpPr txBox="1"/>
            <p:nvPr/>
          </p:nvSpPr>
          <p:spPr>
            <a:xfrm>
              <a:off x="363985" y="14204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模块架构图</a:t>
              </a:r>
              <a:endParaRPr kumimoji="1" lang="zh-CN" altLang="en-US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63985" y="511374"/>
              <a:ext cx="2225556" cy="656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2849732" y="2654423"/>
            <a:ext cx="3764133" cy="2338492"/>
            <a:chOff x="2849732" y="2907088"/>
            <a:chExt cx="3764133" cy="1460725"/>
          </a:xfrm>
        </p:grpSpPr>
        <p:sp>
          <p:nvSpPr>
            <p:cNvPr id="8" name="矩形 7"/>
            <p:cNvSpPr/>
            <p:nvPr/>
          </p:nvSpPr>
          <p:spPr>
            <a:xfrm>
              <a:off x="2849733" y="2907088"/>
              <a:ext cx="3764132" cy="1460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849732" y="4180381"/>
              <a:ext cx="638198" cy="18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smtClean="0">
                  <a:solidFill>
                    <a:schemeClr val="bg1">
                      <a:lumMod val="50000"/>
                    </a:schemeClr>
                  </a:solidFill>
                </a:rPr>
                <a:t>Core</a:t>
              </a:r>
              <a:endParaRPr kumimoji="1" lang="zh-CN" altLang="en-US" sz="14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6712999" y="1740022"/>
            <a:ext cx="1170372" cy="4154329"/>
            <a:chOff x="2849732" y="2512380"/>
            <a:chExt cx="3764133" cy="1855433"/>
          </a:xfrm>
        </p:grpSpPr>
        <p:sp>
          <p:nvSpPr>
            <p:cNvPr id="19" name="矩形 18"/>
            <p:cNvSpPr/>
            <p:nvPr/>
          </p:nvSpPr>
          <p:spPr>
            <a:xfrm>
              <a:off x="2849733" y="2512380"/>
              <a:ext cx="3764132" cy="18554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849732" y="4205375"/>
              <a:ext cx="2209978" cy="162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 smtClean="0">
                  <a:solidFill>
                    <a:schemeClr val="bg1">
                      <a:lumMod val="50000"/>
                    </a:schemeClr>
                  </a:solidFill>
                </a:rPr>
                <a:t>Base</a:t>
              </a:r>
              <a:endParaRPr kumimoji="1" lang="zh-CN" altLang="en-US" sz="14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2849732" y="5108668"/>
            <a:ext cx="3764133" cy="785684"/>
            <a:chOff x="2849732" y="2512380"/>
            <a:chExt cx="3764133" cy="1855435"/>
          </a:xfrm>
        </p:grpSpPr>
        <p:sp>
          <p:nvSpPr>
            <p:cNvPr id="22" name="矩形 21"/>
            <p:cNvSpPr/>
            <p:nvPr/>
          </p:nvSpPr>
          <p:spPr>
            <a:xfrm>
              <a:off x="2849733" y="2512380"/>
              <a:ext cx="3764132" cy="18554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849732" y="3640983"/>
              <a:ext cx="639192" cy="7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smtClean="0">
                  <a:solidFill>
                    <a:schemeClr val="bg1">
                      <a:lumMod val="50000"/>
                    </a:schemeClr>
                  </a:solidFill>
                </a:rPr>
                <a:t>Store</a:t>
              </a:r>
              <a:endParaRPr kumimoji="1" lang="zh-CN" altLang="en-US" sz="14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2849732" y="1747413"/>
            <a:ext cx="3764133" cy="785684"/>
            <a:chOff x="2849732" y="2512380"/>
            <a:chExt cx="3764133" cy="1855435"/>
          </a:xfrm>
        </p:grpSpPr>
        <p:sp>
          <p:nvSpPr>
            <p:cNvPr id="25" name="矩形 24"/>
            <p:cNvSpPr/>
            <p:nvPr/>
          </p:nvSpPr>
          <p:spPr>
            <a:xfrm>
              <a:off x="2849733" y="2512380"/>
              <a:ext cx="3764132" cy="18554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849732" y="3640983"/>
              <a:ext cx="701336" cy="7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smtClean="0">
                  <a:solidFill>
                    <a:schemeClr val="bg1">
                      <a:lumMod val="50000"/>
                    </a:schemeClr>
                  </a:solidFill>
                </a:rPr>
                <a:t>Portal</a:t>
              </a:r>
              <a:endParaRPr kumimoji="1" lang="zh-CN" altLang="en-US" sz="14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3488923" y="2793496"/>
            <a:ext cx="2947387" cy="3935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am-customer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488923" y="3326153"/>
            <a:ext cx="2947387" cy="3935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dirty="0" smtClean="0"/>
              <a:t>m-vehicle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487930" y="3858810"/>
            <a:ext cx="2947387" cy="3935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dirty="0" smtClean="0"/>
              <a:t>m-stock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488924" y="1926445"/>
            <a:ext cx="2947387" cy="3935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dirty="0" smtClean="0"/>
              <a:t>m-portal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87929" y="5346879"/>
            <a:ext cx="2947387" cy="3935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dirty="0" smtClean="0"/>
              <a:t>m-storage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 rot="5400000">
            <a:off x="5426990" y="3408734"/>
            <a:ext cx="3210213" cy="3935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dirty="0" smtClean="0"/>
              <a:t>m-common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 rot="5400000">
            <a:off x="5942880" y="3408736"/>
            <a:ext cx="3210216" cy="3935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dirty="0" smtClean="0"/>
              <a:t>m-</a:t>
            </a:r>
            <a:r>
              <a:rPr kumimoji="1" lang="en-US" altLang="zh-CN" dirty="0" err="1" smtClean="0"/>
              <a:t>util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487929" y="4436196"/>
            <a:ext cx="2947387" cy="3935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dirty="0" smtClean="0"/>
              <a:t>m-finance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92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DengXian</vt:lpstr>
      <vt:lpstr>DengXian Light</vt:lpstr>
      <vt:lpstr>Microsoft YaHei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</cp:revision>
  <dcterms:created xsi:type="dcterms:W3CDTF">2017-11-24T07:47:06Z</dcterms:created>
  <dcterms:modified xsi:type="dcterms:W3CDTF">2017-11-24T08:59:39Z</dcterms:modified>
</cp:coreProperties>
</file>