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1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0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D481-9FD6-4DE0-A835-333D18D3957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78E6-0760-4942-A3A9-5D3EE39DD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5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80" y="1789381"/>
            <a:ext cx="1080120" cy="50405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>
                    <a:lumMod val="95000"/>
                  </a:schemeClr>
                </a:solidFill>
              </a:rPr>
              <a:t>Config</a:t>
            </a:r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</a:rPr>
              <a:t> Server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619672" y="1727092"/>
            <a:ext cx="914400" cy="628634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2120" y="1789381"/>
            <a:ext cx="1008112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4273988" y="2985405"/>
            <a:ext cx="1440160" cy="432048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Kafka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69" idx="3"/>
            <a:endCxn id="4" idx="1"/>
          </p:cNvCxnSpPr>
          <p:nvPr/>
        </p:nvCxnSpPr>
        <p:spPr>
          <a:xfrm>
            <a:off x="3157610" y="2041409"/>
            <a:ext cx="334270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5" idx="3"/>
            <a:endCxn id="6" idx="1"/>
          </p:cNvCxnSpPr>
          <p:nvPr/>
        </p:nvCxnSpPr>
        <p:spPr>
          <a:xfrm>
            <a:off x="5273928" y="2041409"/>
            <a:ext cx="378192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620498" y="483517"/>
            <a:ext cx="666074" cy="504056"/>
            <a:chOff x="3563888" y="483518"/>
            <a:chExt cx="864096" cy="504056"/>
          </a:xfrm>
        </p:grpSpPr>
        <p:sp>
          <p:nvSpPr>
            <p:cNvPr id="18" name="Isosceles Triangle 17"/>
            <p:cNvSpPr/>
            <p:nvPr/>
          </p:nvSpPr>
          <p:spPr>
            <a:xfrm>
              <a:off x="3779912" y="843558"/>
              <a:ext cx="432048" cy="14401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63888" y="483518"/>
              <a:ext cx="864096" cy="4320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35896" y="538656"/>
              <a:ext cx="720080" cy="3184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Client</a:t>
              </a:r>
              <a:endParaRPr lang="zh-CN" altLang="en-US" sz="1000" dirty="0"/>
            </a:p>
          </p:txBody>
        </p:sp>
      </p:grpSp>
      <p:cxnSp>
        <p:nvCxnSpPr>
          <p:cNvPr id="31" name="Curved Connector 30"/>
          <p:cNvCxnSpPr>
            <a:stCxn id="48" idx="2"/>
            <a:endCxn id="7" idx="1"/>
          </p:cNvCxnSpPr>
          <p:nvPr/>
        </p:nvCxnSpPr>
        <p:spPr>
          <a:xfrm rot="16200000" flipH="1">
            <a:off x="3920996" y="2848436"/>
            <a:ext cx="373083" cy="332901"/>
          </a:xfrm>
          <a:prstGeom prst="curved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7" idx="0"/>
            <a:endCxn id="6" idx="2"/>
          </p:cNvCxnSpPr>
          <p:nvPr/>
        </p:nvCxnSpPr>
        <p:spPr>
          <a:xfrm rot="5400000" flipH="1" flipV="1">
            <a:off x="5921109" y="2422514"/>
            <a:ext cx="364143" cy="10599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0" idx="2"/>
            <a:endCxn id="4" idx="0"/>
          </p:cNvCxnSpPr>
          <p:nvPr/>
        </p:nvCxnSpPr>
        <p:spPr>
          <a:xfrm rot="16200000" flipH="1">
            <a:off x="3795120" y="1552560"/>
            <a:ext cx="370339" cy="10330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6004" y="1203598"/>
            <a:ext cx="505267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Refresh</a:t>
            </a:r>
            <a:endParaRPr lang="zh-CN" altLang="en-US" sz="800" dirty="0"/>
          </a:p>
        </p:txBody>
      </p:sp>
      <p:cxnSp>
        <p:nvCxnSpPr>
          <p:cNvPr id="45" name="Curved Connector 44"/>
          <p:cNvCxnSpPr>
            <a:endCxn id="40" idx="0"/>
          </p:cNvCxnSpPr>
          <p:nvPr/>
        </p:nvCxnSpPr>
        <p:spPr>
          <a:xfrm rot="5400000">
            <a:off x="3869079" y="1119142"/>
            <a:ext cx="144016" cy="2489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0933" y="2612902"/>
            <a:ext cx="420308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Event</a:t>
            </a:r>
            <a:endParaRPr lang="zh-CN" altLang="en-US" sz="800" dirty="0"/>
          </a:p>
        </p:txBody>
      </p:sp>
      <p:cxnSp>
        <p:nvCxnSpPr>
          <p:cNvPr id="52" name="Curved Connector 51"/>
          <p:cNvCxnSpPr>
            <a:stCxn id="4" idx="2"/>
            <a:endCxn id="48" idx="0"/>
          </p:cNvCxnSpPr>
          <p:nvPr/>
        </p:nvCxnSpPr>
        <p:spPr>
          <a:xfrm rot="5400000">
            <a:off x="3826782" y="2407743"/>
            <a:ext cx="319465" cy="9085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29612" y="2657580"/>
            <a:ext cx="4411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Notify</a:t>
            </a:r>
            <a:endParaRPr lang="zh-CN" altLang="en-US" sz="800" dirty="0"/>
          </a:p>
        </p:txBody>
      </p:sp>
      <p:cxnSp>
        <p:nvCxnSpPr>
          <p:cNvPr id="59" name="Curved Connector 58"/>
          <p:cNvCxnSpPr>
            <a:stCxn id="7" idx="4"/>
            <a:endCxn id="57" idx="2"/>
          </p:cNvCxnSpPr>
          <p:nvPr/>
        </p:nvCxnSpPr>
        <p:spPr>
          <a:xfrm flipV="1">
            <a:off x="5714148" y="2873024"/>
            <a:ext cx="336037" cy="328405"/>
          </a:xfrm>
          <a:prstGeom prst="curved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82186" y="1933687"/>
            <a:ext cx="375424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Sync</a:t>
            </a:r>
            <a:endParaRPr lang="zh-CN" altLang="en-US" sz="800" dirty="0"/>
          </a:p>
        </p:txBody>
      </p:sp>
      <p:cxnSp>
        <p:nvCxnSpPr>
          <p:cNvPr id="72" name="Straight Connector 71"/>
          <p:cNvCxnSpPr>
            <a:stCxn id="5" idx="0"/>
            <a:endCxn id="69" idx="1"/>
          </p:cNvCxnSpPr>
          <p:nvPr/>
        </p:nvCxnSpPr>
        <p:spPr>
          <a:xfrm>
            <a:off x="2533310" y="2041409"/>
            <a:ext cx="248876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0032" y="1933687"/>
            <a:ext cx="41389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Fetch</a:t>
            </a:r>
            <a:endParaRPr lang="zh-CN" altLang="en-US" sz="800" dirty="0"/>
          </a:p>
        </p:txBody>
      </p:sp>
      <p:cxnSp>
        <p:nvCxnSpPr>
          <p:cNvPr id="77" name="Straight Connector 76"/>
          <p:cNvCxnSpPr>
            <a:stCxn id="75" idx="1"/>
            <a:endCxn id="4" idx="3"/>
          </p:cNvCxnSpPr>
          <p:nvPr/>
        </p:nvCxnSpPr>
        <p:spPr>
          <a:xfrm flipH="1">
            <a:off x="4572000" y="2041409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Changliang Wu</dc:creator>
  <cp:lastModifiedBy>Changliang Wu</cp:lastModifiedBy>
  <cp:revision>3</cp:revision>
  <dcterms:created xsi:type="dcterms:W3CDTF">2018-10-30T08:29:40Z</dcterms:created>
  <dcterms:modified xsi:type="dcterms:W3CDTF">2018-10-30T09:00:58Z</dcterms:modified>
</cp:coreProperties>
</file>