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005A9E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CEC9-B0FB-4C2B-AE5F-F6B9B6C8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76DC84-4629-4513-A838-ABC9F8D3B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FA41B-EC27-4D24-BAF8-151E147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DC49D6-1541-4DB0-958A-4CA03669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2289B-894D-4C70-9228-437EDB4A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43AB3-0574-4F63-B5DF-5CCBCD51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012CD-B470-4B0F-B454-E9C606E5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7EE91-4D4B-4BF0-8AEA-7E318B9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CBF6D-96C5-4115-846F-B954865A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CF8A3-BE8A-40E2-AA74-688A8A85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8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FB1C7F-294D-49F7-AA3A-BDE4E9338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BC1D5D-48F0-41B5-9371-3A5AA32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B392B-6B7F-42F6-BB3B-B3BC59D6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45FF65-C9D4-4AE1-9D11-8B252DFD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D5845-DEA6-4EF1-97B1-C9EEBF22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7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94633-635F-47B0-99B9-BB3BF710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D7DF9-B3C6-453F-96B0-E31D3E1A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2CBDC-00B4-4CAC-B8A8-5BF9505C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E18E7-06B4-4D46-A11B-6D3E55F0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05E43-1DB3-462B-B376-2EE34DD1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97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06EA1-A47D-4D6E-A332-786BA9C2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F24DAC-EB4E-42BB-BEF2-ED27AD82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2C8CE-B47C-4051-97A8-0095FFB5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5881B-F942-451C-B668-0EAD62E6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52B6-9425-4EB0-B57A-99FCF844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9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C48D1-C557-45BA-BBCA-F2F647EF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A5234-639A-4EFA-8B58-3C6E847B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C8C5DF-10E2-4375-9FBB-52508DC65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D1D4C-9240-434A-B82E-FD173B53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E3AD7-3AF5-4B2C-97F2-F9FF6359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714FAB-A8E4-4095-81E7-EABDB994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A52-1471-4275-9BB3-0C8FA4E9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D56FE-923A-45D8-B5F6-ADFB7B91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1F153-4782-4FA9-AB55-974DD416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7C71D-6D1A-4582-A909-FDCF3D42C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7D8E03-5583-4CC5-9853-5A9009D27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5ADC1F-ACD3-47C4-99BF-D55BDD32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3C689-F4A0-47C3-B11D-925E120D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19181A-58F8-4C0F-84D0-7FF137B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0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FE1B5-2049-41F4-851F-19C9A674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36C2F7-71A0-4A54-9089-6D3DDA92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E6E959-77E7-4EC4-984F-549E74CA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CFC571-4DBF-455E-97D0-5A049E1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1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622038-7948-420A-B537-1BFEDB35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AD121C-C2A4-43E7-A987-E7930D39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504A85-981C-4A56-9972-9EDE31F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9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8864C-1538-4EE9-B827-7DCCA526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65CD6-B543-4506-BBBF-326CE86F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B54D1B-C4CE-49F2-B6FD-2089C78B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AA5CB6-163C-4165-AB82-5EE03EA6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B2D058-0E30-4BB5-84C6-A5A5E1D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905E5-CA67-421A-88BF-10C56BA5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45C9-E99C-4DEF-95A9-2AD03159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CF3F4-20EE-477A-85B2-B0DD87813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2B59BC-A122-444B-A65C-34AD79B65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CB30E8-275E-4969-B6FD-861BF5E8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9AB3C-4D02-4A4A-85C5-30D1660E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D9C1C7-F1A9-4F20-AA65-2BBD8456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9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80138-F361-4884-A411-2194D1B0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06D010-1C37-46BA-A574-C93A1948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DFE50-A092-4FB4-9332-E7436A918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61CF-8DA4-4132-BBF9-9F36E46E278C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A3F88-187C-4F5F-A023-E4807E78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529F5-096A-4762-B22D-82BCD25C1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AC94-0038-434E-A0BB-556145345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9BD4622-3C00-4D01-967F-D59F855C23D3}"/>
              </a:ext>
            </a:extLst>
          </p:cNvPr>
          <p:cNvGrpSpPr/>
          <p:nvPr/>
        </p:nvGrpSpPr>
        <p:grpSpPr>
          <a:xfrm>
            <a:off x="356354" y="281489"/>
            <a:ext cx="11066916" cy="4724402"/>
            <a:chOff x="1176165" y="914398"/>
            <a:chExt cx="11066916" cy="4724402"/>
          </a:xfrm>
        </p:grpSpPr>
        <p:sp>
          <p:nvSpPr>
            <p:cNvPr id="12" name="フレーム 11">
              <a:extLst>
                <a:ext uri="{FF2B5EF4-FFF2-40B4-BE49-F238E27FC236}">
                  <a16:creationId xmlns:a16="http://schemas.microsoft.com/office/drawing/2014/main" id="{DF01115C-46E5-4CBC-BB3A-2F537B7D3510}"/>
                </a:ext>
              </a:extLst>
            </p:cNvPr>
            <p:cNvSpPr/>
            <p:nvPr/>
          </p:nvSpPr>
          <p:spPr>
            <a:xfrm>
              <a:off x="4026937" y="914400"/>
              <a:ext cx="2514600" cy="2514600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フレーム 8">
              <a:extLst>
                <a:ext uri="{FF2B5EF4-FFF2-40B4-BE49-F238E27FC236}">
                  <a16:creationId xmlns:a16="http://schemas.microsoft.com/office/drawing/2014/main" id="{0A1F0DA4-3A73-434F-846C-F0A360F449C1}"/>
                </a:ext>
              </a:extLst>
            </p:cNvPr>
            <p:cNvSpPr/>
            <p:nvPr/>
          </p:nvSpPr>
          <p:spPr>
            <a:xfrm>
              <a:off x="9728481" y="3124200"/>
              <a:ext cx="2514600" cy="2514600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26120FF-D46D-4E45-8E03-896AB560391E}"/>
                </a:ext>
              </a:extLst>
            </p:cNvPr>
            <p:cNvGrpSpPr/>
            <p:nvPr/>
          </p:nvGrpSpPr>
          <p:grpSpPr>
            <a:xfrm>
              <a:off x="6877709" y="914400"/>
              <a:ext cx="2514600" cy="4724400"/>
              <a:chOff x="7480150" y="914400"/>
              <a:chExt cx="2514600" cy="4724400"/>
            </a:xfrm>
          </p:grpSpPr>
          <p:sp>
            <p:nvSpPr>
              <p:cNvPr id="11" name="L 字 10">
                <a:extLst>
                  <a:ext uri="{FF2B5EF4-FFF2-40B4-BE49-F238E27FC236}">
                    <a16:creationId xmlns:a16="http://schemas.microsoft.com/office/drawing/2014/main" id="{42004B5C-3477-4467-B6BB-C19CD672BDB5}"/>
                  </a:ext>
                </a:extLst>
              </p:cNvPr>
              <p:cNvSpPr/>
              <p:nvPr/>
            </p:nvSpPr>
            <p:spPr>
              <a:xfrm rot="16200000">
                <a:off x="7632550" y="3276600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レーム 7">
                <a:extLst>
                  <a:ext uri="{FF2B5EF4-FFF2-40B4-BE49-F238E27FC236}">
                    <a16:creationId xmlns:a16="http://schemas.microsoft.com/office/drawing/2014/main" id="{EEC16FD1-0D32-47DA-9AA4-04871D206D5E}"/>
                  </a:ext>
                </a:extLst>
              </p:cNvPr>
              <p:cNvSpPr/>
              <p:nvPr/>
            </p:nvSpPr>
            <p:spPr>
              <a:xfrm>
                <a:off x="7480150" y="914400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L 字 9">
              <a:extLst>
                <a:ext uri="{FF2B5EF4-FFF2-40B4-BE49-F238E27FC236}">
                  <a16:creationId xmlns:a16="http://schemas.microsoft.com/office/drawing/2014/main" id="{F0E29906-E0DE-484F-871C-7BAA1E08E7E4}"/>
                </a:ext>
              </a:extLst>
            </p:cNvPr>
            <p:cNvSpPr/>
            <p:nvPr/>
          </p:nvSpPr>
          <p:spPr>
            <a:xfrm>
              <a:off x="1176165" y="914398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BDA31EF-9879-499E-A213-FAD5D7DB06E6}"/>
              </a:ext>
            </a:extLst>
          </p:cNvPr>
          <p:cNvGrpSpPr>
            <a:grpSpLocks noChangeAspect="1"/>
          </p:cNvGrpSpPr>
          <p:nvPr/>
        </p:nvGrpSpPr>
        <p:grpSpPr>
          <a:xfrm>
            <a:off x="9500468" y="982299"/>
            <a:ext cx="1522800" cy="650074"/>
            <a:chOff x="1176165" y="914398"/>
            <a:chExt cx="11066916" cy="4724402"/>
          </a:xfrm>
        </p:grpSpPr>
        <p:sp>
          <p:nvSpPr>
            <p:cNvPr id="16" name="フレーム 15">
              <a:extLst>
                <a:ext uri="{FF2B5EF4-FFF2-40B4-BE49-F238E27FC236}">
                  <a16:creationId xmlns:a16="http://schemas.microsoft.com/office/drawing/2014/main" id="{AA2FB26D-F753-4E8F-826B-0BFE8FADB336}"/>
                </a:ext>
              </a:extLst>
            </p:cNvPr>
            <p:cNvSpPr/>
            <p:nvPr/>
          </p:nvSpPr>
          <p:spPr>
            <a:xfrm>
              <a:off x="4026937" y="914400"/>
              <a:ext cx="2514600" cy="2514600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フレーム 16">
              <a:extLst>
                <a:ext uri="{FF2B5EF4-FFF2-40B4-BE49-F238E27FC236}">
                  <a16:creationId xmlns:a16="http://schemas.microsoft.com/office/drawing/2014/main" id="{8A3C8D53-DB39-4E51-A3F1-28244FA23BFF}"/>
                </a:ext>
              </a:extLst>
            </p:cNvPr>
            <p:cNvSpPr/>
            <p:nvPr/>
          </p:nvSpPr>
          <p:spPr>
            <a:xfrm>
              <a:off x="9728481" y="3124200"/>
              <a:ext cx="2514600" cy="2514600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875778F-F933-4B40-B90B-BA3F5654A88A}"/>
                </a:ext>
              </a:extLst>
            </p:cNvPr>
            <p:cNvGrpSpPr/>
            <p:nvPr/>
          </p:nvGrpSpPr>
          <p:grpSpPr>
            <a:xfrm>
              <a:off x="6877709" y="914400"/>
              <a:ext cx="2514600" cy="4724400"/>
              <a:chOff x="7480150" y="914400"/>
              <a:chExt cx="2514600" cy="4724400"/>
            </a:xfrm>
          </p:grpSpPr>
          <p:sp>
            <p:nvSpPr>
              <p:cNvPr id="20" name="L 字 19">
                <a:extLst>
                  <a:ext uri="{FF2B5EF4-FFF2-40B4-BE49-F238E27FC236}">
                    <a16:creationId xmlns:a16="http://schemas.microsoft.com/office/drawing/2014/main" id="{B3E22481-5B51-41AE-93D8-E4962238F124}"/>
                  </a:ext>
                </a:extLst>
              </p:cNvPr>
              <p:cNvSpPr/>
              <p:nvPr/>
            </p:nvSpPr>
            <p:spPr>
              <a:xfrm rot="16200000">
                <a:off x="7632550" y="3276600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レーム 20">
                <a:extLst>
                  <a:ext uri="{FF2B5EF4-FFF2-40B4-BE49-F238E27FC236}">
                    <a16:creationId xmlns:a16="http://schemas.microsoft.com/office/drawing/2014/main" id="{0016B51C-7585-4171-AA28-86E76E20E40D}"/>
                  </a:ext>
                </a:extLst>
              </p:cNvPr>
              <p:cNvSpPr/>
              <p:nvPr/>
            </p:nvSpPr>
            <p:spPr>
              <a:xfrm>
                <a:off x="7480150" y="914400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L 字 18">
              <a:extLst>
                <a:ext uri="{FF2B5EF4-FFF2-40B4-BE49-F238E27FC236}">
                  <a16:creationId xmlns:a16="http://schemas.microsoft.com/office/drawing/2014/main" id="{0D5CBCFA-AEFD-4BAE-A80E-DC67B9968844}"/>
                </a:ext>
              </a:extLst>
            </p:cNvPr>
            <p:cNvSpPr/>
            <p:nvPr/>
          </p:nvSpPr>
          <p:spPr>
            <a:xfrm>
              <a:off x="1176165" y="914398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>
            <a:grpSpLocks noChangeAspect="1"/>
          </p:cNvGrpSpPr>
          <p:nvPr/>
        </p:nvGrpSpPr>
        <p:grpSpPr>
          <a:xfrm>
            <a:off x="3145769" y="3530803"/>
            <a:ext cx="2514600" cy="2514600"/>
            <a:chOff x="369256" y="281489"/>
            <a:chExt cx="2514600" cy="2514600"/>
          </a:xfrm>
        </p:grpSpPr>
        <p:sp>
          <p:nvSpPr>
            <p:cNvPr id="23" name="フレーム 22">
              <a:extLst>
                <a:ext uri="{FF2B5EF4-FFF2-40B4-BE49-F238E27FC236}">
                  <a16:creationId xmlns:a16="http://schemas.microsoft.com/office/drawing/2014/main" id="{DF01115C-46E5-4CBC-BB3A-2F537B7D3510}"/>
                </a:ext>
              </a:extLst>
            </p:cNvPr>
            <p:cNvSpPr/>
            <p:nvPr/>
          </p:nvSpPr>
          <p:spPr>
            <a:xfrm>
              <a:off x="674054" y="281489"/>
              <a:ext cx="2209802" cy="2209802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フレーム 23">
              <a:extLst>
                <a:ext uri="{FF2B5EF4-FFF2-40B4-BE49-F238E27FC236}">
                  <a16:creationId xmlns:a16="http://schemas.microsoft.com/office/drawing/2014/main" id="{0A1F0DA4-3A73-434F-846C-F0A360F449C1}"/>
                </a:ext>
              </a:extLst>
            </p:cNvPr>
            <p:cNvSpPr/>
            <p:nvPr/>
          </p:nvSpPr>
          <p:spPr>
            <a:xfrm>
              <a:off x="1835943" y="664136"/>
              <a:ext cx="664369" cy="666983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L 字 24">
              <a:extLst>
                <a:ext uri="{FF2B5EF4-FFF2-40B4-BE49-F238E27FC236}">
                  <a16:creationId xmlns:a16="http://schemas.microsoft.com/office/drawing/2014/main" id="{F0E29906-E0DE-484F-871C-7BAA1E08E7E4}"/>
                </a:ext>
              </a:extLst>
            </p:cNvPr>
            <p:cNvSpPr/>
            <p:nvPr/>
          </p:nvSpPr>
          <p:spPr>
            <a:xfrm>
              <a:off x="369256" y="281489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1724394" y="557213"/>
              <a:ext cx="883076" cy="1657351"/>
              <a:chOff x="6057898" y="281491"/>
              <a:chExt cx="2514600" cy="4724400"/>
            </a:xfrm>
          </p:grpSpPr>
          <p:sp>
            <p:nvSpPr>
              <p:cNvPr id="27" name="L 字 26">
                <a:extLst>
                  <a:ext uri="{FF2B5EF4-FFF2-40B4-BE49-F238E27FC236}">
                    <a16:creationId xmlns:a16="http://schemas.microsoft.com/office/drawing/2014/main" id="{42004B5C-3477-4467-B6BB-C19CD672BDB5}"/>
                  </a:ext>
                </a:extLst>
              </p:cNvPr>
              <p:cNvSpPr/>
              <p:nvPr/>
            </p:nvSpPr>
            <p:spPr>
              <a:xfrm rot="16200000">
                <a:off x="6210298" y="2643691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レーム 27">
                <a:extLst>
                  <a:ext uri="{FF2B5EF4-FFF2-40B4-BE49-F238E27FC236}">
                    <a16:creationId xmlns:a16="http://schemas.microsoft.com/office/drawing/2014/main" id="{EEC16FD1-0D32-47DA-9AA4-04871D206D5E}"/>
                  </a:ext>
                </a:extLst>
              </p:cNvPr>
              <p:cNvSpPr/>
              <p:nvPr/>
            </p:nvSpPr>
            <p:spPr>
              <a:xfrm>
                <a:off x="6057898" y="281491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グループ化 28"/>
          <p:cNvGrpSpPr>
            <a:grpSpLocks noChangeAspect="1"/>
          </p:cNvGrpSpPr>
          <p:nvPr/>
        </p:nvGrpSpPr>
        <p:grpSpPr>
          <a:xfrm>
            <a:off x="1232799" y="4273124"/>
            <a:ext cx="1094400" cy="1094400"/>
            <a:chOff x="369256" y="281489"/>
            <a:chExt cx="2514600" cy="2514600"/>
          </a:xfrm>
        </p:grpSpPr>
        <p:sp>
          <p:nvSpPr>
            <p:cNvPr id="30" name="フレーム 29">
              <a:extLst>
                <a:ext uri="{FF2B5EF4-FFF2-40B4-BE49-F238E27FC236}">
                  <a16:creationId xmlns:a16="http://schemas.microsoft.com/office/drawing/2014/main" id="{DF01115C-46E5-4CBC-BB3A-2F537B7D3510}"/>
                </a:ext>
              </a:extLst>
            </p:cNvPr>
            <p:cNvSpPr/>
            <p:nvPr/>
          </p:nvSpPr>
          <p:spPr>
            <a:xfrm>
              <a:off x="674054" y="281489"/>
              <a:ext cx="2209802" cy="2209802"/>
            </a:xfrm>
            <a:prstGeom prst="frame">
              <a:avLst/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フレーム 30">
              <a:extLst>
                <a:ext uri="{FF2B5EF4-FFF2-40B4-BE49-F238E27FC236}">
                  <a16:creationId xmlns:a16="http://schemas.microsoft.com/office/drawing/2014/main" id="{0A1F0DA4-3A73-434F-846C-F0A360F449C1}"/>
                </a:ext>
              </a:extLst>
            </p:cNvPr>
            <p:cNvSpPr/>
            <p:nvPr/>
          </p:nvSpPr>
          <p:spPr>
            <a:xfrm>
              <a:off x="1835943" y="664136"/>
              <a:ext cx="664369" cy="666983"/>
            </a:xfrm>
            <a:prstGeom prst="frame">
              <a:avLst/>
            </a:prstGeom>
            <a:solidFill>
              <a:srgbClr val="FFFF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F0E29906-E0DE-484F-871C-7BAA1E08E7E4}"/>
                </a:ext>
              </a:extLst>
            </p:cNvPr>
            <p:cNvSpPr/>
            <p:nvPr/>
          </p:nvSpPr>
          <p:spPr>
            <a:xfrm>
              <a:off x="369256" y="281489"/>
              <a:ext cx="2514600" cy="2514600"/>
            </a:xfrm>
            <a:prstGeom prst="corner">
              <a:avLst>
                <a:gd name="adj1" fmla="val 13137"/>
                <a:gd name="adj2" fmla="val 125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1724394" y="557213"/>
              <a:ext cx="883076" cy="1657351"/>
              <a:chOff x="6057898" y="281491"/>
              <a:chExt cx="2514600" cy="4724400"/>
            </a:xfrm>
          </p:grpSpPr>
          <p:sp>
            <p:nvSpPr>
              <p:cNvPr id="34" name="L 字 33">
                <a:extLst>
                  <a:ext uri="{FF2B5EF4-FFF2-40B4-BE49-F238E27FC236}">
                    <a16:creationId xmlns:a16="http://schemas.microsoft.com/office/drawing/2014/main" id="{42004B5C-3477-4467-B6BB-C19CD672BDB5}"/>
                  </a:ext>
                </a:extLst>
              </p:cNvPr>
              <p:cNvSpPr/>
              <p:nvPr/>
            </p:nvSpPr>
            <p:spPr>
              <a:xfrm rot="16200000">
                <a:off x="6210298" y="2643691"/>
                <a:ext cx="2209800" cy="2514600"/>
              </a:xfrm>
              <a:prstGeom prst="corner">
                <a:avLst>
                  <a:gd name="adj1" fmla="val 13623"/>
                  <a:gd name="adj2" fmla="val 14515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フレーム 34">
                <a:extLst>
                  <a:ext uri="{FF2B5EF4-FFF2-40B4-BE49-F238E27FC236}">
                    <a16:creationId xmlns:a16="http://schemas.microsoft.com/office/drawing/2014/main" id="{EEC16FD1-0D32-47DA-9AA4-04871D206D5E}"/>
                  </a:ext>
                </a:extLst>
              </p:cNvPr>
              <p:cNvSpPr/>
              <p:nvPr/>
            </p:nvSpPr>
            <p:spPr>
              <a:xfrm>
                <a:off x="6057898" y="281491"/>
                <a:ext cx="2514600" cy="2514600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Kondo Akihiro</dc:creator>
  <cp:lastModifiedBy>AU2内3167</cp:lastModifiedBy>
  <cp:revision>7</cp:revision>
  <dcterms:created xsi:type="dcterms:W3CDTF">2021-06-14T13:01:47Z</dcterms:created>
  <dcterms:modified xsi:type="dcterms:W3CDTF">2021-11-30T03:00:47Z</dcterms:modified>
</cp:coreProperties>
</file>