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304" r:id="rId5"/>
    <p:sldId id="322" r:id="rId6"/>
    <p:sldId id="344" r:id="rId7"/>
    <p:sldId id="315" r:id="rId8"/>
    <p:sldId id="341" r:id="rId9"/>
    <p:sldId id="343" r:id="rId10"/>
    <p:sldId id="346" r:id="rId11"/>
    <p:sldId id="323" r:id="rId12"/>
    <p:sldId id="326" r:id="rId13"/>
    <p:sldId id="340" r:id="rId14"/>
    <p:sldId id="336" r:id="rId15"/>
    <p:sldId id="345" r:id="rId16"/>
    <p:sldId id="347" r:id="rId17"/>
    <p:sldId id="332" r:id="rId18"/>
    <p:sldId id="333" r:id="rId19"/>
    <p:sldId id="339" r:id="rId20"/>
    <p:sldId id="337" r:id="rId21"/>
    <p:sldId id="342" r:id="rId22"/>
    <p:sldId id="348" r:id="rId23"/>
    <p:sldId id="349" r:id="rId24"/>
    <p:sldId id="334" r:id="rId25"/>
    <p:sldId id="338" r:id="rId26"/>
    <p:sldId id="26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pos="416"/>
        <p:guide pos="7680"/>
        <p:guide orient="horz" pos="648"/>
        <p:guide orient="horz" pos="2886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F396C6B-12A2-462D-85BF-AD6AFF25359A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515EA44-D565-42BE-A702-840B9ED66EA6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10" name="任意多边形 147">
              <a:extLst>
                <a:ext uri="{FF2B5EF4-FFF2-40B4-BE49-F238E27FC236}">
                  <a16:creationId xmlns:a16="http://schemas.microsoft.com/office/drawing/2014/main" id="{BC203CC3-27D3-4900-96AF-413FF4EC3474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148">
              <a:extLst>
                <a:ext uri="{FF2B5EF4-FFF2-40B4-BE49-F238E27FC236}">
                  <a16:creationId xmlns:a16="http://schemas.microsoft.com/office/drawing/2014/main" id="{C02B9F1E-8310-4E6E-93DA-B76A601A554F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49">
              <a:extLst>
                <a:ext uri="{FF2B5EF4-FFF2-40B4-BE49-F238E27FC236}">
                  <a16:creationId xmlns:a16="http://schemas.microsoft.com/office/drawing/2014/main" id="{4FEDDB61-D292-4A39-9B11-0249E4D1E82B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0">
              <a:extLst>
                <a:ext uri="{FF2B5EF4-FFF2-40B4-BE49-F238E27FC236}">
                  <a16:creationId xmlns:a16="http://schemas.microsoft.com/office/drawing/2014/main" id="{EC3CA9DE-7F60-495D-9085-8D38B635B567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151">
              <a:extLst>
                <a:ext uri="{FF2B5EF4-FFF2-40B4-BE49-F238E27FC236}">
                  <a16:creationId xmlns:a16="http://schemas.microsoft.com/office/drawing/2014/main" id="{438B9EAF-C9DF-4484-AB9B-4DADCA6F5408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675800-EE9F-4C0C-B071-DF298EB99F29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982BAB5-611F-4560-BA44-3A5C20B6F96E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4">
              <a:extLst>
                <a:ext uri="{FF2B5EF4-FFF2-40B4-BE49-F238E27FC236}">
                  <a16:creationId xmlns:a16="http://schemas.microsoft.com/office/drawing/2014/main" id="{B9FC1544-FE00-4E21-9AE0-DFB63E6ED56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5">
              <a:extLst>
                <a:ext uri="{FF2B5EF4-FFF2-40B4-BE49-F238E27FC236}">
                  <a16:creationId xmlns:a16="http://schemas.microsoft.com/office/drawing/2014/main" id="{98B041B7-B452-4E5A-B2FB-F87B8B7DCB7D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6">
              <a:extLst>
                <a:ext uri="{FF2B5EF4-FFF2-40B4-BE49-F238E27FC236}">
                  <a16:creationId xmlns:a16="http://schemas.microsoft.com/office/drawing/2014/main" id="{86469B52-38F9-4AC6-AD2E-B5ED50DE64AF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7">
              <a:extLst>
                <a:ext uri="{FF2B5EF4-FFF2-40B4-BE49-F238E27FC236}">
                  <a16:creationId xmlns:a16="http://schemas.microsoft.com/office/drawing/2014/main" id="{1A4739F4-9FE1-49B3-B8E6-02C1CDCD21FE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158">
              <a:extLst>
                <a:ext uri="{FF2B5EF4-FFF2-40B4-BE49-F238E27FC236}">
                  <a16:creationId xmlns:a16="http://schemas.microsoft.com/office/drawing/2014/main" id="{54F28DEF-67CD-4993-BC64-8AC8B3F69EDE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6EE661-6C92-42FC-A6D8-3B146A050D94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842875B-2281-4502-A053-23B632CE1B9F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86B0C361-66FC-45A2-ADC2-BFA0F96952EC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B699F64-0A39-4196-9B0F-1DB0173AA586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1A416488-2E60-4130-919C-BB11A15B727F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164">
              <a:extLst>
                <a:ext uri="{FF2B5EF4-FFF2-40B4-BE49-F238E27FC236}">
                  <a16:creationId xmlns:a16="http://schemas.microsoft.com/office/drawing/2014/main" id="{DF53FC6A-4C21-45FA-BB0A-7090D8563FB9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5">
              <a:extLst>
                <a:ext uri="{FF2B5EF4-FFF2-40B4-BE49-F238E27FC236}">
                  <a16:creationId xmlns:a16="http://schemas.microsoft.com/office/drawing/2014/main" id="{3A50FBC5-CCE4-4481-91ED-18FCDF21109E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78A8C69-3EAF-46F3-B0CD-89E6BF338225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2167D9-82DB-44F4-8982-BEC6A01BD2D0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168">
              <a:extLst>
                <a:ext uri="{FF2B5EF4-FFF2-40B4-BE49-F238E27FC236}">
                  <a16:creationId xmlns:a16="http://schemas.microsoft.com/office/drawing/2014/main" id="{934FBB93-DDD9-48E5-A96F-DF142FB4406D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9">
              <a:extLst>
                <a:ext uri="{FF2B5EF4-FFF2-40B4-BE49-F238E27FC236}">
                  <a16:creationId xmlns:a16="http://schemas.microsoft.com/office/drawing/2014/main" id="{348BCB13-2786-4833-9A0D-2C5C942120B0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70">
              <a:extLst>
                <a:ext uri="{FF2B5EF4-FFF2-40B4-BE49-F238E27FC236}">
                  <a16:creationId xmlns:a16="http://schemas.microsoft.com/office/drawing/2014/main" id="{260283F6-F7F8-406A-B6CC-F7FE29440781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1">
              <a:extLst>
                <a:ext uri="{FF2B5EF4-FFF2-40B4-BE49-F238E27FC236}">
                  <a16:creationId xmlns:a16="http://schemas.microsoft.com/office/drawing/2014/main" id="{2ED00BB8-E32A-4D71-98D6-7DCA1B6BF6B8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2">
              <a:extLst>
                <a:ext uri="{FF2B5EF4-FFF2-40B4-BE49-F238E27FC236}">
                  <a16:creationId xmlns:a16="http://schemas.microsoft.com/office/drawing/2014/main" id="{DF5EF69A-4975-45D7-8E45-02C70B35DB5A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3">
              <a:extLst>
                <a:ext uri="{FF2B5EF4-FFF2-40B4-BE49-F238E27FC236}">
                  <a16:creationId xmlns:a16="http://schemas.microsoft.com/office/drawing/2014/main" id="{CF4EC291-F8FB-46C2-BA46-7F260BE7AC42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4">
              <a:extLst>
                <a:ext uri="{FF2B5EF4-FFF2-40B4-BE49-F238E27FC236}">
                  <a16:creationId xmlns:a16="http://schemas.microsoft.com/office/drawing/2014/main" id="{528A2C9C-DE8C-4041-998E-1B8CCBB7667D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5">
              <a:extLst>
                <a:ext uri="{FF2B5EF4-FFF2-40B4-BE49-F238E27FC236}">
                  <a16:creationId xmlns:a16="http://schemas.microsoft.com/office/drawing/2014/main" id="{CA500F43-CF5B-4F21-9F5E-46DD1DD91A61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6">
              <a:extLst>
                <a:ext uri="{FF2B5EF4-FFF2-40B4-BE49-F238E27FC236}">
                  <a16:creationId xmlns:a16="http://schemas.microsoft.com/office/drawing/2014/main" id="{B890E810-7A2F-47CC-9A15-07373606E14F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7">
              <a:extLst>
                <a:ext uri="{FF2B5EF4-FFF2-40B4-BE49-F238E27FC236}">
                  <a16:creationId xmlns:a16="http://schemas.microsoft.com/office/drawing/2014/main" id="{2A523060-B3B7-4B26-A1CA-248A9D5B532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8">
              <a:extLst>
                <a:ext uri="{FF2B5EF4-FFF2-40B4-BE49-F238E27FC236}">
                  <a16:creationId xmlns:a16="http://schemas.microsoft.com/office/drawing/2014/main" id="{F420EB71-66A5-4F38-8E94-643513114286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72B1DF-477A-4946-B172-C8377A357837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19715F4-1E86-424D-97C9-5D771342C13D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F610ACB-1079-40C0-B157-68936D04C271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182">
              <a:extLst>
                <a:ext uri="{FF2B5EF4-FFF2-40B4-BE49-F238E27FC236}">
                  <a16:creationId xmlns:a16="http://schemas.microsoft.com/office/drawing/2014/main" id="{6ECA53DE-8FB4-4619-B36D-5A20EE325042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3">
              <a:extLst>
                <a:ext uri="{FF2B5EF4-FFF2-40B4-BE49-F238E27FC236}">
                  <a16:creationId xmlns:a16="http://schemas.microsoft.com/office/drawing/2014/main" id="{832B927D-7B3D-4CC2-B398-0D472A07C830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4">
              <a:extLst>
                <a:ext uri="{FF2B5EF4-FFF2-40B4-BE49-F238E27FC236}">
                  <a16:creationId xmlns:a16="http://schemas.microsoft.com/office/drawing/2014/main" id="{3304E955-A000-4520-BB61-9177C24E7F2B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5">
              <a:extLst>
                <a:ext uri="{FF2B5EF4-FFF2-40B4-BE49-F238E27FC236}">
                  <a16:creationId xmlns:a16="http://schemas.microsoft.com/office/drawing/2014/main" id="{73ABA781-0DAB-4CC5-A446-4547C49A8D95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6">
              <a:extLst>
                <a:ext uri="{FF2B5EF4-FFF2-40B4-BE49-F238E27FC236}">
                  <a16:creationId xmlns:a16="http://schemas.microsoft.com/office/drawing/2014/main" id="{09EDB0EB-7F95-4E7D-B046-57155EFEFB65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7">
              <a:extLst>
                <a:ext uri="{FF2B5EF4-FFF2-40B4-BE49-F238E27FC236}">
                  <a16:creationId xmlns:a16="http://schemas.microsoft.com/office/drawing/2014/main" id="{08C07220-F7E2-48B4-91A9-B7D015ED81F0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8">
              <a:extLst>
                <a:ext uri="{FF2B5EF4-FFF2-40B4-BE49-F238E27FC236}">
                  <a16:creationId xmlns:a16="http://schemas.microsoft.com/office/drawing/2014/main" id="{425E9498-FAF5-4183-A48D-3CA42667020D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9">
              <a:extLst>
                <a:ext uri="{FF2B5EF4-FFF2-40B4-BE49-F238E27FC236}">
                  <a16:creationId xmlns:a16="http://schemas.microsoft.com/office/drawing/2014/main" id="{6210DFA1-5459-40EC-B74A-3D6DB0D7A2BC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90">
              <a:extLst>
                <a:ext uri="{FF2B5EF4-FFF2-40B4-BE49-F238E27FC236}">
                  <a16:creationId xmlns:a16="http://schemas.microsoft.com/office/drawing/2014/main" id="{4E1CFBF9-DB75-4FCE-AB70-23E6731248E6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1">
              <a:extLst>
                <a:ext uri="{FF2B5EF4-FFF2-40B4-BE49-F238E27FC236}">
                  <a16:creationId xmlns:a16="http://schemas.microsoft.com/office/drawing/2014/main" id="{A25D72F5-1676-4A4A-881E-5F3F938A485E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2">
              <a:extLst>
                <a:ext uri="{FF2B5EF4-FFF2-40B4-BE49-F238E27FC236}">
                  <a16:creationId xmlns:a16="http://schemas.microsoft.com/office/drawing/2014/main" id="{945963C1-9755-4110-A3FF-C51EB494BDE0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22DEA00-E830-4266-9E3C-EC6C2F41B7DD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663014-F974-4125-B9AC-3834BCD2B244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5C6FF51-8592-4F7A-A205-88685BE695E8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69FEE6-B17D-46F0-A361-70F105BEA688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449EE27-5AFB-44CF-8672-83009D06E068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198">
              <a:extLst>
                <a:ext uri="{FF2B5EF4-FFF2-40B4-BE49-F238E27FC236}">
                  <a16:creationId xmlns:a16="http://schemas.microsoft.com/office/drawing/2014/main" id="{995C776F-67EF-47DD-B3B9-69CD61A1C912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9">
              <a:extLst>
                <a:ext uri="{FF2B5EF4-FFF2-40B4-BE49-F238E27FC236}">
                  <a16:creationId xmlns:a16="http://schemas.microsoft.com/office/drawing/2014/main" id="{3A623CF2-E8CB-4360-A236-754F53968620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00">
              <a:extLst>
                <a:ext uri="{FF2B5EF4-FFF2-40B4-BE49-F238E27FC236}">
                  <a16:creationId xmlns:a16="http://schemas.microsoft.com/office/drawing/2014/main" id="{2593EAA6-6453-4A11-9C6A-DDD3B70DA7E3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1">
              <a:extLst>
                <a:ext uri="{FF2B5EF4-FFF2-40B4-BE49-F238E27FC236}">
                  <a16:creationId xmlns:a16="http://schemas.microsoft.com/office/drawing/2014/main" id="{FBE154A9-178E-42C3-A39A-A76F46684933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2">
              <a:extLst>
                <a:ext uri="{FF2B5EF4-FFF2-40B4-BE49-F238E27FC236}">
                  <a16:creationId xmlns:a16="http://schemas.microsoft.com/office/drawing/2014/main" id="{11125B37-3E99-43E5-A81F-878BC37DEE7F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3">
              <a:extLst>
                <a:ext uri="{FF2B5EF4-FFF2-40B4-BE49-F238E27FC236}">
                  <a16:creationId xmlns:a16="http://schemas.microsoft.com/office/drawing/2014/main" id="{7BCD9F5E-FD7E-4A7F-8E8C-404746795E7D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4">
              <a:extLst>
                <a:ext uri="{FF2B5EF4-FFF2-40B4-BE49-F238E27FC236}">
                  <a16:creationId xmlns:a16="http://schemas.microsoft.com/office/drawing/2014/main" id="{FF2151E8-9001-411E-A228-1B7E85F48363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5">
              <a:extLst>
                <a:ext uri="{FF2B5EF4-FFF2-40B4-BE49-F238E27FC236}">
                  <a16:creationId xmlns:a16="http://schemas.microsoft.com/office/drawing/2014/main" id="{C331D128-DDF4-403A-9786-3E885BF6CC90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6">
              <a:extLst>
                <a:ext uri="{FF2B5EF4-FFF2-40B4-BE49-F238E27FC236}">
                  <a16:creationId xmlns:a16="http://schemas.microsoft.com/office/drawing/2014/main" id="{085F3416-A6D5-42B1-87DB-9DDD9643F3A0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7">
              <a:extLst>
                <a:ext uri="{FF2B5EF4-FFF2-40B4-BE49-F238E27FC236}">
                  <a16:creationId xmlns:a16="http://schemas.microsoft.com/office/drawing/2014/main" id="{210387FC-955F-439E-9829-0314BCE63219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8">
              <a:extLst>
                <a:ext uri="{FF2B5EF4-FFF2-40B4-BE49-F238E27FC236}">
                  <a16:creationId xmlns:a16="http://schemas.microsoft.com/office/drawing/2014/main" id="{B7FE2EA3-4210-4C12-9D88-0691E85744BD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ADD77E-17B1-4340-9680-2F4357693218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210">
              <a:extLst>
                <a:ext uri="{FF2B5EF4-FFF2-40B4-BE49-F238E27FC236}">
                  <a16:creationId xmlns:a16="http://schemas.microsoft.com/office/drawing/2014/main" id="{42B91AE8-F708-46D0-A2F7-4C8F75EA66C9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1">
              <a:extLst>
                <a:ext uri="{FF2B5EF4-FFF2-40B4-BE49-F238E27FC236}">
                  <a16:creationId xmlns:a16="http://schemas.microsoft.com/office/drawing/2014/main" id="{47673230-77BF-4141-8A21-DC4856779AC2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2">
              <a:extLst>
                <a:ext uri="{FF2B5EF4-FFF2-40B4-BE49-F238E27FC236}">
                  <a16:creationId xmlns:a16="http://schemas.microsoft.com/office/drawing/2014/main" id="{7F1D027F-1A9C-4043-BDE4-C1098D35A018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3">
              <a:extLst>
                <a:ext uri="{FF2B5EF4-FFF2-40B4-BE49-F238E27FC236}">
                  <a16:creationId xmlns:a16="http://schemas.microsoft.com/office/drawing/2014/main" id="{3DFA6D87-D495-4E21-9914-C0E48A1360BC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4">
              <a:extLst>
                <a:ext uri="{FF2B5EF4-FFF2-40B4-BE49-F238E27FC236}">
                  <a16:creationId xmlns:a16="http://schemas.microsoft.com/office/drawing/2014/main" id="{529066D8-58A1-4E3B-B2BB-A93ADC24CB85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5">
              <a:extLst>
                <a:ext uri="{FF2B5EF4-FFF2-40B4-BE49-F238E27FC236}">
                  <a16:creationId xmlns:a16="http://schemas.microsoft.com/office/drawing/2014/main" id="{5CD2958A-FE83-47AA-9C75-1B052E0E0058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6">
              <a:extLst>
                <a:ext uri="{FF2B5EF4-FFF2-40B4-BE49-F238E27FC236}">
                  <a16:creationId xmlns:a16="http://schemas.microsoft.com/office/drawing/2014/main" id="{4598DE14-6BFE-4865-829D-958905C38162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7">
              <a:extLst>
                <a:ext uri="{FF2B5EF4-FFF2-40B4-BE49-F238E27FC236}">
                  <a16:creationId xmlns:a16="http://schemas.microsoft.com/office/drawing/2014/main" id="{8406EC86-2D35-4325-BBF1-BBA211F9B22A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8">
              <a:extLst>
                <a:ext uri="{FF2B5EF4-FFF2-40B4-BE49-F238E27FC236}">
                  <a16:creationId xmlns:a16="http://schemas.microsoft.com/office/drawing/2014/main" id="{7ECE265E-4D0D-47C6-BFD7-E6F3C17D8E3D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9">
              <a:extLst>
                <a:ext uri="{FF2B5EF4-FFF2-40B4-BE49-F238E27FC236}">
                  <a16:creationId xmlns:a16="http://schemas.microsoft.com/office/drawing/2014/main" id="{4A8EDDAE-E4FA-4868-9912-0B49706F7250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20">
              <a:extLst>
                <a:ext uri="{FF2B5EF4-FFF2-40B4-BE49-F238E27FC236}">
                  <a16:creationId xmlns:a16="http://schemas.microsoft.com/office/drawing/2014/main" id="{FD749687-E0A6-4A4A-AD4F-D2DFC28B9671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1">
              <a:extLst>
                <a:ext uri="{FF2B5EF4-FFF2-40B4-BE49-F238E27FC236}">
                  <a16:creationId xmlns:a16="http://schemas.microsoft.com/office/drawing/2014/main" id="{A6725352-C79E-489B-83E1-E30D2D7BC231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2">
              <a:extLst>
                <a:ext uri="{FF2B5EF4-FFF2-40B4-BE49-F238E27FC236}">
                  <a16:creationId xmlns:a16="http://schemas.microsoft.com/office/drawing/2014/main" id="{2E988019-4168-4652-8D54-29B8F332DAF7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3">
              <a:extLst>
                <a:ext uri="{FF2B5EF4-FFF2-40B4-BE49-F238E27FC236}">
                  <a16:creationId xmlns:a16="http://schemas.microsoft.com/office/drawing/2014/main" id="{1B3D0917-642F-426A-983D-F4F7C67D8CCD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4">
              <a:extLst>
                <a:ext uri="{FF2B5EF4-FFF2-40B4-BE49-F238E27FC236}">
                  <a16:creationId xmlns:a16="http://schemas.microsoft.com/office/drawing/2014/main" id="{FE5E66C9-6757-4803-92AD-617A673AE113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5">
              <a:extLst>
                <a:ext uri="{FF2B5EF4-FFF2-40B4-BE49-F238E27FC236}">
                  <a16:creationId xmlns:a16="http://schemas.microsoft.com/office/drawing/2014/main" id="{01D1E7D8-8628-4021-AF31-7BBC340D7A11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6">
              <a:extLst>
                <a:ext uri="{FF2B5EF4-FFF2-40B4-BE49-F238E27FC236}">
                  <a16:creationId xmlns:a16="http://schemas.microsoft.com/office/drawing/2014/main" id="{4D10D5AB-731A-4EF8-87B8-2F8F5DF16B7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7">
              <a:extLst>
                <a:ext uri="{FF2B5EF4-FFF2-40B4-BE49-F238E27FC236}">
                  <a16:creationId xmlns:a16="http://schemas.microsoft.com/office/drawing/2014/main" id="{48F3BC39-8FE9-44E8-A6F6-1C5639068058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8">
              <a:extLst>
                <a:ext uri="{FF2B5EF4-FFF2-40B4-BE49-F238E27FC236}">
                  <a16:creationId xmlns:a16="http://schemas.microsoft.com/office/drawing/2014/main" id="{F599B1A0-695F-439A-B83D-6E25C39FFE2E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3F1A523-0B05-4E23-B5BC-63A74911794B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39F17DD-5EDB-4543-A209-F14EF92A25B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 231">
              <a:extLst>
                <a:ext uri="{FF2B5EF4-FFF2-40B4-BE49-F238E27FC236}">
                  <a16:creationId xmlns:a16="http://schemas.microsoft.com/office/drawing/2014/main" id="{E82DFD20-583D-4445-8D3D-0DDF342B536E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C917385-A459-434E-8E01-F91D39AFC656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 233">
              <a:extLst>
                <a:ext uri="{FF2B5EF4-FFF2-40B4-BE49-F238E27FC236}">
                  <a16:creationId xmlns:a16="http://schemas.microsoft.com/office/drawing/2014/main" id="{13C37ACA-09FC-4BB6-9353-3FB9AB17241A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4">
              <a:extLst>
                <a:ext uri="{FF2B5EF4-FFF2-40B4-BE49-F238E27FC236}">
                  <a16:creationId xmlns:a16="http://schemas.microsoft.com/office/drawing/2014/main" id="{88FADBA3-199E-4B0C-828C-DC14398A6266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5">
              <a:extLst>
                <a:ext uri="{FF2B5EF4-FFF2-40B4-BE49-F238E27FC236}">
                  <a16:creationId xmlns:a16="http://schemas.microsoft.com/office/drawing/2014/main" id="{10287F7F-4555-4D82-A0F3-11A3C0B9F943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6">
              <a:extLst>
                <a:ext uri="{FF2B5EF4-FFF2-40B4-BE49-F238E27FC236}">
                  <a16:creationId xmlns:a16="http://schemas.microsoft.com/office/drawing/2014/main" id="{629F759B-62CB-460B-8D63-50CF42B18CDD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6B0F2CC-8174-4A49-B4E5-43800EEAC9E4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A4A52F-68B9-44A2-B049-F29F1496232C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4388F2-75FB-436C-89B6-00CA31EF6D5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 240">
              <a:extLst>
                <a:ext uri="{FF2B5EF4-FFF2-40B4-BE49-F238E27FC236}">
                  <a16:creationId xmlns:a16="http://schemas.microsoft.com/office/drawing/2014/main" id="{30848268-AD3A-4521-A271-A5BA46B1836B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1">
              <a:extLst>
                <a:ext uri="{FF2B5EF4-FFF2-40B4-BE49-F238E27FC236}">
                  <a16:creationId xmlns:a16="http://schemas.microsoft.com/office/drawing/2014/main" id="{DD5D3FD1-BC92-45C9-A5D4-A8DDF73BC6C6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2">
              <a:extLst>
                <a:ext uri="{FF2B5EF4-FFF2-40B4-BE49-F238E27FC236}">
                  <a16:creationId xmlns:a16="http://schemas.microsoft.com/office/drawing/2014/main" id="{F1F7E5AF-80BF-4732-9E96-87FC0C5F266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3">
              <a:extLst>
                <a:ext uri="{FF2B5EF4-FFF2-40B4-BE49-F238E27FC236}">
                  <a16:creationId xmlns:a16="http://schemas.microsoft.com/office/drawing/2014/main" id="{0D1F8C90-501F-4E8B-96BA-126AC1E35E83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4">
              <a:extLst>
                <a:ext uri="{FF2B5EF4-FFF2-40B4-BE49-F238E27FC236}">
                  <a16:creationId xmlns:a16="http://schemas.microsoft.com/office/drawing/2014/main" id="{40EF5423-8CE2-42A9-8127-51F8547C45B6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5">
              <a:extLst>
                <a:ext uri="{FF2B5EF4-FFF2-40B4-BE49-F238E27FC236}">
                  <a16:creationId xmlns:a16="http://schemas.microsoft.com/office/drawing/2014/main" id="{F6D5FF6C-6B35-4F28-86A3-200F80DF8408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6">
              <a:extLst>
                <a:ext uri="{FF2B5EF4-FFF2-40B4-BE49-F238E27FC236}">
                  <a16:creationId xmlns:a16="http://schemas.microsoft.com/office/drawing/2014/main" id="{FDDCCD21-0E7E-4930-AC7B-DE48C1EBF357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7">
              <a:extLst>
                <a:ext uri="{FF2B5EF4-FFF2-40B4-BE49-F238E27FC236}">
                  <a16:creationId xmlns:a16="http://schemas.microsoft.com/office/drawing/2014/main" id="{1FCA24BA-EEDC-40B5-8A83-8AD9B7CE684F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8">
              <a:extLst>
                <a:ext uri="{FF2B5EF4-FFF2-40B4-BE49-F238E27FC236}">
                  <a16:creationId xmlns:a16="http://schemas.microsoft.com/office/drawing/2014/main" id="{6E1AC993-DC22-4639-A639-6991767EBEB6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9">
              <a:extLst>
                <a:ext uri="{FF2B5EF4-FFF2-40B4-BE49-F238E27FC236}">
                  <a16:creationId xmlns:a16="http://schemas.microsoft.com/office/drawing/2014/main" id="{8F390355-343B-493B-B991-EC59BFBDC105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50">
              <a:extLst>
                <a:ext uri="{FF2B5EF4-FFF2-40B4-BE49-F238E27FC236}">
                  <a16:creationId xmlns:a16="http://schemas.microsoft.com/office/drawing/2014/main" id="{9E2C020D-6C96-456D-8D52-F18060FB9EE3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1">
              <a:extLst>
                <a:ext uri="{FF2B5EF4-FFF2-40B4-BE49-F238E27FC236}">
                  <a16:creationId xmlns:a16="http://schemas.microsoft.com/office/drawing/2014/main" id="{69792617-4BE1-4702-9E1E-1D0B8635B3BB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2">
              <a:extLst>
                <a:ext uri="{FF2B5EF4-FFF2-40B4-BE49-F238E27FC236}">
                  <a16:creationId xmlns:a16="http://schemas.microsoft.com/office/drawing/2014/main" id="{F25BEA9F-A358-4452-8FB3-0A0EB768C666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3">
              <a:extLst>
                <a:ext uri="{FF2B5EF4-FFF2-40B4-BE49-F238E27FC236}">
                  <a16:creationId xmlns:a16="http://schemas.microsoft.com/office/drawing/2014/main" id="{72EC3794-1666-461E-8C0B-70215C538DCD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4">
              <a:extLst>
                <a:ext uri="{FF2B5EF4-FFF2-40B4-BE49-F238E27FC236}">
                  <a16:creationId xmlns:a16="http://schemas.microsoft.com/office/drawing/2014/main" id="{7FD3E728-384F-47F3-95F5-393CF5AD01BC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5">
              <a:extLst>
                <a:ext uri="{FF2B5EF4-FFF2-40B4-BE49-F238E27FC236}">
                  <a16:creationId xmlns:a16="http://schemas.microsoft.com/office/drawing/2014/main" id="{97FE2AE8-CDBB-495E-9385-5CDCF750BB54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6">
              <a:extLst>
                <a:ext uri="{FF2B5EF4-FFF2-40B4-BE49-F238E27FC236}">
                  <a16:creationId xmlns:a16="http://schemas.microsoft.com/office/drawing/2014/main" id="{AF2A7808-8A8E-411E-8E05-1FAA0C30A996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7">
              <a:extLst>
                <a:ext uri="{FF2B5EF4-FFF2-40B4-BE49-F238E27FC236}">
                  <a16:creationId xmlns:a16="http://schemas.microsoft.com/office/drawing/2014/main" id="{9B1FBE5C-2ED2-4B32-B8C6-FD31555D3EE7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8">
              <a:extLst>
                <a:ext uri="{FF2B5EF4-FFF2-40B4-BE49-F238E27FC236}">
                  <a16:creationId xmlns:a16="http://schemas.microsoft.com/office/drawing/2014/main" id="{EF6470E9-7F78-4AB8-97C0-9F6A51157949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9">
              <a:extLst>
                <a:ext uri="{FF2B5EF4-FFF2-40B4-BE49-F238E27FC236}">
                  <a16:creationId xmlns:a16="http://schemas.microsoft.com/office/drawing/2014/main" id="{C4915290-A125-4C3F-BAFE-55A9A841348A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60">
              <a:extLst>
                <a:ext uri="{FF2B5EF4-FFF2-40B4-BE49-F238E27FC236}">
                  <a16:creationId xmlns:a16="http://schemas.microsoft.com/office/drawing/2014/main" id="{C5E4F0A0-74D3-4F1B-B01B-8ABB03CABCC3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1">
              <a:extLst>
                <a:ext uri="{FF2B5EF4-FFF2-40B4-BE49-F238E27FC236}">
                  <a16:creationId xmlns:a16="http://schemas.microsoft.com/office/drawing/2014/main" id="{4B0F775C-44BD-4ED8-AA87-162F53EAEB99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2">
              <a:extLst>
                <a:ext uri="{FF2B5EF4-FFF2-40B4-BE49-F238E27FC236}">
                  <a16:creationId xmlns:a16="http://schemas.microsoft.com/office/drawing/2014/main" id="{BC7294EA-6866-499F-9DAC-DF9DD2ADC4BF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3">
              <a:extLst>
                <a:ext uri="{FF2B5EF4-FFF2-40B4-BE49-F238E27FC236}">
                  <a16:creationId xmlns:a16="http://schemas.microsoft.com/office/drawing/2014/main" id="{F09A1803-FB78-429A-8B5C-B5B2E28B624C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4">
              <a:extLst>
                <a:ext uri="{FF2B5EF4-FFF2-40B4-BE49-F238E27FC236}">
                  <a16:creationId xmlns:a16="http://schemas.microsoft.com/office/drawing/2014/main" id="{FE00EFEE-29A1-409B-A7EF-FC3A6A1D2FA7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5">
              <a:extLst>
                <a:ext uri="{FF2B5EF4-FFF2-40B4-BE49-F238E27FC236}">
                  <a16:creationId xmlns:a16="http://schemas.microsoft.com/office/drawing/2014/main" id="{AA4F9614-BDF8-465D-A27C-F982C5C09ADD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6">
              <a:extLst>
                <a:ext uri="{FF2B5EF4-FFF2-40B4-BE49-F238E27FC236}">
                  <a16:creationId xmlns:a16="http://schemas.microsoft.com/office/drawing/2014/main" id="{487E0DB6-3703-4986-9462-95B993D2B8D8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7">
              <a:extLst>
                <a:ext uri="{FF2B5EF4-FFF2-40B4-BE49-F238E27FC236}">
                  <a16:creationId xmlns:a16="http://schemas.microsoft.com/office/drawing/2014/main" id="{0246B51C-DFEF-4647-AD9B-988C5B798566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8">
              <a:extLst>
                <a:ext uri="{FF2B5EF4-FFF2-40B4-BE49-F238E27FC236}">
                  <a16:creationId xmlns:a16="http://schemas.microsoft.com/office/drawing/2014/main" id="{80E0AB9A-C851-48E5-AE16-B7B7A6ED8CCE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9">
              <a:extLst>
                <a:ext uri="{FF2B5EF4-FFF2-40B4-BE49-F238E27FC236}">
                  <a16:creationId xmlns:a16="http://schemas.microsoft.com/office/drawing/2014/main" id="{22581447-C1FD-40AC-9843-A182C219DF02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70">
              <a:extLst>
                <a:ext uri="{FF2B5EF4-FFF2-40B4-BE49-F238E27FC236}">
                  <a16:creationId xmlns:a16="http://schemas.microsoft.com/office/drawing/2014/main" id="{1A684267-EB90-442B-8C1A-7D5B72153206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1">
              <a:extLst>
                <a:ext uri="{FF2B5EF4-FFF2-40B4-BE49-F238E27FC236}">
                  <a16:creationId xmlns:a16="http://schemas.microsoft.com/office/drawing/2014/main" id="{8BF0869B-F735-4A37-A2E3-D80074F4B7F5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2">
              <a:extLst>
                <a:ext uri="{FF2B5EF4-FFF2-40B4-BE49-F238E27FC236}">
                  <a16:creationId xmlns:a16="http://schemas.microsoft.com/office/drawing/2014/main" id="{7EFB6FD8-1397-4796-80D0-71A193769925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3">
              <a:extLst>
                <a:ext uri="{FF2B5EF4-FFF2-40B4-BE49-F238E27FC236}">
                  <a16:creationId xmlns:a16="http://schemas.microsoft.com/office/drawing/2014/main" id="{A248C13E-C2D6-4499-B319-45A3B3F63AB6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4">
              <a:extLst>
                <a:ext uri="{FF2B5EF4-FFF2-40B4-BE49-F238E27FC236}">
                  <a16:creationId xmlns:a16="http://schemas.microsoft.com/office/drawing/2014/main" id="{CCEF05AD-179E-4783-AEA9-C4AF9C7FCC05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5">
              <a:extLst>
                <a:ext uri="{FF2B5EF4-FFF2-40B4-BE49-F238E27FC236}">
                  <a16:creationId xmlns:a16="http://schemas.microsoft.com/office/drawing/2014/main" id="{4BA0E8F4-C10E-433C-8863-8C440EA94037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6">
              <a:extLst>
                <a:ext uri="{FF2B5EF4-FFF2-40B4-BE49-F238E27FC236}">
                  <a16:creationId xmlns:a16="http://schemas.microsoft.com/office/drawing/2014/main" id="{63DED585-A7F7-47CD-A1F7-88948D1DEDA6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7">
              <a:extLst>
                <a:ext uri="{FF2B5EF4-FFF2-40B4-BE49-F238E27FC236}">
                  <a16:creationId xmlns:a16="http://schemas.microsoft.com/office/drawing/2014/main" id="{0F2DF7A2-EDAC-4434-9555-9B541CA6E900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8">
              <a:extLst>
                <a:ext uri="{FF2B5EF4-FFF2-40B4-BE49-F238E27FC236}">
                  <a16:creationId xmlns:a16="http://schemas.microsoft.com/office/drawing/2014/main" id="{1D98BC4B-71C8-4B53-BC99-98212596C97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9">
              <a:extLst>
                <a:ext uri="{FF2B5EF4-FFF2-40B4-BE49-F238E27FC236}">
                  <a16:creationId xmlns:a16="http://schemas.microsoft.com/office/drawing/2014/main" id="{4CAAE4FE-26C3-4505-A802-771E392CD294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80">
              <a:extLst>
                <a:ext uri="{FF2B5EF4-FFF2-40B4-BE49-F238E27FC236}">
                  <a16:creationId xmlns:a16="http://schemas.microsoft.com/office/drawing/2014/main" id="{6B316B24-2C47-4817-BD9C-D91E5D725871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1">
              <a:extLst>
                <a:ext uri="{FF2B5EF4-FFF2-40B4-BE49-F238E27FC236}">
                  <a16:creationId xmlns:a16="http://schemas.microsoft.com/office/drawing/2014/main" id="{824F8009-0B75-4AAE-BF86-021F33BA0586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2">
              <a:extLst>
                <a:ext uri="{FF2B5EF4-FFF2-40B4-BE49-F238E27FC236}">
                  <a16:creationId xmlns:a16="http://schemas.microsoft.com/office/drawing/2014/main" id="{31D325AC-A942-4266-B72A-F325F38B56E9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3">
              <a:extLst>
                <a:ext uri="{FF2B5EF4-FFF2-40B4-BE49-F238E27FC236}">
                  <a16:creationId xmlns:a16="http://schemas.microsoft.com/office/drawing/2014/main" id="{FB990F08-06A7-46AF-9644-F4A0102E6F0A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4">
              <a:extLst>
                <a:ext uri="{FF2B5EF4-FFF2-40B4-BE49-F238E27FC236}">
                  <a16:creationId xmlns:a16="http://schemas.microsoft.com/office/drawing/2014/main" id="{26AAF8FE-2AFA-4E85-A0E8-B2517F4DA793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5">
              <a:extLst>
                <a:ext uri="{FF2B5EF4-FFF2-40B4-BE49-F238E27FC236}">
                  <a16:creationId xmlns:a16="http://schemas.microsoft.com/office/drawing/2014/main" id="{D7EF6691-E471-4C45-B6BD-AF0BCD356B23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6">
              <a:extLst>
                <a:ext uri="{FF2B5EF4-FFF2-40B4-BE49-F238E27FC236}">
                  <a16:creationId xmlns:a16="http://schemas.microsoft.com/office/drawing/2014/main" id="{E1147C8D-A4BA-459C-B1ED-2956C73DD699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7">
              <a:extLst>
                <a:ext uri="{FF2B5EF4-FFF2-40B4-BE49-F238E27FC236}">
                  <a16:creationId xmlns:a16="http://schemas.microsoft.com/office/drawing/2014/main" id="{63B90C48-A50E-411D-AEA2-66EAB98E0C80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350">
              <a:extLst>
                <a:ext uri="{FF2B5EF4-FFF2-40B4-BE49-F238E27FC236}">
                  <a16:creationId xmlns:a16="http://schemas.microsoft.com/office/drawing/2014/main" id="{677BF84D-C23C-492C-8DD4-B4B2A564D3BF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 351">
              <a:extLst>
                <a:ext uri="{FF2B5EF4-FFF2-40B4-BE49-F238E27FC236}">
                  <a16:creationId xmlns:a16="http://schemas.microsoft.com/office/drawing/2014/main" id="{4C393FE2-F11B-4E91-9757-6505FEC327BA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90">
              <a:extLst>
                <a:ext uri="{FF2B5EF4-FFF2-40B4-BE49-F238E27FC236}">
                  <a16:creationId xmlns:a16="http://schemas.microsoft.com/office/drawing/2014/main" id="{37CCBEE5-BEE5-4440-A552-05457567D732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任意多边形 91">
              <a:extLst>
                <a:ext uri="{FF2B5EF4-FFF2-40B4-BE49-F238E27FC236}">
                  <a16:creationId xmlns:a16="http://schemas.microsoft.com/office/drawing/2014/main" id="{463ED18D-7694-42BD-92BC-BE905EAE7745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2">
              <a:extLst>
                <a:ext uri="{FF2B5EF4-FFF2-40B4-BE49-F238E27FC236}">
                  <a16:creationId xmlns:a16="http://schemas.microsoft.com/office/drawing/2014/main" id="{93613C64-9ED8-417B-B1C8-64B6A17743AD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3">
              <a:extLst>
                <a:ext uri="{FF2B5EF4-FFF2-40B4-BE49-F238E27FC236}">
                  <a16:creationId xmlns:a16="http://schemas.microsoft.com/office/drawing/2014/main" id="{AB8CBFC2-5087-4D88-B4E9-F4171DB94400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4">
              <a:extLst>
                <a:ext uri="{FF2B5EF4-FFF2-40B4-BE49-F238E27FC236}">
                  <a16:creationId xmlns:a16="http://schemas.microsoft.com/office/drawing/2014/main" id="{752A7833-42D9-4DE8-A049-EBA4C1F126FF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41055BF-099B-4207-9865-8377EBF1F8DA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2C3B8C3-8B31-4D4E-98D1-8667586BCB98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任意多边形 97">
              <a:extLst>
                <a:ext uri="{FF2B5EF4-FFF2-40B4-BE49-F238E27FC236}">
                  <a16:creationId xmlns:a16="http://schemas.microsoft.com/office/drawing/2014/main" id="{40D8B0B3-D2AE-477A-BC70-68625C785514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8">
              <a:extLst>
                <a:ext uri="{FF2B5EF4-FFF2-40B4-BE49-F238E27FC236}">
                  <a16:creationId xmlns:a16="http://schemas.microsoft.com/office/drawing/2014/main" id="{EBFA3451-F6B0-4567-8A2A-742C5E70CE01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9">
              <a:extLst>
                <a:ext uri="{FF2B5EF4-FFF2-40B4-BE49-F238E27FC236}">
                  <a16:creationId xmlns:a16="http://schemas.microsoft.com/office/drawing/2014/main" id="{35AE3ACE-20E8-4D70-A79D-FE588474E823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100">
              <a:extLst>
                <a:ext uri="{FF2B5EF4-FFF2-40B4-BE49-F238E27FC236}">
                  <a16:creationId xmlns:a16="http://schemas.microsoft.com/office/drawing/2014/main" id="{6C718912-5107-40BF-976E-BBDC1F8FDA71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1">
              <a:extLst>
                <a:ext uri="{FF2B5EF4-FFF2-40B4-BE49-F238E27FC236}">
                  <a16:creationId xmlns:a16="http://schemas.microsoft.com/office/drawing/2014/main" id="{3A529CE1-1225-4F75-A307-D1CFD74AEA3D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9F8BED6-927E-49EC-A8D4-43339D85738B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1BC42A9-D9B3-4DE3-AA2A-F459C9C6278D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任意多边形 104">
              <a:extLst>
                <a:ext uri="{FF2B5EF4-FFF2-40B4-BE49-F238E27FC236}">
                  <a16:creationId xmlns:a16="http://schemas.microsoft.com/office/drawing/2014/main" id="{4CD66B54-7197-480F-BB48-68147117018D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5">
              <a:extLst>
                <a:ext uri="{FF2B5EF4-FFF2-40B4-BE49-F238E27FC236}">
                  <a16:creationId xmlns:a16="http://schemas.microsoft.com/office/drawing/2014/main" id="{F3457E1B-1AD2-41B2-BDE3-70E27EBED5D0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6">
              <a:extLst>
                <a:ext uri="{FF2B5EF4-FFF2-40B4-BE49-F238E27FC236}">
                  <a16:creationId xmlns:a16="http://schemas.microsoft.com/office/drawing/2014/main" id="{24501690-C71F-44F1-B7AD-50D5351BDE4E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7">
              <a:extLst>
                <a:ext uri="{FF2B5EF4-FFF2-40B4-BE49-F238E27FC236}">
                  <a16:creationId xmlns:a16="http://schemas.microsoft.com/office/drawing/2014/main" id="{983A4403-4BFA-4EDF-9BB1-47FAE605FDC8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8">
              <a:extLst>
                <a:ext uri="{FF2B5EF4-FFF2-40B4-BE49-F238E27FC236}">
                  <a16:creationId xmlns:a16="http://schemas.microsoft.com/office/drawing/2014/main" id="{B262E9C5-B18F-40F6-B611-85A836D0F629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39964E1C-FBC5-4AE9-8D80-9876696A6BCE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58B0C3A-D06D-484E-A44D-20E6E10D12FE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 111">
              <a:extLst>
                <a:ext uri="{FF2B5EF4-FFF2-40B4-BE49-F238E27FC236}">
                  <a16:creationId xmlns:a16="http://schemas.microsoft.com/office/drawing/2014/main" id="{DBD8F7BE-3EDC-439C-A863-0859C382E011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2">
              <a:extLst>
                <a:ext uri="{FF2B5EF4-FFF2-40B4-BE49-F238E27FC236}">
                  <a16:creationId xmlns:a16="http://schemas.microsoft.com/office/drawing/2014/main" id="{D47B7EE7-6C30-4990-B651-CECA649CA92D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3">
              <a:extLst>
                <a:ext uri="{FF2B5EF4-FFF2-40B4-BE49-F238E27FC236}">
                  <a16:creationId xmlns:a16="http://schemas.microsoft.com/office/drawing/2014/main" id="{AF77D104-6976-495C-B27B-4F43EA442A2C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4">
              <a:extLst>
                <a:ext uri="{FF2B5EF4-FFF2-40B4-BE49-F238E27FC236}">
                  <a16:creationId xmlns:a16="http://schemas.microsoft.com/office/drawing/2014/main" id="{8B1F1428-B951-4800-9C57-64992725439F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5">
              <a:extLst>
                <a:ext uri="{FF2B5EF4-FFF2-40B4-BE49-F238E27FC236}">
                  <a16:creationId xmlns:a16="http://schemas.microsoft.com/office/drawing/2014/main" id="{25327810-A727-4551-A768-B1260662F3D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4469CC-5C1D-45D2-B90A-C8039D10CA02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455E81B-C172-47E3-B1B0-AF171F8F9D85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 118">
              <a:extLst>
                <a:ext uri="{FF2B5EF4-FFF2-40B4-BE49-F238E27FC236}">
                  <a16:creationId xmlns:a16="http://schemas.microsoft.com/office/drawing/2014/main" id="{BEAA1316-2D45-45CC-A44E-9681D45EA91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9">
              <a:extLst>
                <a:ext uri="{FF2B5EF4-FFF2-40B4-BE49-F238E27FC236}">
                  <a16:creationId xmlns:a16="http://schemas.microsoft.com/office/drawing/2014/main" id="{82C361C2-E9EF-43EB-B439-50E2F64BF9D3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20">
              <a:extLst>
                <a:ext uri="{FF2B5EF4-FFF2-40B4-BE49-F238E27FC236}">
                  <a16:creationId xmlns:a16="http://schemas.microsoft.com/office/drawing/2014/main" id="{907A3AB5-AF9C-455C-97E7-E06F26B5B180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1">
              <a:extLst>
                <a:ext uri="{FF2B5EF4-FFF2-40B4-BE49-F238E27FC236}">
                  <a16:creationId xmlns:a16="http://schemas.microsoft.com/office/drawing/2014/main" id="{3BAA3FAA-C275-4D8D-A9EE-AEDC8AFE1BD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2">
              <a:extLst>
                <a:ext uri="{FF2B5EF4-FFF2-40B4-BE49-F238E27FC236}">
                  <a16:creationId xmlns:a16="http://schemas.microsoft.com/office/drawing/2014/main" id="{9BB24908-8A39-4DD2-B5A8-EF958ABB51F1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9D5DAB2-BE5C-4803-9928-1D2AF70622A8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B72FB37-6015-4CC0-8E62-7015609DFF3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 125">
              <a:extLst>
                <a:ext uri="{FF2B5EF4-FFF2-40B4-BE49-F238E27FC236}">
                  <a16:creationId xmlns:a16="http://schemas.microsoft.com/office/drawing/2014/main" id="{42006218-0D98-41EC-895D-9387C9EF85DC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6">
              <a:extLst>
                <a:ext uri="{FF2B5EF4-FFF2-40B4-BE49-F238E27FC236}">
                  <a16:creationId xmlns:a16="http://schemas.microsoft.com/office/drawing/2014/main" id="{D69C6FD5-5436-4822-84EC-B8CBD1892171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7">
              <a:extLst>
                <a:ext uri="{FF2B5EF4-FFF2-40B4-BE49-F238E27FC236}">
                  <a16:creationId xmlns:a16="http://schemas.microsoft.com/office/drawing/2014/main" id="{FC9F536B-912B-4367-B85D-9FF5C14DAFE9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8">
              <a:extLst>
                <a:ext uri="{FF2B5EF4-FFF2-40B4-BE49-F238E27FC236}">
                  <a16:creationId xmlns:a16="http://schemas.microsoft.com/office/drawing/2014/main" id="{FA7EBB6C-0C42-4D7F-BD03-550D2F216620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9">
              <a:extLst>
                <a:ext uri="{FF2B5EF4-FFF2-40B4-BE49-F238E27FC236}">
                  <a16:creationId xmlns:a16="http://schemas.microsoft.com/office/drawing/2014/main" id="{F1C6855D-0589-4ECA-854F-27F5164F8830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65991B5-9E7A-40E0-8C2B-C708FE23B77E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362C5B7-BB1A-4284-A623-09112D4033C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任意多边形 132">
              <a:extLst>
                <a:ext uri="{FF2B5EF4-FFF2-40B4-BE49-F238E27FC236}">
                  <a16:creationId xmlns:a16="http://schemas.microsoft.com/office/drawing/2014/main" id="{F5D355E4-80DE-49EF-AEA0-94AD719E6B3D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3">
              <a:extLst>
                <a:ext uri="{FF2B5EF4-FFF2-40B4-BE49-F238E27FC236}">
                  <a16:creationId xmlns:a16="http://schemas.microsoft.com/office/drawing/2014/main" id="{5AC0A843-9690-4960-A59D-35566EAEABC2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4">
              <a:extLst>
                <a:ext uri="{FF2B5EF4-FFF2-40B4-BE49-F238E27FC236}">
                  <a16:creationId xmlns:a16="http://schemas.microsoft.com/office/drawing/2014/main" id="{03BC76CB-D4FB-4FEC-B6AB-696A008DFC1D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5">
              <a:extLst>
                <a:ext uri="{FF2B5EF4-FFF2-40B4-BE49-F238E27FC236}">
                  <a16:creationId xmlns:a16="http://schemas.microsoft.com/office/drawing/2014/main" id="{227F8012-80EA-4212-AFF3-08B886CECE2D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6">
              <a:extLst>
                <a:ext uri="{FF2B5EF4-FFF2-40B4-BE49-F238E27FC236}">
                  <a16:creationId xmlns:a16="http://schemas.microsoft.com/office/drawing/2014/main" id="{D24EA166-10C5-49A6-BECF-78411046DD15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7">
              <a:extLst>
                <a:ext uri="{FF2B5EF4-FFF2-40B4-BE49-F238E27FC236}">
                  <a16:creationId xmlns:a16="http://schemas.microsoft.com/office/drawing/2014/main" id="{59267327-F72E-4D42-A040-F14275A437A1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8">
              <a:extLst>
                <a:ext uri="{FF2B5EF4-FFF2-40B4-BE49-F238E27FC236}">
                  <a16:creationId xmlns:a16="http://schemas.microsoft.com/office/drawing/2014/main" id="{69A8C7FB-FCFA-4B30-9B67-B0D570F55086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9">
              <a:extLst>
                <a:ext uri="{FF2B5EF4-FFF2-40B4-BE49-F238E27FC236}">
                  <a16:creationId xmlns:a16="http://schemas.microsoft.com/office/drawing/2014/main" id="{EF8099B5-64E3-40BD-B9B8-BF5A84CFB65F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40">
              <a:extLst>
                <a:ext uri="{FF2B5EF4-FFF2-40B4-BE49-F238E27FC236}">
                  <a16:creationId xmlns:a16="http://schemas.microsoft.com/office/drawing/2014/main" id="{BE4C6B3F-DC08-437D-8168-D32ECB5588D3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1">
              <a:extLst>
                <a:ext uri="{FF2B5EF4-FFF2-40B4-BE49-F238E27FC236}">
                  <a16:creationId xmlns:a16="http://schemas.microsoft.com/office/drawing/2014/main" id="{E425B662-4F64-4A92-93BC-9E884FB0DDC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2">
              <a:extLst>
                <a:ext uri="{FF2B5EF4-FFF2-40B4-BE49-F238E27FC236}">
                  <a16:creationId xmlns:a16="http://schemas.microsoft.com/office/drawing/2014/main" id="{AAE5D73E-D84E-4495-BB53-D3062FB15E69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3">
              <a:extLst>
                <a:ext uri="{FF2B5EF4-FFF2-40B4-BE49-F238E27FC236}">
                  <a16:creationId xmlns:a16="http://schemas.microsoft.com/office/drawing/2014/main" id="{5E8102DF-32B6-4288-B53E-E20700AF6244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4">
              <a:extLst>
                <a:ext uri="{FF2B5EF4-FFF2-40B4-BE49-F238E27FC236}">
                  <a16:creationId xmlns:a16="http://schemas.microsoft.com/office/drawing/2014/main" id="{065C636C-AEDB-48F7-9006-34525E334496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5">
              <a:extLst>
                <a:ext uri="{FF2B5EF4-FFF2-40B4-BE49-F238E27FC236}">
                  <a16:creationId xmlns:a16="http://schemas.microsoft.com/office/drawing/2014/main" id="{9FD40A9F-8603-40A0-93A5-D0E6D9CCFE9E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6">
              <a:extLst>
                <a:ext uri="{FF2B5EF4-FFF2-40B4-BE49-F238E27FC236}">
                  <a16:creationId xmlns:a16="http://schemas.microsoft.com/office/drawing/2014/main" id="{0C4C211E-AC38-4F8E-A0E9-807F9E809CCD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3212" y="2333487"/>
            <a:ext cx="3689349" cy="1754326"/>
          </a:xfrm>
        </p:spPr>
        <p:txBody>
          <a:bodyPr wrap="square" anchor="b">
            <a:spAutoFit/>
          </a:bodyPr>
          <a:lstStyle>
            <a:lvl1pPr algn="l"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7973" y="4840396"/>
            <a:ext cx="3689349" cy="294632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0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14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F453E3-F11E-4E89-B2F9-0D76566A0FE8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8287" y="3713562"/>
            <a:ext cx="4154491" cy="757130"/>
          </a:xfrm>
        </p:spPr>
        <p:txBody>
          <a:bodyPr wrap="square" anchor="b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88287" y="4497677"/>
            <a:ext cx="4154491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035C706-2CB0-4D99-B476-6C1E3DBDA1CA}"/>
              </a:ext>
            </a:extLst>
          </p:cNvPr>
          <p:cNvGrpSpPr/>
          <p:nvPr userDrawn="1"/>
        </p:nvGrpSpPr>
        <p:grpSpPr>
          <a:xfrm>
            <a:off x="848607" y="1461617"/>
            <a:ext cx="1199630" cy="1054044"/>
            <a:chOff x="10398125" y="445221"/>
            <a:chExt cx="981075" cy="862013"/>
          </a:xfrm>
        </p:grpSpPr>
        <p:sp>
          <p:nvSpPr>
            <p:cNvPr id="207" name="任意多边形 168">
              <a:extLst>
                <a:ext uri="{FF2B5EF4-FFF2-40B4-BE49-F238E27FC236}">
                  <a16:creationId xmlns:a16="http://schemas.microsoft.com/office/drawing/2014/main" id="{59EE7CC4-811D-40A4-8159-E860FDF85FAA}"/>
                </a:ext>
              </a:extLst>
            </p:cNvPr>
            <p:cNvSpPr/>
            <p:nvPr/>
          </p:nvSpPr>
          <p:spPr bwMode="auto">
            <a:xfrm flipH="1">
              <a:off x="10434637" y="81352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69">
              <a:extLst>
                <a:ext uri="{FF2B5EF4-FFF2-40B4-BE49-F238E27FC236}">
                  <a16:creationId xmlns:a16="http://schemas.microsoft.com/office/drawing/2014/main" id="{774B4190-052F-4659-8235-ED7CFD747239}"/>
                </a:ext>
              </a:extLst>
            </p:cNvPr>
            <p:cNvSpPr/>
            <p:nvPr/>
          </p:nvSpPr>
          <p:spPr bwMode="auto">
            <a:xfrm flipH="1">
              <a:off x="10425112" y="80558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70">
              <a:extLst>
                <a:ext uri="{FF2B5EF4-FFF2-40B4-BE49-F238E27FC236}">
                  <a16:creationId xmlns:a16="http://schemas.microsoft.com/office/drawing/2014/main" id="{2778D635-AC5F-4E74-BD85-5E524BCFD22C}"/>
                </a:ext>
              </a:extLst>
            </p:cNvPr>
            <p:cNvSpPr/>
            <p:nvPr/>
          </p:nvSpPr>
          <p:spPr bwMode="auto">
            <a:xfrm flipH="1">
              <a:off x="10398125" y="69922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71">
              <a:extLst>
                <a:ext uri="{FF2B5EF4-FFF2-40B4-BE49-F238E27FC236}">
                  <a16:creationId xmlns:a16="http://schemas.microsoft.com/office/drawing/2014/main" id="{FEE0CCC9-80D0-4FB1-AE50-660F73296054}"/>
                </a:ext>
              </a:extLst>
            </p:cNvPr>
            <p:cNvSpPr/>
            <p:nvPr/>
          </p:nvSpPr>
          <p:spPr bwMode="auto">
            <a:xfrm flipH="1">
              <a:off x="10425112" y="68969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任意多边形 172">
              <a:extLst>
                <a:ext uri="{FF2B5EF4-FFF2-40B4-BE49-F238E27FC236}">
                  <a16:creationId xmlns:a16="http://schemas.microsoft.com/office/drawing/2014/main" id="{3BCD7C00-AF91-45D1-891B-4824D58C06BF}"/>
                </a:ext>
              </a:extLst>
            </p:cNvPr>
            <p:cNvSpPr/>
            <p:nvPr/>
          </p:nvSpPr>
          <p:spPr bwMode="auto">
            <a:xfrm flipH="1">
              <a:off x="10793413" y="92464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任意多边形 173">
              <a:extLst>
                <a:ext uri="{FF2B5EF4-FFF2-40B4-BE49-F238E27FC236}">
                  <a16:creationId xmlns:a16="http://schemas.microsoft.com/office/drawing/2014/main" id="{A4E560CE-1492-448A-AE11-C1698FF4B4A9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任意多边形 174">
              <a:extLst>
                <a:ext uri="{FF2B5EF4-FFF2-40B4-BE49-F238E27FC236}">
                  <a16:creationId xmlns:a16="http://schemas.microsoft.com/office/drawing/2014/main" id="{F54F585C-5C0A-4BC9-9838-7D707E5F9F51}"/>
                </a:ext>
              </a:extLst>
            </p:cNvPr>
            <p:cNvSpPr/>
            <p:nvPr/>
          </p:nvSpPr>
          <p:spPr bwMode="auto">
            <a:xfrm flipH="1">
              <a:off x="10793412" y="92940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任意多边形 175">
              <a:extLst>
                <a:ext uri="{FF2B5EF4-FFF2-40B4-BE49-F238E27FC236}">
                  <a16:creationId xmlns:a16="http://schemas.microsoft.com/office/drawing/2014/main" id="{0441632B-68BA-4599-88C2-F173453C27FB}"/>
                </a:ext>
              </a:extLst>
            </p:cNvPr>
            <p:cNvSpPr/>
            <p:nvPr/>
          </p:nvSpPr>
          <p:spPr bwMode="auto">
            <a:xfrm flipH="1">
              <a:off x="11025188" y="104529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任意多边形 176">
              <a:extLst>
                <a:ext uri="{FF2B5EF4-FFF2-40B4-BE49-F238E27FC236}">
                  <a16:creationId xmlns:a16="http://schemas.microsoft.com/office/drawing/2014/main" id="{6D7FEF74-0CF5-4E53-831E-96776F8DC951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任意多边形 177">
              <a:extLst>
                <a:ext uri="{FF2B5EF4-FFF2-40B4-BE49-F238E27FC236}">
                  <a16:creationId xmlns:a16="http://schemas.microsoft.com/office/drawing/2014/main" id="{7D6F3815-83B0-4DED-B48E-F5193B659B62}"/>
                </a:ext>
              </a:extLst>
            </p:cNvPr>
            <p:cNvSpPr/>
            <p:nvPr/>
          </p:nvSpPr>
          <p:spPr bwMode="auto">
            <a:xfrm flipH="1">
              <a:off x="10721975" y="92940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任意多边形 178">
              <a:extLst>
                <a:ext uri="{FF2B5EF4-FFF2-40B4-BE49-F238E27FC236}">
                  <a16:creationId xmlns:a16="http://schemas.microsoft.com/office/drawing/2014/main" id="{F67D4480-EE63-4D4E-8339-23F6A3DBC03E}"/>
                </a:ext>
              </a:extLst>
            </p:cNvPr>
            <p:cNvSpPr/>
            <p:nvPr/>
          </p:nvSpPr>
          <p:spPr bwMode="auto">
            <a:xfrm flipH="1">
              <a:off x="10709275" y="92147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7DAB9F4D-BC9B-4852-8B09-177C924E07C2}"/>
                </a:ext>
              </a:extLst>
            </p:cNvPr>
            <p:cNvSpPr/>
            <p:nvPr/>
          </p:nvSpPr>
          <p:spPr bwMode="auto">
            <a:xfrm flipH="1">
              <a:off x="10887075" y="112467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550EF0E-3099-4126-B2CC-524BC4644CCA}"/>
                </a:ext>
              </a:extLst>
            </p:cNvPr>
            <p:cNvSpPr/>
            <p:nvPr/>
          </p:nvSpPr>
          <p:spPr bwMode="auto">
            <a:xfrm flipH="1">
              <a:off x="10501312" y="105005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56AC8A7-AF9B-46F3-B14B-BEB5A0D022CE}"/>
                </a:ext>
              </a:extLst>
            </p:cNvPr>
            <p:cNvSpPr/>
            <p:nvPr/>
          </p:nvSpPr>
          <p:spPr bwMode="auto">
            <a:xfrm flipH="1">
              <a:off x="10541000" y="108022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任意多边形 182">
              <a:extLst>
                <a:ext uri="{FF2B5EF4-FFF2-40B4-BE49-F238E27FC236}">
                  <a16:creationId xmlns:a16="http://schemas.microsoft.com/office/drawing/2014/main" id="{0808C808-2D45-4856-9E10-8855A2143508}"/>
                </a:ext>
              </a:extLst>
            </p:cNvPr>
            <p:cNvSpPr/>
            <p:nvPr/>
          </p:nvSpPr>
          <p:spPr bwMode="auto">
            <a:xfrm flipH="1">
              <a:off x="11033125" y="86273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任意多边形 183">
              <a:extLst>
                <a:ext uri="{FF2B5EF4-FFF2-40B4-BE49-F238E27FC236}">
                  <a16:creationId xmlns:a16="http://schemas.microsoft.com/office/drawing/2014/main" id="{373CBCA3-A34D-4A92-AAE3-29E94CACFB6D}"/>
                </a:ext>
              </a:extLst>
            </p:cNvPr>
            <p:cNvSpPr/>
            <p:nvPr/>
          </p:nvSpPr>
          <p:spPr bwMode="auto">
            <a:xfrm flipH="1">
              <a:off x="10975975" y="112149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任意多边形 184">
              <a:extLst>
                <a:ext uri="{FF2B5EF4-FFF2-40B4-BE49-F238E27FC236}">
                  <a16:creationId xmlns:a16="http://schemas.microsoft.com/office/drawing/2014/main" id="{A03A6FB3-6096-429B-BF41-0A79734A45A9}"/>
                </a:ext>
              </a:extLst>
            </p:cNvPr>
            <p:cNvSpPr/>
            <p:nvPr/>
          </p:nvSpPr>
          <p:spPr bwMode="auto">
            <a:xfrm flipH="1">
              <a:off x="10869613" y="127707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任意多边形 185">
              <a:extLst>
                <a:ext uri="{FF2B5EF4-FFF2-40B4-BE49-F238E27FC236}">
                  <a16:creationId xmlns:a16="http://schemas.microsoft.com/office/drawing/2014/main" id="{A02A332C-F9D9-4BCC-8609-56E10B047634}"/>
                </a:ext>
              </a:extLst>
            </p:cNvPr>
            <p:cNvSpPr/>
            <p:nvPr/>
          </p:nvSpPr>
          <p:spPr bwMode="auto">
            <a:xfrm flipH="1">
              <a:off x="10788650" y="65477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任意多边形 186">
              <a:extLst>
                <a:ext uri="{FF2B5EF4-FFF2-40B4-BE49-F238E27FC236}">
                  <a16:creationId xmlns:a16="http://schemas.microsoft.com/office/drawing/2014/main" id="{F737D795-3DE1-42DD-9E62-AA513455A2E5}"/>
                </a:ext>
              </a:extLst>
            </p:cNvPr>
            <p:cNvSpPr/>
            <p:nvPr/>
          </p:nvSpPr>
          <p:spPr bwMode="auto">
            <a:xfrm flipH="1">
              <a:off x="10953750" y="68493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任意多边形 188">
              <a:extLst>
                <a:ext uri="{FF2B5EF4-FFF2-40B4-BE49-F238E27FC236}">
                  <a16:creationId xmlns:a16="http://schemas.microsoft.com/office/drawing/2014/main" id="{EA0E09ED-17FC-4160-9DD2-7F810A98BADA}"/>
                </a:ext>
              </a:extLst>
            </p:cNvPr>
            <p:cNvSpPr/>
            <p:nvPr/>
          </p:nvSpPr>
          <p:spPr bwMode="auto">
            <a:xfrm flipH="1">
              <a:off x="11188700" y="53888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任意多边形 201">
              <a:extLst>
                <a:ext uri="{FF2B5EF4-FFF2-40B4-BE49-F238E27FC236}">
                  <a16:creationId xmlns:a16="http://schemas.microsoft.com/office/drawing/2014/main" id="{44B90BA6-3FB2-4C0A-BA5A-48ADF37DECFE}"/>
                </a:ext>
              </a:extLst>
            </p:cNvPr>
            <p:cNvSpPr/>
            <p:nvPr/>
          </p:nvSpPr>
          <p:spPr bwMode="auto">
            <a:xfrm flipH="1">
              <a:off x="11282363" y="45792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任意多边形 202">
              <a:extLst>
                <a:ext uri="{FF2B5EF4-FFF2-40B4-BE49-F238E27FC236}">
                  <a16:creationId xmlns:a16="http://schemas.microsoft.com/office/drawing/2014/main" id="{9DB4E89D-8BA4-437A-8EE1-7A9A38EC41CD}"/>
                </a:ext>
              </a:extLst>
            </p:cNvPr>
            <p:cNvSpPr/>
            <p:nvPr/>
          </p:nvSpPr>
          <p:spPr bwMode="auto">
            <a:xfrm flipH="1">
              <a:off x="11272837" y="44522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7A005C8-5D1A-4D95-8178-767F8D5D670E}"/>
              </a:ext>
            </a:extLst>
          </p:cNvPr>
          <p:cNvGrpSpPr/>
          <p:nvPr userDrawn="1"/>
        </p:nvGrpSpPr>
        <p:grpSpPr>
          <a:xfrm flipH="1">
            <a:off x="8649002" y="1868476"/>
            <a:ext cx="1472968" cy="1996260"/>
            <a:chOff x="7867650" y="-1666154"/>
            <a:chExt cx="603250" cy="817563"/>
          </a:xfrm>
        </p:grpSpPr>
        <p:sp>
          <p:nvSpPr>
            <p:cNvPr id="230" name="任意多边形 214">
              <a:extLst>
                <a:ext uri="{FF2B5EF4-FFF2-40B4-BE49-F238E27FC236}">
                  <a16:creationId xmlns:a16="http://schemas.microsoft.com/office/drawing/2014/main" id="{B09C7851-5521-4939-8496-352BDE5015B6}"/>
                </a:ext>
              </a:extLst>
            </p:cNvPr>
            <p:cNvSpPr/>
            <p:nvPr/>
          </p:nvSpPr>
          <p:spPr bwMode="auto">
            <a:xfrm flipH="1">
              <a:off x="8139113" y="-1088304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任意多边形 215">
              <a:extLst>
                <a:ext uri="{FF2B5EF4-FFF2-40B4-BE49-F238E27FC236}">
                  <a16:creationId xmlns:a16="http://schemas.microsoft.com/office/drawing/2014/main" id="{AE56DF7B-DFA3-41D6-B74F-DE63FFC2C4D5}"/>
                </a:ext>
              </a:extLst>
            </p:cNvPr>
            <p:cNvSpPr/>
            <p:nvPr/>
          </p:nvSpPr>
          <p:spPr bwMode="auto">
            <a:xfrm flipH="1">
              <a:off x="8129588" y="-1096241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任意多边形 216">
              <a:extLst>
                <a:ext uri="{FF2B5EF4-FFF2-40B4-BE49-F238E27FC236}">
                  <a16:creationId xmlns:a16="http://schemas.microsoft.com/office/drawing/2014/main" id="{7286F63F-D25C-4463-9BBA-C23BE7297A1E}"/>
                </a:ext>
              </a:extLst>
            </p:cNvPr>
            <p:cNvSpPr/>
            <p:nvPr/>
          </p:nvSpPr>
          <p:spPr bwMode="auto">
            <a:xfrm flipH="1">
              <a:off x="7877175" y="-1510579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任意多边形 217">
              <a:extLst>
                <a:ext uri="{FF2B5EF4-FFF2-40B4-BE49-F238E27FC236}">
                  <a16:creationId xmlns:a16="http://schemas.microsoft.com/office/drawing/2014/main" id="{358512BE-14EC-40FD-B908-9EA293B5E2B9}"/>
                </a:ext>
              </a:extLst>
            </p:cNvPr>
            <p:cNvSpPr/>
            <p:nvPr/>
          </p:nvSpPr>
          <p:spPr bwMode="auto">
            <a:xfrm flipH="1">
              <a:off x="7867650" y="-1518516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任意多边形 218">
              <a:extLst>
                <a:ext uri="{FF2B5EF4-FFF2-40B4-BE49-F238E27FC236}">
                  <a16:creationId xmlns:a16="http://schemas.microsoft.com/office/drawing/2014/main" id="{3862A803-3C26-4445-B26A-7F8C0B408AD2}"/>
                </a:ext>
              </a:extLst>
            </p:cNvPr>
            <p:cNvSpPr/>
            <p:nvPr/>
          </p:nvSpPr>
          <p:spPr bwMode="auto">
            <a:xfrm flipH="1">
              <a:off x="7951788" y="-1470891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任意多边形 219">
              <a:extLst>
                <a:ext uri="{FF2B5EF4-FFF2-40B4-BE49-F238E27FC236}">
                  <a16:creationId xmlns:a16="http://schemas.microsoft.com/office/drawing/2014/main" id="{F2EA2426-2B0C-4233-B15C-20138459CB4D}"/>
                </a:ext>
              </a:extLst>
            </p:cNvPr>
            <p:cNvSpPr/>
            <p:nvPr/>
          </p:nvSpPr>
          <p:spPr bwMode="auto">
            <a:xfrm flipH="1">
              <a:off x="7943850" y="-1474066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任意多边形 220">
              <a:extLst>
                <a:ext uri="{FF2B5EF4-FFF2-40B4-BE49-F238E27FC236}">
                  <a16:creationId xmlns:a16="http://schemas.microsoft.com/office/drawing/2014/main" id="{D9DD83CA-01FA-4898-9010-3C802F833EE4}"/>
                </a:ext>
              </a:extLst>
            </p:cNvPr>
            <p:cNvSpPr/>
            <p:nvPr/>
          </p:nvSpPr>
          <p:spPr bwMode="auto">
            <a:xfrm flipH="1">
              <a:off x="7902575" y="-1278804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任意多边形 221">
              <a:extLst>
                <a:ext uri="{FF2B5EF4-FFF2-40B4-BE49-F238E27FC236}">
                  <a16:creationId xmlns:a16="http://schemas.microsoft.com/office/drawing/2014/main" id="{30708913-9BA0-4B55-8C1C-3C20F833714D}"/>
                </a:ext>
              </a:extLst>
            </p:cNvPr>
            <p:cNvSpPr/>
            <p:nvPr/>
          </p:nvSpPr>
          <p:spPr bwMode="auto">
            <a:xfrm flipH="1">
              <a:off x="8258175" y="-1483591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任意多边形 222">
              <a:extLst>
                <a:ext uri="{FF2B5EF4-FFF2-40B4-BE49-F238E27FC236}">
                  <a16:creationId xmlns:a16="http://schemas.microsoft.com/office/drawing/2014/main" id="{07A26338-6C90-41EF-A97B-79C51FF25ADD}"/>
                </a:ext>
              </a:extLst>
            </p:cNvPr>
            <p:cNvSpPr/>
            <p:nvPr/>
          </p:nvSpPr>
          <p:spPr bwMode="auto">
            <a:xfrm flipH="1">
              <a:off x="7872412" y="-1207366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任意多边形 223">
              <a:extLst>
                <a:ext uri="{FF2B5EF4-FFF2-40B4-BE49-F238E27FC236}">
                  <a16:creationId xmlns:a16="http://schemas.microsoft.com/office/drawing/2014/main" id="{CBEB380C-A9F8-46B5-891F-E597CA3E086A}"/>
                </a:ext>
              </a:extLst>
            </p:cNvPr>
            <p:cNvSpPr/>
            <p:nvPr/>
          </p:nvSpPr>
          <p:spPr bwMode="auto">
            <a:xfrm flipH="1">
              <a:off x="7877175" y="-1159741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任意多边形 224">
              <a:extLst>
                <a:ext uri="{FF2B5EF4-FFF2-40B4-BE49-F238E27FC236}">
                  <a16:creationId xmlns:a16="http://schemas.microsoft.com/office/drawing/2014/main" id="{720B8227-FAF7-46F6-AC89-58C77D42FCE2}"/>
                </a:ext>
              </a:extLst>
            </p:cNvPr>
            <p:cNvSpPr/>
            <p:nvPr/>
          </p:nvSpPr>
          <p:spPr bwMode="auto">
            <a:xfrm flipH="1">
              <a:off x="8275637" y="-1666154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任意多边形 225">
              <a:extLst>
                <a:ext uri="{FF2B5EF4-FFF2-40B4-BE49-F238E27FC236}">
                  <a16:creationId xmlns:a16="http://schemas.microsoft.com/office/drawing/2014/main" id="{4605CF0A-570D-47A7-AD97-473BA73609D7}"/>
                </a:ext>
              </a:extLst>
            </p:cNvPr>
            <p:cNvSpPr/>
            <p:nvPr/>
          </p:nvSpPr>
          <p:spPr bwMode="auto">
            <a:xfrm flipH="1">
              <a:off x="8337550" y="-1666154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任意多边形 226">
              <a:extLst>
                <a:ext uri="{FF2B5EF4-FFF2-40B4-BE49-F238E27FC236}">
                  <a16:creationId xmlns:a16="http://schemas.microsoft.com/office/drawing/2014/main" id="{A7BE549C-D578-4C83-8F1A-0D72EC01DABB}"/>
                </a:ext>
              </a:extLst>
            </p:cNvPr>
            <p:cNvSpPr/>
            <p:nvPr/>
          </p:nvSpPr>
          <p:spPr bwMode="auto">
            <a:xfrm flipH="1">
              <a:off x="8391525" y="-1589954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任意多边形 227">
              <a:extLst>
                <a:ext uri="{FF2B5EF4-FFF2-40B4-BE49-F238E27FC236}">
                  <a16:creationId xmlns:a16="http://schemas.microsoft.com/office/drawing/2014/main" id="{A6CFB90E-2AB4-4BB7-962A-933CB83DFDB4}"/>
                </a:ext>
              </a:extLst>
            </p:cNvPr>
            <p:cNvSpPr/>
            <p:nvPr/>
          </p:nvSpPr>
          <p:spPr bwMode="auto">
            <a:xfrm flipH="1">
              <a:off x="8094662" y="-1270866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任意多边形 228">
              <a:extLst>
                <a:ext uri="{FF2B5EF4-FFF2-40B4-BE49-F238E27FC236}">
                  <a16:creationId xmlns:a16="http://schemas.microsoft.com/office/drawing/2014/main" id="{E74F8C32-AD03-4579-9A21-FB51390FD197}"/>
                </a:ext>
              </a:extLst>
            </p:cNvPr>
            <p:cNvSpPr/>
            <p:nvPr/>
          </p:nvSpPr>
          <p:spPr bwMode="auto">
            <a:xfrm flipH="1">
              <a:off x="8120063" y="-1288329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EF59AFDE-86F3-45CE-AF36-A03AEB1263EC}"/>
              </a:ext>
            </a:extLst>
          </p:cNvPr>
          <p:cNvGrpSpPr/>
          <p:nvPr userDrawn="1"/>
        </p:nvGrpSpPr>
        <p:grpSpPr>
          <a:xfrm flipH="1">
            <a:off x="2696099" y="5085177"/>
            <a:ext cx="811055" cy="856777"/>
            <a:chOff x="11442701" y="778596"/>
            <a:chExt cx="647700" cy="684213"/>
          </a:xfrm>
        </p:grpSpPr>
        <p:sp>
          <p:nvSpPr>
            <p:cNvPr id="246" name="任意多边形 104">
              <a:extLst>
                <a:ext uri="{FF2B5EF4-FFF2-40B4-BE49-F238E27FC236}">
                  <a16:creationId xmlns:a16="http://schemas.microsoft.com/office/drawing/2014/main" id="{7CFEBDD5-A902-4785-83EC-6514E04CA0E3}"/>
                </a:ext>
              </a:extLst>
            </p:cNvPr>
            <p:cNvSpPr/>
            <p:nvPr/>
          </p:nvSpPr>
          <p:spPr bwMode="auto">
            <a:xfrm flipH="1">
              <a:off x="11455401" y="90242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任意多边形 105">
              <a:extLst>
                <a:ext uri="{FF2B5EF4-FFF2-40B4-BE49-F238E27FC236}">
                  <a16:creationId xmlns:a16="http://schemas.microsoft.com/office/drawing/2014/main" id="{92D70E5E-5F10-419B-B4F1-C505FDD9AD17}"/>
                </a:ext>
              </a:extLst>
            </p:cNvPr>
            <p:cNvSpPr/>
            <p:nvPr/>
          </p:nvSpPr>
          <p:spPr bwMode="auto">
            <a:xfrm flipH="1">
              <a:off x="11442701" y="88972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任意多边形 106">
              <a:extLst>
                <a:ext uri="{FF2B5EF4-FFF2-40B4-BE49-F238E27FC236}">
                  <a16:creationId xmlns:a16="http://schemas.microsoft.com/office/drawing/2014/main" id="{518F80F7-F536-49A1-B1A0-4CF6BDFDDAB5}"/>
                </a:ext>
              </a:extLst>
            </p:cNvPr>
            <p:cNvSpPr/>
            <p:nvPr/>
          </p:nvSpPr>
          <p:spPr bwMode="auto">
            <a:xfrm flipH="1">
              <a:off x="11455400" y="90242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任意多边形 107">
              <a:extLst>
                <a:ext uri="{FF2B5EF4-FFF2-40B4-BE49-F238E27FC236}">
                  <a16:creationId xmlns:a16="http://schemas.microsoft.com/office/drawing/2014/main" id="{BC202CBA-35E8-400B-A05C-EE7143A1B847}"/>
                </a:ext>
              </a:extLst>
            </p:cNvPr>
            <p:cNvSpPr/>
            <p:nvPr/>
          </p:nvSpPr>
          <p:spPr bwMode="auto">
            <a:xfrm flipH="1">
              <a:off x="11445875" y="78812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任意多边形 108">
              <a:extLst>
                <a:ext uri="{FF2B5EF4-FFF2-40B4-BE49-F238E27FC236}">
                  <a16:creationId xmlns:a16="http://schemas.microsoft.com/office/drawing/2014/main" id="{3B0B4E30-09A4-4C52-AF9E-88ACC7008B80}"/>
                </a:ext>
              </a:extLst>
            </p:cNvPr>
            <p:cNvSpPr/>
            <p:nvPr/>
          </p:nvSpPr>
          <p:spPr bwMode="auto">
            <a:xfrm flipH="1">
              <a:off x="11442701" y="77859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6361471-45D7-4314-9EA5-2E8E2AF47258}"/>
                </a:ext>
              </a:extLst>
            </p:cNvPr>
            <p:cNvSpPr/>
            <p:nvPr/>
          </p:nvSpPr>
          <p:spPr bwMode="auto">
            <a:xfrm flipH="1">
              <a:off x="11677651" y="100560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D9E2836-5B1C-44D0-B852-3C81C282F7E7}"/>
                </a:ext>
              </a:extLst>
            </p:cNvPr>
            <p:cNvSpPr/>
            <p:nvPr/>
          </p:nvSpPr>
          <p:spPr bwMode="auto">
            <a:xfrm flipH="1">
              <a:off x="11490325" y="97385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任意多边形 111">
              <a:extLst>
                <a:ext uri="{FF2B5EF4-FFF2-40B4-BE49-F238E27FC236}">
                  <a16:creationId xmlns:a16="http://schemas.microsoft.com/office/drawing/2014/main" id="{8B35C82A-F8A9-40B1-8E68-D32CC2A77A13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任意多边形 112">
              <a:extLst>
                <a:ext uri="{FF2B5EF4-FFF2-40B4-BE49-F238E27FC236}">
                  <a16:creationId xmlns:a16="http://schemas.microsoft.com/office/drawing/2014/main" id="{703CDA53-D606-4459-AD72-54DD80821FA7}"/>
                </a:ext>
              </a:extLst>
            </p:cNvPr>
            <p:cNvSpPr/>
            <p:nvPr/>
          </p:nvSpPr>
          <p:spPr bwMode="auto">
            <a:xfrm flipH="1">
              <a:off x="11690351" y="121039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任意多边形 113">
              <a:extLst>
                <a:ext uri="{FF2B5EF4-FFF2-40B4-BE49-F238E27FC236}">
                  <a16:creationId xmlns:a16="http://schemas.microsoft.com/office/drawing/2014/main" id="{5131AA25-D9C9-4195-8E0D-81B64A26CFF8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任意多边形 114">
              <a:extLst>
                <a:ext uri="{FF2B5EF4-FFF2-40B4-BE49-F238E27FC236}">
                  <a16:creationId xmlns:a16="http://schemas.microsoft.com/office/drawing/2014/main" id="{5C5BCE1B-F403-42AD-AA59-C6EC789CF452}"/>
                </a:ext>
              </a:extLst>
            </p:cNvPr>
            <p:cNvSpPr/>
            <p:nvPr/>
          </p:nvSpPr>
          <p:spPr bwMode="auto">
            <a:xfrm flipH="1">
              <a:off x="11690351" y="110720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任意多边形 115">
              <a:extLst>
                <a:ext uri="{FF2B5EF4-FFF2-40B4-BE49-F238E27FC236}">
                  <a16:creationId xmlns:a16="http://schemas.microsoft.com/office/drawing/2014/main" id="{473FD3D1-69AB-4115-8E69-D3ABC98D4D06}"/>
                </a:ext>
              </a:extLst>
            </p:cNvPr>
            <p:cNvSpPr/>
            <p:nvPr/>
          </p:nvSpPr>
          <p:spPr bwMode="auto">
            <a:xfrm flipH="1">
              <a:off x="11690351" y="109450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E9FD0BD3-6D48-479D-A4BC-8E650B2EAF98}"/>
                </a:ext>
              </a:extLst>
            </p:cNvPr>
            <p:cNvSpPr/>
            <p:nvPr/>
          </p:nvSpPr>
          <p:spPr bwMode="auto">
            <a:xfrm flipH="1">
              <a:off x="11922126" y="132152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D157154F-7F4D-4C74-B70B-FDCC982CFF6D}"/>
                </a:ext>
              </a:extLst>
            </p:cNvPr>
            <p:cNvSpPr/>
            <p:nvPr/>
          </p:nvSpPr>
          <p:spPr bwMode="auto">
            <a:xfrm flipH="1">
              <a:off x="11734800" y="128977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B78566-D45E-4CFA-834D-B2F7462D9D2F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5313D5-B8B4-4992-A30D-E7FF2E7FEE1D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8" name="任意多边形 147">
              <a:extLst>
                <a:ext uri="{FF2B5EF4-FFF2-40B4-BE49-F238E27FC236}">
                  <a16:creationId xmlns:a16="http://schemas.microsoft.com/office/drawing/2014/main" id="{DB77B534-732D-47BF-A8E9-8669BC4B0C35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 148">
              <a:extLst>
                <a:ext uri="{FF2B5EF4-FFF2-40B4-BE49-F238E27FC236}">
                  <a16:creationId xmlns:a16="http://schemas.microsoft.com/office/drawing/2014/main" id="{59E9A039-516F-4A79-A2C1-6C218A168AF1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 149">
              <a:extLst>
                <a:ext uri="{FF2B5EF4-FFF2-40B4-BE49-F238E27FC236}">
                  <a16:creationId xmlns:a16="http://schemas.microsoft.com/office/drawing/2014/main" id="{AFA1276C-03B0-43DC-B686-F79F4C6C27EA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50">
              <a:extLst>
                <a:ext uri="{FF2B5EF4-FFF2-40B4-BE49-F238E27FC236}">
                  <a16:creationId xmlns:a16="http://schemas.microsoft.com/office/drawing/2014/main" id="{7EB8D0B4-1DAD-465A-97BC-4C51441C477D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1">
              <a:extLst>
                <a:ext uri="{FF2B5EF4-FFF2-40B4-BE49-F238E27FC236}">
                  <a16:creationId xmlns:a16="http://schemas.microsoft.com/office/drawing/2014/main" id="{BE53965B-5635-4285-81A4-026332339EF2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99379C-70FE-40D0-AC3F-0FE1683CCFDD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112B32-3480-4A35-81ED-3667A246C856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54">
              <a:extLst>
                <a:ext uri="{FF2B5EF4-FFF2-40B4-BE49-F238E27FC236}">
                  <a16:creationId xmlns:a16="http://schemas.microsoft.com/office/drawing/2014/main" id="{202A3DD7-C7DA-4CAB-AC58-C0C0615A4C5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5">
              <a:extLst>
                <a:ext uri="{FF2B5EF4-FFF2-40B4-BE49-F238E27FC236}">
                  <a16:creationId xmlns:a16="http://schemas.microsoft.com/office/drawing/2014/main" id="{B1424C6F-E243-45A0-A688-F6546CE2AAE9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6">
              <a:extLst>
                <a:ext uri="{FF2B5EF4-FFF2-40B4-BE49-F238E27FC236}">
                  <a16:creationId xmlns:a16="http://schemas.microsoft.com/office/drawing/2014/main" id="{130EF136-66BC-41F0-9836-CFAA027CB85C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7">
              <a:extLst>
                <a:ext uri="{FF2B5EF4-FFF2-40B4-BE49-F238E27FC236}">
                  <a16:creationId xmlns:a16="http://schemas.microsoft.com/office/drawing/2014/main" id="{AE5C36AA-6833-48C4-97CE-03B079D83BE0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8">
              <a:extLst>
                <a:ext uri="{FF2B5EF4-FFF2-40B4-BE49-F238E27FC236}">
                  <a16:creationId xmlns:a16="http://schemas.microsoft.com/office/drawing/2014/main" id="{1637D734-A679-43B0-A01D-D09E05A6BA3A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D629BA-13D6-473C-B8AF-212DB4DF0682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A3E124-B531-4B32-81DD-4CB81CE61BE6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3F676A9B-D62E-432E-A462-9ACB704BF5D1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6D40DB2-237A-47C8-9025-6302E21EAF8E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52FBC810-47D2-4601-B2F2-620EFA3E2E9B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4">
              <a:extLst>
                <a:ext uri="{FF2B5EF4-FFF2-40B4-BE49-F238E27FC236}">
                  <a16:creationId xmlns:a16="http://schemas.microsoft.com/office/drawing/2014/main" id="{B970FE43-C06D-4EA1-AFD5-436FE349C954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165">
              <a:extLst>
                <a:ext uri="{FF2B5EF4-FFF2-40B4-BE49-F238E27FC236}">
                  <a16:creationId xmlns:a16="http://schemas.microsoft.com/office/drawing/2014/main" id="{97B903A0-428E-4C39-BB12-6D5BDC793FBB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C4CC139-9F22-4227-9105-6E4BDC6D7534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9E2809-83EE-4057-A8DA-73C340089701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8">
              <a:extLst>
                <a:ext uri="{FF2B5EF4-FFF2-40B4-BE49-F238E27FC236}">
                  <a16:creationId xmlns:a16="http://schemas.microsoft.com/office/drawing/2014/main" id="{7D0860EA-25EB-4193-8BA3-CF8C19C1BDD6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69">
              <a:extLst>
                <a:ext uri="{FF2B5EF4-FFF2-40B4-BE49-F238E27FC236}">
                  <a16:creationId xmlns:a16="http://schemas.microsoft.com/office/drawing/2014/main" id="{8A0A2060-4A70-4E2E-9F8D-F6A2CA2F0749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0">
              <a:extLst>
                <a:ext uri="{FF2B5EF4-FFF2-40B4-BE49-F238E27FC236}">
                  <a16:creationId xmlns:a16="http://schemas.microsoft.com/office/drawing/2014/main" id="{DE880B37-5121-4F0A-871D-72ADD0A13E77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1">
              <a:extLst>
                <a:ext uri="{FF2B5EF4-FFF2-40B4-BE49-F238E27FC236}">
                  <a16:creationId xmlns:a16="http://schemas.microsoft.com/office/drawing/2014/main" id="{BB8C1D08-DCF5-4877-A182-A07F5709C19A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2">
              <a:extLst>
                <a:ext uri="{FF2B5EF4-FFF2-40B4-BE49-F238E27FC236}">
                  <a16:creationId xmlns:a16="http://schemas.microsoft.com/office/drawing/2014/main" id="{E9BA8AA0-F8D5-45E8-BFC4-8C4CB5F20AB3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3">
              <a:extLst>
                <a:ext uri="{FF2B5EF4-FFF2-40B4-BE49-F238E27FC236}">
                  <a16:creationId xmlns:a16="http://schemas.microsoft.com/office/drawing/2014/main" id="{6F3438D3-8442-439A-A029-2AB34520A88A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4">
              <a:extLst>
                <a:ext uri="{FF2B5EF4-FFF2-40B4-BE49-F238E27FC236}">
                  <a16:creationId xmlns:a16="http://schemas.microsoft.com/office/drawing/2014/main" id="{8F6654DC-C4B5-4F51-A4DD-A6B98536EECA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5">
              <a:extLst>
                <a:ext uri="{FF2B5EF4-FFF2-40B4-BE49-F238E27FC236}">
                  <a16:creationId xmlns:a16="http://schemas.microsoft.com/office/drawing/2014/main" id="{0E342B9A-21A2-4123-9333-5878C5888420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6">
              <a:extLst>
                <a:ext uri="{FF2B5EF4-FFF2-40B4-BE49-F238E27FC236}">
                  <a16:creationId xmlns:a16="http://schemas.microsoft.com/office/drawing/2014/main" id="{615FEF0F-0AC0-4549-9072-0512A2093353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7">
              <a:extLst>
                <a:ext uri="{FF2B5EF4-FFF2-40B4-BE49-F238E27FC236}">
                  <a16:creationId xmlns:a16="http://schemas.microsoft.com/office/drawing/2014/main" id="{F8E01C2A-FCB8-4AF2-9724-FF6F3F2B3E9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178">
              <a:extLst>
                <a:ext uri="{FF2B5EF4-FFF2-40B4-BE49-F238E27FC236}">
                  <a16:creationId xmlns:a16="http://schemas.microsoft.com/office/drawing/2014/main" id="{F3C8B956-A59D-4C93-A633-CDCF27ABC879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B609EF-E8E4-42A3-A6EE-08997F253E56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13AAB1-C4E1-4F75-8FDE-305E9E595C83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EBF6CFD-0906-4C3F-ACD6-CD14AAC16318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2">
              <a:extLst>
                <a:ext uri="{FF2B5EF4-FFF2-40B4-BE49-F238E27FC236}">
                  <a16:creationId xmlns:a16="http://schemas.microsoft.com/office/drawing/2014/main" id="{A62CE24A-CCAC-412A-8391-AF98CD7CEFAE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3">
              <a:extLst>
                <a:ext uri="{FF2B5EF4-FFF2-40B4-BE49-F238E27FC236}">
                  <a16:creationId xmlns:a16="http://schemas.microsoft.com/office/drawing/2014/main" id="{B767B0A4-10A4-4405-A92B-4F073E8E98D2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4">
              <a:extLst>
                <a:ext uri="{FF2B5EF4-FFF2-40B4-BE49-F238E27FC236}">
                  <a16:creationId xmlns:a16="http://schemas.microsoft.com/office/drawing/2014/main" id="{112A38BE-219B-4355-9C80-E874B7970704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5">
              <a:extLst>
                <a:ext uri="{FF2B5EF4-FFF2-40B4-BE49-F238E27FC236}">
                  <a16:creationId xmlns:a16="http://schemas.microsoft.com/office/drawing/2014/main" id="{BD5AE5EF-C899-4254-BD05-47B772FD51AC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6">
              <a:extLst>
                <a:ext uri="{FF2B5EF4-FFF2-40B4-BE49-F238E27FC236}">
                  <a16:creationId xmlns:a16="http://schemas.microsoft.com/office/drawing/2014/main" id="{F41406C2-BE64-4DB1-8C85-89630D6B4C04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7">
              <a:extLst>
                <a:ext uri="{FF2B5EF4-FFF2-40B4-BE49-F238E27FC236}">
                  <a16:creationId xmlns:a16="http://schemas.microsoft.com/office/drawing/2014/main" id="{16C206DF-C10F-4531-86B5-677B434B1B12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8">
              <a:extLst>
                <a:ext uri="{FF2B5EF4-FFF2-40B4-BE49-F238E27FC236}">
                  <a16:creationId xmlns:a16="http://schemas.microsoft.com/office/drawing/2014/main" id="{BD7BAD7C-3A2B-4FA9-8F09-B11D2C34B0CF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89">
              <a:extLst>
                <a:ext uri="{FF2B5EF4-FFF2-40B4-BE49-F238E27FC236}">
                  <a16:creationId xmlns:a16="http://schemas.microsoft.com/office/drawing/2014/main" id="{64EF8819-F531-431C-A56D-7C4DBD37E1B9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0">
              <a:extLst>
                <a:ext uri="{FF2B5EF4-FFF2-40B4-BE49-F238E27FC236}">
                  <a16:creationId xmlns:a16="http://schemas.microsoft.com/office/drawing/2014/main" id="{54F45DB1-56FB-41B3-8B59-B2DE188BF4BE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1">
              <a:extLst>
                <a:ext uri="{FF2B5EF4-FFF2-40B4-BE49-F238E27FC236}">
                  <a16:creationId xmlns:a16="http://schemas.microsoft.com/office/drawing/2014/main" id="{21E49B5A-82F6-4850-9AC3-DCD487D84B75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192">
              <a:extLst>
                <a:ext uri="{FF2B5EF4-FFF2-40B4-BE49-F238E27FC236}">
                  <a16:creationId xmlns:a16="http://schemas.microsoft.com/office/drawing/2014/main" id="{B68D2E38-DE7F-4F0D-A90C-F2E7CBE18D4E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3BA5AC-B55B-4055-9962-C2E1A1427739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0833629-B2ED-4DB8-8DF9-CA43A1EC9800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BDF5B5C-0D5F-4256-A07C-71B19BAA37E1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632B6BB-AA7E-4D8D-BBDD-982CF8B87620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F5968E6-EF07-46F6-83C3-810962D91946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8">
              <a:extLst>
                <a:ext uri="{FF2B5EF4-FFF2-40B4-BE49-F238E27FC236}">
                  <a16:creationId xmlns:a16="http://schemas.microsoft.com/office/drawing/2014/main" id="{8E588BF1-FDC2-4AA4-ADC4-02447C9689A8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199">
              <a:extLst>
                <a:ext uri="{FF2B5EF4-FFF2-40B4-BE49-F238E27FC236}">
                  <a16:creationId xmlns:a16="http://schemas.microsoft.com/office/drawing/2014/main" id="{D9BC1490-18F9-48B0-AA8E-D737087AE45A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0">
              <a:extLst>
                <a:ext uri="{FF2B5EF4-FFF2-40B4-BE49-F238E27FC236}">
                  <a16:creationId xmlns:a16="http://schemas.microsoft.com/office/drawing/2014/main" id="{977DB45E-3707-4019-988A-270871D14F8A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1">
              <a:extLst>
                <a:ext uri="{FF2B5EF4-FFF2-40B4-BE49-F238E27FC236}">
                  <a16:creationId xmlns:a16="http://schemas.microsoft.com/office/drawing/2014/main" id="{C4B613B0-027F-45FA-B02D-288358C44561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2">
              <a:extLst>
                <a:ext uri="{FF2B5EF4-FFF2-40B4-BE49-F238E27FC236}">
                  <a16:creationId xmlns:a16="http://schemas.microsoft.com/office/drawing/2014/main" id="{449AB6BB-9E73-4926-A8CF-1C5691396409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3">
              <a:extLst>
                <a:ext uri="{FF2B5EF4-FFF2-40B4-BE49-F238E27FC236}">
                  <a16:creationId xmlns:a16="http://schemas.microsoft.com/office/drawing/2014/main" id="{6660F467-1E15-45F6-8FFD-0E3D50FACF95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4">
              <a:extLst>
                <a:ext uri="{FF2B5EF4-FFF2-40B4-BE49-F238E27FC236}">
                  <a16:creationId xmlns:a16="http://schemas.microsoft.com/office/drawing/2014/main" id="{C8FC87D9-7DD5-459D-A500-F8554940EAC0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5">
              <a:extLst>
                <a:ext uri="{FF2B5EF4-FFF2-40B4-BE49-F238E27FC236}">
                  <a16:creationId xmlns:a16="http://schemas.microsoft.com/office/drawing/2014/main" id="{BDC4079C-2F0C-4667-86BB-0FA6878BEF5A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6">
              <a:extLst>
                <a:ext uri="{FF2B5EF4-FFF2-40B4-BE49-F238E27FC236}">
                  <a16:creationId xmlns:a16="http://schemas.microsoft.com/office/drawing/2014/main" id="{18A08BD2-B732-4109-B1C7-18B86077994D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7">
              <a:extLst>
                <a:ext uri="{FF2B5EF4-FFF2-40B4-BE49-F238E27FC236}">
                  <a16:creationId xmlns:a16="http://schemas.microsoft.com/office/drawing/2014/main" id="{670147BE-ABBE-4BDA-BC56-8320F6B26DD1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208">
              <a:extLst>
                <a:ext uri="{FF2B5EF4-FFF2-40B4-BE49-F238E27FC236}">
                  <a16:creationId xmlns:a16="http://schemas.microsoft.com/office/drawing/2014/main" id="{D4095C68-D400-49DB-9C5E-E3A755F04778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6952A89-2F57-4D9F-BF6D-F6C79D9E488F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0">
              <a:extLst>
                <a:ext uri="{FF2B5EF4-FFF2-40B4-BE49-F238E27FC236}">
                  <a16:creationId xmlns:a16="http://schemas.microsoft.com/office/drawing/2014/main" id="{3AB36383-7375-4508-9532-AE82681EFA2B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1">
              <a:extLst>
                <a:ext uri="{FF2B5EF4-FFF2-40B4-BE49-F238E27FC236}">
                  <a16:creationId xmlns:a16="http://schemas.microsoft.com/office/drawing/2014/main" id="{1264EA94-359F-46EF-9B50-7D5043FDC310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2">
              <a:extLst>
                <a:ext uri="{FF2B5EF4-FFF2-40B4-BE49-F238E27FC236}">
                  <a16:creationId xmlns:a16="http://schemas.microsoft.com/office/drawing/2014/main" id="{FDCAFA39-97A5-4CE3-B6C6-11842EA26F24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3">
              <a:extLst>
                <a:ext uri="{FF2B5EF4-FFF2-40B4-BE49-F238E27FC236}">
                  <a16:creationId xmlns:a16="http://schemas.microsoft.com/office/drawing/2014/main" id="{89B47C1C-A761-41B4-991A-F61C66E6BCCA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4">
              <a:extLst>
                <a:ext uri="{FF2B5EF4-FFF2-40B4-BE49-F238E27FC236}">
                  <a16:creationId xmlns:a16="http://schemas.microsoft.com/office/drawing/2014/main" id="{DA50E426-F4D4-411E-BD13-1F94A2D66CDD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5">
              <a:extLst>
                <a:ext uri="{FF2B5EF4-FFF2-40B4-BE49-F238E27FC236}">
                  <a16:creationId xmlns:a16="http://schemas.microsoft.com/office/drawing/2014/main" id="{6DA7D239-461D-4B5E-AE94-B7A76280F9BE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6">
              <a:extLst>
                <a:ext uri="{FF2B5EF4-FFF2-40B4-BE49-F238E27FC236}">
                  <a16:creationId xmlns:a16="http://schemas.microsoft.com/office/drawing/2014/main" id="{77758987-D0C1-4132-AABD-286E03F1D23F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7">
              <a:extLst>
                <a:ext uri="{FF2B5EF4-FFF2-40B4-BE49-F238E27FC236}">
                  <a16:creationId xmlns:a16="http://schemas.microsoft.com/office/drawing/2014/main" id="{03B81113-661F-4792-950F-75CAA41C16C0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8">
              <a:extLst>
                <a:ext uri="{FF2B5EF4-FFF2-40B4-BE49-F238E27FC236}">
                  <a16:creationId xmlns:a16="http://schemas.microsoft.com/office/drawing/2014/main" id="{C2C05BC0-2C0A-4278-B95B-4B1CB30FA511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9">
              <a:extLst>
                <a:ext uri="{FF2B5EF4-FFF2-40B4-BE49-F238E27FC236}">
                  <a16:creationId xmlns:a16="http://schemas.microsoft.com/office/drawing/2014/main" id="{3B9C8C55-44F4-44AF-90FB-A5703EE43AFA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0">
              <a:extLst>
                <a:ext uri="{FF2B5EF4-FFF2-40B4-BE49-F238E27FC236}">
                  <a16:creationId xmlns:a16="http://schemas.microsoft.com/office/drawing/2014/main" id="{3CF17BE3-0B26-4DF9-B85E-4C30DB52F106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1">
              <a:extLst>
                <a:ext uri="{FF2B5EF4-FFF2-40B4-BE49-F238E27FC236}">
                  <a16:creationId xmlns:a16="http://schemas.microsoft.com/office/drawing/2014/main" id="{6591F072-2FB4-405E-A400-8B3388745E60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2">
              <a:extLst>
                <a:ext uri="{FF2B5EF4-FFF2-40B4-BE49-F238E27FC236}">
                  <a16:creationId xmlns:a16="http://schemas.microsoft.com/office/drawing/2014/main" id="{76B8FE61-CF81-4F5C-B3A0-40A4198EF338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3">
              <a:extLst>
                <a:ext uri="{FF2B5EF4-FFF2-40B4-BE49-F238E27FC236}">
                  <a16:creationId xmlns:a16="http://schemas.microsoft.com/office/drawing/2014/main" id="{B61B0F7F-45AC-4E75-8A44-02FCA81FC7D5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4">
              <a:extLst>
                <a:ext uri="{FF2B5EF4-FFF2-40B4-BE49-F238E27FC236}">
                  <a16:creationId xmlns:a16="http://schemas.microsoft.com/office/drawing/2014/main" id="{E112B3AB-8296-4B03-A117-14D127976D06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5">
              <a:extLst>
                <a:ext uri="{FF2B5EF4-FFF2-40B4-BE49-F238E27FC236}">
                  <a16:creationId xmlns:a16="http://schemas.microsoft.com/office/drawing/2014/main" id="{BEB1E06A-1DA4-40A1-B8B3-C66808A662D8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6">
              <a:extLst>
                <a:ext uri="{FF2B5EF4-FFF2-40B4-BE49-F238E27FC236}">
                  <a16:creationId xmlns:a16="http://schemas.microsoft.com/office/drawing/2014/main" id="{861AEF03-3C77-4678-9FA4-B7A33754B7C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7">
              <a:extLst>
                <a:ext uri="{FF2B5EF4-FFF2-40B4-BE49-F238E27FC236}">
                  <a16:creationId xmlns:a16="http://schemas.microsoft.com/office/drawing/2014/main" id="{1714D653-AFEF-4CB9-BD94-84D5CFEBE6C5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任意多边形 228">
              <a:extLst>
                <a:ext uri="{FF2B5EF4-FFF2-40B4-BE49-F238E27FC236}">
                  <a16:creationId xmlns:a16="http://schemas.microsoft.com/office/drawing/2014/main" id="{09918138-2B26-4B41-8DD2-E494DEABBE16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C38F349-60A4-418C-B71B-A172E3634784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6E9BE4D-0704-412F-827F-F3E0BC36BF4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任意多边形 231">
              <a:extLst>
                <a:ext uri="{FF2B5EF4-FFF2-40B4-BE49-F238E27FC236}">
                  <a16:creationId xmlns:a16="http://schemas.microsoft.com/office/drawing/2014/main" id="{39944B3D-6309-403B-AF34-B87A85E965FB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D4EB330-3E4E-49E7-9459-023A4D765FD2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3">
              <a:extLst>
                <a:ext uri="{FF2B5EF4-FFF2-40B4-BE49-F238E27FC236}">
                  <a16:creationId xmlns:a16="http://schemas.microsoft.com/office/drawing/2014/main" id="{D13BA795-3FA9-46D1-8A81-2F6B1CCF46F0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4">
              <a:extLst>
                <a:ext uri="{FF2B5EF4-FFF2-40B4-BE49-F238E27FC236}">
                  <a16:creationId xmlns:a16="http://schemas.microsoft.com/office/drawing/2014/main" id="{6DD9B394-365E-4825-9317-B97D7CAD2009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5">
              <a:extLst>
                <a:ext uri="{FF2B5EF4-FFF2-40B4-BE49-F238E27FC236}">
                  <a16:creationId xmlns:a16="http://schemas.microsoft.com/office/drawing/2014/main" id="{1697E485-F54C-4D0A-81FE-7654B3029114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任意多边形 236">
              <a:extLst>
                <a:ext uri="{FF2B5EF4-FFF2-40B4-BE49-F238E27FC236}">
                  <a16:creationId xmlns:a16="http://schemas.microsoft.com/office/drawing/2014/main" id="{329C98EB-1548-492E-94E7-56D4069B5D97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E2AB3A9-9820-4A65-8F8A-6554B4386866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3FC177-FB3B-42B4-9377-ADF882D92A9E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506715E-842E-4B31-BAB7-1AA5E775EC1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0">
              <a:extLst>
                <a:ext uri="{FF2B5EF4-FFF2-40B4-BE49-F238E27FC236}">
                  <a16:creationId xmlns:a16="http://schemas.microsoft.com/office/drawing/2014/main" id="{CAE9EEEA-2F83-4117-9D9F-A6957C564493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1">
              <a:extLst>
                <a:ext uri="{FF2B5EF4-FFF2-40B4-BE49-F238E27FC236}">
                  <a16:creationId xmlns:a16="http://schemas.microsoft.com/office/drawing/2014/main" id="{6488A7BB-1273-4842-97E9-37DBE2895A2E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2">
              <a:extLst>
                <a:ext uri="{FF2B5EF4-FFF2-40B4-BE49-F238E27FC236}">
                  <a16:creationId xmlns:a16="http://schemas.microsoft.com/office/drawing/2014/main" id="{EF0B2782-4041-48CB-AC4C-E01498F1587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3">
              <a:extLst>
                <a:ext uri="{FF2B5EF4-FFF2-40B4-BE49-F238E27FC236}">
                  <a16:creationId xmlns:a16="http://schemas.microsoft.com/office/drawing/2014/main" id="{D72D00E5-7F58-4798-A15E-38510260C18E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4">
              <a:extLst>
                <a:ext uri="{FF2B5EF4-FFF2-40B4-BE49-F238E27FC236}">
                  <a16:creationId xmlns:a16="http://schemas.microsoft.com/office/drawing/2014/main" id="{E1DC9F1E-4BC7-4ACF-986B-C7595CE3A5FC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5">
              <a:extLst>
                <a:ext uri="{FF2B5EF4-FFF2-40B4-BE49-F238E27FC236}">
                  <a16:creationId xmlns:a16="http://schemas.microsoft.com/office/drawing/2014/main" id="{39DABAD9-7D6F-4D49-8B13-50DFFC22B5D5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6">
              <a:extLst>
                <a:ext uri="{FF2B5EF4-FFF2-40B4-BE49-F238E27FC236}">
                  <a16:creationId xmlns:a16="http://schemas.microsoft.com/office/drawing/2014/main" id="{42255F10-3573-4C16-8C85-2CF354536973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7">
              <a:extLst>
                <a:ext uri="{FF2B5EF4-FFF2-40B4-BE49-F238E27FC236}">
                  <a16:creationId xmlns:a16="http://schemas.microsoft.com/office/drawing/2014/main" id="{40A1A67B-DD2A-49A3-9709-7CA49EE8AD3D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8">
              <a:extLst>
                <a:ext uri="{FF2B5EF4-FFF2-40B4-BE49-F238E27FC236}">
                  <a16:creationId xmlns:a16="http://schemas.microsoft.com/office/drawing/2014/main" id="{6D805954-2AF7-4411-B69D-9BB59A6A6F95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49">
              <a:extLst>
                <a:ext uri="{FF2B5EF4-FFF2-40B4-BE49-F238E27FC236}">
                  <a16:creationId xmlns:a16="http://schemas.microsoft.com/office/drawing/2014/main" id="{435926BF-2E86-4582-9281-034343806D49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0">
              <a:extLst>
                <a:ext uri="{FF2B5EF4-FFF2-40B4-BE49-F238E27FC236}">
                  <a16:creationId xmlns:a16="http://schemas.microsoft.com/office/drawing/2014/main" id="{E97C1B92-5184-4420-9F7F-B6F34180CB24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1">
              <a:extLst>
                <a:ext uri="{FF2B5EF4-FFF2-40B4-BE49-F238E27FC236}">
                  <a16:creationId xmlns:a16="http://schemas.microsoft.com/office/drawing/2014/main" id="{DF335E82-7588-4BC2-953E-35B3C04887FD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2">
              <a:extLst>
                <a:ext uri="{FF2B5EF4-FFF2-40B4-BE49-F238E27FC236}">
                  <a16:creationId xmlns:a16="http://schemas.microsoft.com/office/drawing/2014/main" id="{875910AD-9A18-4ACC-95BD-3071EBCFB7B5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3">
              <a:extLst>
                <a:ext uri="{FF2B5EF4-FFF2-40B4-BE49-F238E27FC236}">
                  <a16:creationId xmlns:a16="http://schemas.microsoft.com/office/drawing/2014/main" id="{B8ADD14A-A577-40BC-B7C0-D9E2079B785E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4">
              <a:extLst>
                <a:ext uri="{FF2B5EF4-FFF2-40B4-BE49-F238E27FC236}">
                  <a16:creationId xmlns:a16="http://schemas.microsoft.com/office/drawing/2014/main" id="{E4435A59-D14B-4CEF-AB00-C134A91DAF17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5">
              <a:extLst>
                <a:ext uri="{FF2B5EF4-FFF2-40B4-BE49-F238E27FC236}">
                  <a16:creationId xmlns:a16="http://schemas.microsoft.com/office/drawing/2014/main" id="{CB4F660D-6221-4924-80A6-5071AA957D66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6">
              <a:extLst>
                <a:ext uri="{FF2B5EF4-FFF2-40B4-BE49-F238E27FC236}">
                  <a16:creationId xmlns:a16="http://schemas.microsoft.com/office/drawing/2014/main" id="{F71ECF40-AEAF-48F3-B1A3-65AF5E50C467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7">
              <a:extLst>
                <a:ext uri="{FF2B5EF4-FFF2-40B4-BE49-F238E27FC236}">
                  <a16:creationId xmlns:a16="http://schemas.microsoft.com/office/drawing/2014/main" id="{FD540A1B-5176-4466-950D-A1311D4C2B0D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8">
              <a:extLst>
                <a:ext uri="{FF2B5EF4-FFF2-40B4-BE49-F238E27FC236}">
                  <a16:creationId xmlns:a16="http://schemas.microsoft.com/office/drawing/2014/main" id="{5486868E-E245-4D87-9873-08108D3A519A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59">
              <a:extLst>
                <a:ext uri="{FF2B5EF4-FFF2-40B4-BE49-F238E27FC236}">
                  <a16:creationId xmlns:a16="http://schemas.microsoft.com/office/drawing/2014/main" id="{7FE04BE0-AE5B-4AEC-BA75-7774143023C1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0">
              <a:extLst>
                <a:ext uri="{FF2B5EF4-FFF2-40B4-BE49-F238E27FC236}">
                  <a16:creationId xmlns:a16="http://schemas.microsoft.com/office/drawing/2014/main" id="{A29B60EA-D43A-44BC-A929-9AF3A9BD0C2E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1">
              <a:extLst>
                <a:ext uri="{FF2B5EF4-FFF2-40B4-BE49-F238E27FC236}">
                  <a16:creationId xmlns:a16="http://schemas.microsoft.com/office/drawing/2014/main" id="{2909B421-188C-4411-8E68-84183C01981D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2">
              <a:extLst>
                <a:ext uri="{FF2B5EF4-FFF2-40B4-BE49-F238E27FC236}">
                  <a16:creationId xmlns:a16="http://schemas.microsoft.com/office/drawing/2014/main" id="{2495A238-1B51-4B23-8524-3888593CE420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3">
              <a:extLst>
                <a:ext uri="{FF2B5EF4-FFF2-40B4-BE49-F238E27FC236}">
                  <a16:creationId xmlns:a16="http://schemas.microsoft.com/office/drawing/2014/main" id="{867119C9-806A-416C-9245-93E1603BA122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4">
              <a:extLst>
                <a:ext uri="{FF2B5EF4-FFF2-40B4-BE49-F238E27FC236}">
                  <a16:creationId xmlns:a16="http://schemas.microsoft.com/office/drawing/2014/main" id="{1AD0BE3B-1556-4276-8192-7C237E4A4874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5">
              <a:extLst>
                <a:ext uri="{FF2B5EF4-FFF2-40B4-BE49-F238E27FC236}">
                  <a16:creationId xmlns:a16="http://schemas.microsoft.com/office/drawing/2014/main" id="{99A2CD50-9EFC-47F9-9D4A-BCA2BA3F1C9F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6">
              <a:extLst>
                <a:ext uri="{FF2B5EF4-FFF2-40B4-BE49-F238E27FC236}">
                  <a16:creationId xmlns:a16="http://schemas.microsoft.com/office/drawing/2014/main" id="{565E89FA-F440-4ABA-9D34-30EAA4FF48AB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7">
              <a:extLst>
                <a:ext uri="{FF2B5EF4-FFF2-40B4-BE49-F238E27FC236}">
                  <a16:creationId xmlns:a16="http://schemas.microsoft.com/office/drawing/2014/main" id="{E38F92C9-9C57-4252-8B84-11C3CA01FA77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8">
              <a:extLst>
                <a:ext uri="{FF2B5EF4-FFF2-40B4-BE49-F238E27FC236}">
                  <a16:creationId xmlns:a16="http://schemas.microsoft.com/office/drawing/2014/main" id="{D1842723-9900-4DDD-94C3-9C5ACB6E5C5B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69">
              <a:extLst>
                <a:ext uri="{FF2B5EF4-FFF2-40B4-BE49-F238E27FC236}">
                  <a16:creationId xmlns:a16="http://schemas.microsoft.com/office/drawing/2014/main" id="{6F1B2788-DB90-4A4E-AD1F-A98B1C9D581B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0">
              <a:extLst>
                <a:ext uri="{FF2B5EF4-FFF2-40B4-BE49-F238E27FC236}">
                  <a16:creationId xmlns:a16="http://schemas.microsoft.com/office/drawing/2014/main" id="{53B48137-3EBD-48C7-86B1-55C863441DBE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1">
              <a:extLst>
                <a:ext uri="{FF2B5EF4-FFF2-40B4-BE49-F238E27FC236}">
                  <a16:creationId xmlns:a16="http://schemas.microsoft.com/office/drawing/2014/main" id="{B613A41D-5A4D-4B8C-9F22-5F04DF9893AA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2">
              <a:extLst>
                <a:ext uri="{FF2B5EF4-FFF2-40B4-BE49-F238E27FC236}">
                  <a16:creationId xmlns:a16="http://schemas.microsoft.com/office/drawing/2014/main" id="{006620B2-C847-4509-8A4B-5A3AE0DACB1F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3">
              <a:extLst>
                <a:ext uri="{FF2B5EF4-FFF2-40B4-BE49-F238E27FC236}">
                  <a16:creationId xmlns:a16="http://schemas.microsoft.com/office/drawing/2014/main" id="{FBECE298-8052-419D-9AB8-131CC23C7D95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4">
              <a:extLst>
                <a:ext uri="{FF2B5EF4-FFF2-40B4-BE49-F238E27FC236}">
                  <a16:creationId xmlns:a16="http://schemas.microsoft.com/office/drawing/2014/main" id="{90FE924F-CC44-4177-B547-83F8F95D4ABA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5">
              <a:extLst>
                <a:ext uri="{FF2B5EF4-FFF2-40B4-BE49-F238E27FC236}">
                  <a16:creationId xmlns:a16="http://schemas.microsoft.com/office/drawing/2014/main" id="{78C48877-570F-4177-A858-7F079113BA49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6">
              <a:extLst>
                <a:ext uri="{FF2B5EF4-FFF2-40B4-BE49-F238E27FC236}">
                  <a16:creationId xmlns:a16="http://schemas.microsoft.com/office/drawing/2014/main" id="{73461EC7-6EE9-47BB-BE6B-48288695CAC3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7">
              <a:extLst>
                <a:ext uri="{FF2B5EF4-FFF2-40B4-BE49-F238E27FC236}">
                  <a16:creationId xmlns:a16="http://schemas.microsoft.com/office/drawing/2014/main" id="{E057C979-51AA-4776-881D-60C8ABEB248E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8">
              <a:extLst>
                <a:ext uri="{FF2B5EF4-FFF2-40B4-BE49-F238E27FC236}">
                  <a16:creationId xmlns:a16="http://schemas.microsoft.com/office/drawing/2014/main" id="{91B07220-3F41-49AA-866E-F4A4D7A35C0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79">
              <a:extLst>
                <a:ext uri="{FF2B5EF4-FFF2-40B4-BE49-F238E27FC236}">
                  <a16:creationId xmlns:a16="http://schemas.microsoft.com/office/drawing/2014/main" id="{165DBD70-3769-4833-A724-E7D45E5F409E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0">
              <a:extLst>
                <a:ext uri="{FF2B5EF4-FFF2-40B4-BE49-F238E27FC236}">
                  <a16:creationId xmlns:a16="http://schemas.microsoft.com/office/drawing/2014/main" id="{ACB1F0EA-4987-43AF-B221-71013A32AB58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1">
              <a:extLst>
                <a:ext uri="{FF2B5EF4-FFF2-40B4-BE49-F238E27FC236}">
                  <a16:creationId xmlns:a16="http://schemas.microsoft.com/office/drawing/2014/main" id="{69B77A42-4E6F-47FC-8377-52752D126D98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2">
              <a:extLst>
                <a:ext uri="{FF2B5EF4-FFF2-40B4-BE49-F238E27FC236}">
                  <a16:creationId xmlns:a16="http://schemas.microsoft.com/office/drawing/2014/main" id="{D18BFFAA-5727-4B08-BC4A-CFD74BCEA32E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3">
              <a:extLst>
                <a:ext uri="{FF2B5EF4-FFF2-40B4-BE49-F238E27FC236}">
                  <a16:creationId xmlns:a16="http://schemas.microsoft.com/office/drawing/2014/main" id="{A99473DF-D709-4D32-9B0B-7D1621624B7D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4">
              <a:extLst>
                <a:ext uri="{FF2B5EF4-FFF2-40B4-BE49-F238E27FC236}">
                  <a16:creationId xmlns:a16="http://schemas.microsoft.com/office/drawing/2014/main" id="{8B08324F-62F8-4BBD-8151-1775A8CAF2C2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5">
              <a:extLst>
                <a:ext uri="{FF2B5EF4-FFF2-40B4-BE49-F238E27FC236}">
                  <a16:creationId xmlns:a16="http://schemas.microsoft.com/office/drawing/2014/main" id="{99748C96-6EB8-45E3-BE62-683F6F2D33E4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6">
              <a:extLst>
                <a:ext uri="{FF2B5EF4-FFF2-40B4-BE49-F238E27FC236}">
                  <a16:creationId xmlns:a16="http://schemas.microsoft.com/office/drawing/2014/main" id="{EB66E2A2-9404-4B36-AD7E-FC129EA5762C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287">
              <a:extLst>
                <a:ext uri="{FF2B5EF4-FFF2-40B4-BE49-F238E27FC236}">
                  <a16:creationId xmlns:a16="http://schemas.microsoft.com/office/drawing/2014/main" id="{6FE91D87-C02B-4516-8ACF-977645740475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任意多边形 350">
              <a:extLst>
                <a:ext uri="{FF2B5EF4-FFF2-40B4-BE49-F238E27FC236}">
                  <a16:creationId xmlns:a16="http://schemas.microsoft.com/office/drawing/2014/main" id="{7BB63723-A7CE-46A2-9420-2CD17080B357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351">
              <a:extLst>
                <a:ext uri="{FF2B5EF4-FFF2-40B4-BE49-F238E27FC236}">
                  <a16:creationId xmlns:a16="http://schemas.microsoft.com/office/drawing/2014/main" id="{6C6BA2E0-7E42-46F8-8C4A-E45886C636A4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 90">
              <a:extLst>
                <a:ext uri="{FF2B5EF4-FFF2-40B4-BE49-F238E27FC236}">
                  <a16:creationId xmlns:a16="http://schemas.microsoft.com/office/drawing/2014/main" id="{09A19F45-AEEB-4E23-A176-873AEAA41DE0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1">
              <a:extLst>
                <a:ext uri="{FF2B5EF4-FFF2-40B4-BE49-F238E27FC236}">
                  <a16:creationId xmlns:a16="http://schemas.microsoft.com/office/drawing/2014/main" id="{F8EA2487-0D8F-4CD4-AF78-F833F1C5FD99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2">
              <a:extLst>
                <a:ext uri="{FF2B5EF4-FFF2-40B4-BE49-F238E27FC236}">
                  <a16:creationId xmlns:a16="http://schemas.microsoft.com/office/drawing/2014/main" id="{0C57714E-9889-49A4-9206-CA7C957A1E28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3">
              <a:extLst>
                <a:ext uri="{FF2B5EF4-FFF2-40B4-BE49-F238E27FC236}">
                  <a16:creationId xmlns:a16="http://schemas.microsoft.com/office/drawing/2014/main" id="{4022FC1E-B042-4E03-A1B9-6A860016D08B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任意多边形 94">
              <a:extLst>
                <a:ext uri="{FF2B5EF4-FFF2-40B4-BE49-F238E27FC236}">
                  <a16:creationId xmlns:a16="http://schemas.microsoft.com/office/drawing/2014/main" id="{B489EAA0-8721-41CF-97D2-104ED76D07E4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9EA7026-9D8D-494B-A408-FDADF4A7C2CB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98E473A-07CC-4A3B-8F58-4ACFD764041D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7">
              <a:extLst>
                <a:ext uri="{FF2B5EF4-FFF2-40B4-BE49-F238E27FC236}">
                  <a16:creationId xmlns:a16="http://schemas.microsoft.com/office/drawing/2014/main" id="{BFA06E72-11FD-4328-86F2-2DF0FC79C3C7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8">
              <a:extLst>
                <a:ext uri="{FF2B5EF4-FFF2-40B4-BE49-F238E27FC236}">
                  <a16:creationId xmlns:a16="http://schemas.microsoft.com/office/drawing/2014/main" id="{71F7BE11-EFAB-42D9-BA03-5ECC03B76F68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99">
              <a:extLst>
                <a:ext uri="{FF2B5EF4-FFF2-40B4-BE49-F238E27FC236}">
                  <a16:creationId xmlns:a16="http://schemas.microsoft.com/office/drawing/2014/main" id="{0B0E09E3-28E6-47C2-BC41-222CFE58B414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0">
              <a:extLst>
                <a:ext uri="{FF2B5EF4-FFF2-40B4-BE49-F238E27FC236}">
                  <a16:creationId xmlns:a16="http://schemas.microsoft.com/office/drawing/2014/main" id="{D7F7FADA-9146-47EC-95D1-4250BC31044D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任意多边形 101">
              <a:extLst>
                <a:ext uri="{FF2B5EF4-FFF2-40B4-BE49-F238E27FC236}">
                  <a16:creationId xmlns:a16="http://schemas.microsoft.com/office/drawing/2014/main" id="{BFD9DB7E-4C15-489D-A2FC-201E3E8B61BE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E3A0238-2C95-42C4-B738-C5F0F8772343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58584EFE-673A-43E0-BAB7-95151D2CCCE3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4">
              <a:extLst>
                <a:ext uri="{FF2B5EF4-FFF2-40B4-BE49-F238E27FC236}">
                  <a16:creationId xmlns:a16="http://schemas.microsoft.com/office/drawing/2014/main" id="{C7A7FA9C-BBBF-4659-A5A0-58C253B6F2B2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5">
              <a:extLst>
                <a:ext uri="{FF2B5EF4-FFF2-40B4-BE49-F238E27FC236}">
                  <a16:creationId xmlns:a16="http://schemas.microsoft.com/office/drawing/2014/main" id="{9D5E6776-1911-4B7A-ADC4-A70E00D6817F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6">
              <a:extLst>
                <a:ext uri="{FF2B5EF4-FFF2-40B4-BE49-F238E27FC236}">
                  <a16:creationId xmlns:a16="http://schemas.microsoft.com/office/drawing/2014/main" id="{290B5BB2-D27F-44FE-86B8-73CCDA005E30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7">
              <a:extLst>
                <a:ext uri="{FF2B5EF4-FFF2-40B4-BE49-F238E27FC236}">
                  <a16:creationId xmlns:a16="http://schemas.microsoft.com/office/drawing/2014/main" id="{AB303B6E-7F0B-460B-BF9F-F095A098591B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 108">
              <a:extLst>
                <a:ext uri="{FF2B5EF4-FFF2-40B4-BE49-F238E27FC236}">
                  <a16:creationId xmlns:a16="http://schemas.microsoft.com/office/drawing/2014/main" id="{235435F2-6325-4881-B191-5919DA19E69E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E7D8BB2-EBE9-4527-B3EC-99A10AF887EA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BC31C9A-7948-435A-BE70-651CEA394D9B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1">
              <a:extLst>
                <a:ext uri="{FF2B5EF4-FFF2-40B4-BE49-F238E27FC236}">
                  <a16:creationId xmlns:a16="http://schemas.microsoft.com/office/drawing/2014/main" id="{89F99C5A-F97E-4487-B408-6FDB48247086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2">
              <a:extLst>
                <a:ext uri="{FF2B5EF4-FFF2-40B4-BE49-F238E27FC236}">
                  <a16:creationId xmlns:a16="http://schemas.microsoft.com/office/drawing/2014/main" id="{CC3E13D3-E930-4C8F-8C8D-E38F4594E455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3">
              <a:extLst>
                <a:ext uri="{FF2B5EF4-FFF2-40B4-BE49-F238E27FC236}">
                  <a16:creationId xmlns:a16="http://schemas.microsoft.com/office/drawing/2014/main" id="{89E6D97D-ABCB-40E7-9FCC-96D52D01ACAB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4">
              <a:extLst>
                <a:ext uri="{FF2B5EF4-FFF2-40B4-BE49-F238E27FC236}">
                  <a16:creationId xmlns:a16="http://schemas.microsoft.com/office/drawing/2014/main" id="{E89BCF4F-7682-4C9E-B194-4C38D7F26289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 115">
              <a:extLst>
                <a:ext uri="{FF2B5EF4-FFF2-40B4-BE49-F238E27FC236}">
                  <a16:creationId xmlns:a16="http://schemas.microsoft.com/office/drawing/2014/main" id="{B6FDD3D4-288B-4327-B0B1-47172F3B377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B932837-6D3D-4A62-87E7-FFD0EFE24020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C8DAF36-21F5-4C31-8745-BFAEF78B16F7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8">
              <a:extLst>
                <a:ext uri="{FF2B5EF4-FFF2-40B4-BE49-F238E27FC236}">
                  <a16:creationId xmlns:a16="http://schemas.microsoft.com/office/drawing/2014/main" id="{673A1DE6-A9A8-4F95-B282-52372A055FD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19">
              <a:extLst>
                <a:ext uri="{FF2B5EF4-FFF2-40B4-BE49-F238E27FC236}">
                  <a16:creationId xmlns:a16="http://schemas.microsoft.com/office/drawing/2014/main" id="{2ED49FB0-5367-4F18-A09C-FD0EB2124899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0">
              <a:extLst>
                <a:ext uri="{FF2B5EF4-FFF2-40B4-BE49-F238E27FC236}">
                  <a16:creationId xmlns:a16="http://schemas.microsoft.com/office/drawing/2014/main" id="{C3744BA3-EB52-40EC-B633-716A2D57ECC4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1">
              <a:extLst>
                <a:ext uri="{FF2B5EF4-FFF2-40B4-BE49-F238E27FC236}">
                  <a16:creationId xmlns:a16="http://schemas.microsoft.com/office/drawing/2014/main" id="{7E45B8C7-3A9A-4392-AE28-A3A6C89D718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任意多边形 122">
              <a:extLst>
                <a:ext uri="{FF2B5EF4-FFF2-40B4-BE49-F238E27FC236}">
                  <a16:creationId xmlns:a16="http://schemas.microsoft.com/office/drawing/2014/main" id="{1383A086-CFC3-4646-9E85-8EF4F040EACD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E31EA32-13E3-499B-8925-23F280103491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A9EBCAE-CDC6-4A4A-8645-6E7258EFF17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5">
              <a:extLst>
                <a:ext uri="{FF2B5EF4-FFF2-40B4-BE49-F238E27FC236}">
                  <a16:creationId xmlns:a16="http://schemas.microsoft.com/office/drawing/2014/main" id="{0BAF4C05-1362-49CC-9A64-813735A37F18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6">
              <a:extLst>
                <a:ext uri="{FF2B5EF4-FFF2-40B4-BE49-F238E27FC236}">
                  <a16:creationId xmlns:a16="http://schemas.microsoft.com/office/drawing/2014/main" id="{965C1D51-4BB4-49D0-91BF-8112AFC877F5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7">
              <a:extLst>
                <a:ext uri="{FF2B5EF4-FFF2-40B4-BE49-F238E27FC236}">
                  <a16:creationId xmlns:a16="http://schemas.microsoft.com/office/drawing/2014/main" id="{18CB384F-B333-46B2-8FC8-5D76481D52E6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8">
              <a:extLst>
                <a:ext uri="{FF2B5EF4-FFF2-40B4-BE49-F238E27FC236}">
                  <a16:creationId xmlns:a16="http://schemas.microsoft.com/office/drawing/2014/main" id="{5F9E87EA-E17A-4753-97B4-62DF13CD7E53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9">
              <a:extLst>
                <a:ext uri="{FF2B5EF4-FFF2-40B4-BE49-F238E27FC236}">
                  <a16:creationId xmlns:a16="http://schemas.microsoft.com/office/drawing/2014/main" id="{E75F65CA-0769-404D-A2F3-C09FC2FC71C3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0CF2500-9490-44F9-9CC6-8D98C95A8AB5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A2D5AB9D-F378-4C4A-8139-564B9D6BB17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2">
              <a:extLst>
                <a:ext uri="{FF2B5EF4-FFF2-40B4-BE49-F238E27FC236}">
                  <a16:creationId xmlns:a16="http://schemas.microsoft.com/office/drawing/2014/main" id="{1FBC0666-1FED-4816-BC55-993C83261354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3">
              <a:extLst>
                <a:ext uri="{FF2B5EF4-FFF2-40B4-BE49-F238E27FC236}">
                  <a16:creationId xmlns:a16="http://schemas.microsoft.com/office/drawing/2014/main" id="{CDF467BA-C09A-4FE6-B00D-D79C0C842B93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4">
              <a:extLst>
                <a:ext uri="{FF2B5EF4-FFF2-40B4-BE49-F238E27FC236}">
                  <a16:creationId xmlns:a16="http://schemas.microsoft.com/office/drawing/2014/main" id="{7FE66C67-A0E7-4C8A-BC18-75E1DE10F5E3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5">
              <a:extLst>
                <a:ext uri="{FF2B5EF4-FFF2-40B4-BE49-F238E27FC236}">
                  <a16:creationId xmlns:a16="http://schemas.microsoft.com/office/drawing/2014/main" id="{C90A4251-15D0-45C5-BCD2-DCB5E5C77C45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6">
              <a:extLst>
                <a:ext uri="{FF2B5EF4-FFF2-40B4-BE49-F238E27FC236}">
                  <a16:creationId xmlns:a16="http://schemas.microsoft.com/office/drawing/2014/main" id="{3D0C29EB-BD0B-470F-A7FF-EF5A60F26A9A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7">
              <a:extLst>
                <a:ext uri="{FF2B5EF4-FFF2-40B4-BE49-F238E27FC236}">
                  <a16:creationId xmlns:a16="http://schemas.microsoft.com/office/drawing/2014/main" id="{5B79CAE1-6545-46BC-BA51-479AC505B025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8">
              <a:extLst>
                <a:ext uri="{FF2B5EF4-FFF2-40B4-BE49-F238E27FC236}">
                  <a16:creationId xmlns:a16="http://schemas.microsoft.com/office/drawing/2014/main" id="{5C8C11C6-B9A2-4106-9ECC-781EB18F1BC9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39">
              <a:extLst>
                <a:ext uri="{FF2B5EF4-FFF2-40B4-BE49-F238E27FC236}">
                  <a16:creationId xmlns:a16="http://schemas.microsoft.com/office/drawing/2014/main" id="{C7B85D03-4A85-4C53-980D-13687529C724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0">
              <a:extLst>
                <a:ext uri="{FF2B5EF4-FFF2-40B4-BE49-F238E27FC236}">
                  <a16:creationId xmlns:a16="http://schemas.microsoft.com/office/drawing/2014/main" id="{0D6A890D-8AF1-41B0-81E6-808DEDC60181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1">
              <a:extLst>
                <a:ext uri="{FF2B5EF4-FFF2-40B4-BE49-F238E27FC236}">
                  <a16:creationId xmlns:a16="http://schemas.microsoft.com/office/drawing/2014/main" id="{D7CC36DA-D6FC-4E19-A430-7018581BE01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2">
              <a:extLst>
                <a:ext uri="{FF2B5EF4-FFF2-40B4-BE49-F238E27FC236}">
                  <a16:creationId xmlns:a16="http://schemas.microsoft.com/office/drawing/2014/main" id="{1F35E6DB-9E61-4AB8-A65C-9BD123D473D5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3">
              <a:extLst>
                <a:ext uri="{FF2B5EF4-FFF2-40B4-BE49-F238E27FC236}">
                  <a16:creationId xmlns:a16="http://schemas.microsoft.com/office/drawing/2014/main" id="{E8981DB9-4CB4-4B96-AAD7-B8804A07A597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4">
              <a:extLst>
                <a:ext uri="{FF2B5EF4-FFF2-40B4-BE49-F238E27FC236}">
                  <a16:creationId xmlns:a16="http://schemas.microsoft.com/office/drawing/2014/main" id="{B9C20DE6-DA90-4421-B553-D3E89D0CF68A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5">
              <a:extLst>
                <a:ext uri="{FF2B5EF4-FFF2-40B4-BE49-F238E27FC236}">
                  <a16:creationId xmlns:a16="http://schemas.microsoft.com/office/drawing/2014/main" id="{09EB9824-F047-420F-997D-94CF0770497F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46">
              <a:extLst>
                <a:ext uri="{FF2B5EF4-FFF2-40B4-BE49-F238E27FC236}">
                  <a16:creationId xmlns:a16="http://schemas.microsoft.com/office/drawing/2014/main" id="{D0C6DA30-F62F-4F52-87A9-75D3915B1C3C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í$1îḑè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6167" y="2719042"/>
            <a:ext cx="4848228" cy="1299715"/>
          </a:xfrm>
        </p:spPr>
        <p:txBody>
          <a:bodyPr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7200" b="1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211" name="文本占位符 14">
            <a:extLst>
              <a:ext uri="{FF2B5EF4-FFF2-40B4-BE49-F238E27FC236}">
                <a16:creationId xmlns:a16="http://schemas.microsoft.com/office/drawing/2014/main" id="{246D7A13-9E1D-4A7F-9891-0B7060320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212" name="文本占位符 22">
            <a:extLst>
              <a:ext uri="{FF2B5EF4-FFF2-40B4-BE49-F238E27FC236}">
                <a16:creationId xmlns:a16="http://schemas.microsoft.com/office/drawing/2014/main" id="{6C74CDA6-7D1E-4B69-AA52-C1939D3226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7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8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9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141" y="3665761"/>
            <a:ext cx="3689349" cy="1197444"/>
          </a:xfrm>
        </p:spPr>
        <p:txBody>
          <a:bodyPr/>
          <a:lstStyle/>
          <a:p>
            <a:r>
              <a:rPr lang="zh-CN" altLang="en-US" sz="1400" dirty="0">
                <a:sym typeface="Arial" panose="020B0604020202020204" pitchFamily="34" charset="0"/>
              </a:rPr>
              <a:t>汇报人：</a:t>
            </a:r>
            <a:endParaRPr lang="en-US" altLang="zh-CN" sz="1400" dirty="0">
              <a:sym typeface="Arial" panose="020B0604020202020204" pitchFamily="34" charset="0"/>
            </a:endParaRPr>
          </a:p>
          <a:p>
            <a:r>
              <a:rPr lang="en-US" altLang="zh-CN" sz="1400" dirty="0"/>
              <a:t>1953729 </a:t>
            </a:r>
            <a:r>
              <a:rPr lang="zh-CN" altLang="en-US" sz="1400" dirty="0"/>
              <a:t>吴浩泽 </a:t>
            </a:r>
            <a:endParaRPr lang="en-US" altLang="zh-CN" sz="1400" dirty="0"/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7A4981D-5CC2-4903-9C2A-A2F2D0B89714}"/>
              </a:ext>
            </a:extLst>
          </p:cNvPr>
          <p:cNvSpPr txBox="1">
            <a:spLocks/>
          </p:cNvSpPr>
          <p:nvPr/>
        </p:nvSpPr>
        <p:spPr>
          <a:xfrm>
            <a:off x="6553234" y="1859340"/>
            <a:ext cx="43687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80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软件测试</a:t>
            </a:r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B537EF86-AC1C-426F-8758-1498F99739A7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82" name="任意多边形 210">
              <a:extLst>
                <a:ext uri="{FF2B5EF4-FFF2-40B4-BE49-F238E27FC236}">
                  <a16:creationId xmlns:a16="http://schemas.microsoft.com/office/drawing/2014/main" id="{BB8C6C7E-B8AA-407B-868F-B42CB529483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1">
              <a:extLst>
                <a:ext uri="{FF2B5EF4-FFF2-40B4-BE49-F238E27FC236}">
                  <a16:creationId xmlns:a16="http://schemas.microsoft.com/office/drawing/2014/main" id="{D8A1E854-DBA2-43EB-9B8C-A23340D69CF9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12">
              <a:extLst>
                <a:ext uri="{FF2B5EF4-FFF2-40B4-BE49-F238E27FC236}">
                  <a16:creationId xmlns:a16="http://schemas.microsoft.com/office/drawing/2014/main" id="{0F165DB5-F901-49D7-B2C2-AB28553813C7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13">
              <a:extLst>
                <a:ext uri="{FF2B5EF4-FFF2-40B4-BE49-F238E27FC236}">
                  <a16:creationId xmlns:a16="http://schemas.microsoft.com/office/drawing/2014/main" id="{85142D8D-CB78-4B27-AAB9-B03FA45E3C1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A5B0C6-3E4E-4C04-BB6A-161DA85E9C13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90" name="任意多边形 118">
              <a:extLst>
                <a:ext uri="{FF2B5EF4-FFF2-40B4-BE49-F238E27FC236}">
                  <a16:creationId xmlns:a16="http://schemas.microsoft.com/office/drawing/2014/main" id="{5461EACD-8B5A-4282-B47A-66C08D846BA7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19">
              <a:extLst>
                <a:ext uri="{FF2B5EF4-FFF2-40B4-BE49-F238E27FC236}">
                  <a16:creationId xmlns:a16="http://schemas.microsoft.com/office/drawing/2014/main" id="{45031EA0-1052-4179-93E7-1EFB1796292B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0">
              <a:extLst>
                <a:ext uri="{FF2B5EF4-FFF2-40B4-BE49-F238E27FC236}">
                  <a16:creationId xmlns:a16="http://schemas.microsoft.com/office/drawing/2014/main" id="{F0F6B705-0205-4263-B59B-C63A5B86449E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1">
              <a:extLst>
                <a:ext uri="{FF2B5EF4-FFF2-40B4-BE49-F238E27FC236}">
                  <a16:creationId xmlns:a16="http://schemas.microsoft.com/office/drawing/2014/main" id="{651EA0E7-36BC-4ECA-AA86-9616E07B417D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任意多边形 122">
              <a:extLst>
                <a:ext uri="{FF2B5EF4-FFF2-40B4-BE49-F238E27FC236}">
                  <a16:creationId xmlns:a16="http://schemas.microsoft.com/office/drawing/2014/main" id="{547313EC-DDBC-46B4-9412-3D15D2C5DDE3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1703608-B228-4BF7-AD20-C9866E4504EE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95044EF-E27D-434C-AC3B-AF9947C9858C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0" name="任意多边形 211">
            <a:extLst>
              <a:ext uri="{FF2B5EF4-FFF2-40B4-BE49-F238E27FC236}">
                <a16:creationId xmlns:a16="http://schemas.microsoft.com/office/drawing/2014/main" id="{EB12FB98-F728-4A2E-B20C-DDE964176667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B7579-C31B-909A-2C8D-8B3E02EB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" y="1499335"/>
            <a:ext cx="10416989" cy="4839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2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集成测试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Integration testing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02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464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1C7D4E-BD3D-1B66-0DCF-6FDD34D79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0"/>
          <a:stretch/>
        </p:blipFill>
        <p:spPr>
          <a:xfrm>
            <a:off x="970439" y="3355065"/>
            <a:ext cx="4420081" cy="1580919"/>
          </a:xfrm>
          <a:prstGeom prst="rect">
            <a:avLst/>
          </a:prstGeom>
        </p:spPr>
      </p:pic>
      <p:sp>
        <p:nvSpPr>
          <p:cNvPr id="12" name="îŝḻïḍe">
            <a:extLst>
              <a:ext uri="{FF2B5EF4-FFF2-40B4-BE49-F238E27FC236}">
                <a16:creationId xmlns:a16="http://schemas.microsoft.com/office/drawing/2014/main" id="{D37F1BE5-3FF9-7D0E-C259-F240FD86D6CB}"/>
              </a:ext>
            </a:extLst>
          </p:cNvPr>
          <p:cNvSpPr txBox="1"/>
          <p:nvPr/>
        </p:nvSpPr>
        <p:spPr>
          <a:xfrm>
            <a:off x="7678612" y="2538415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54F84D2A-E5A0-19CE-8907-B5CEDED1BF71}"/>
              </a:ext>
            </a:extLst>
          </p:cNvPr>
          <p:cNvSpPr txBox="1"/>
          <p:nvPr/>
        </p:nvSpPr>
        <p:spPr>
          <a:xfrm>
            <a:off x="2234457" y="2538414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5BEF00-5DEA-A01A-8CCB-F1A234177838}"/>
              </a:ext>
            </a:extLst>
          </p:cNvPr>
          <p:cNvSpPr txBox="1"/>
          <p:nvPr/>
        </p:nvSpPr>
        <p:spPr>
          <a:xfrm>
            <a:off x="8170204" y="3793061"/>
            <a:ext cx="106257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effectLst/>
              </a:rPr>
              <a:t>unittest</a:t>
            </a:r>
            <a:endParaRPr lang="en-US" altLang="zh-CN" sz="20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1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接口</a:t>
            </a:r>
            <a:r>
              <a:rPr lang="zh-CN" altLang="en-US" dirty="0"/>
              <a:t>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A4CE5-4CD7-6340-AE99-24E62F42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7" y="1918365"/>
            <a:ext cx="6800850" cy="3571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573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接口测试参数为空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5B68-F606-AA58-DB90-E6A595C2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66" y="1656309"/>
            <a:ext cx="6305101" cy="40759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6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接口输入商家不存在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4C6A9-E334-85FF-A698-E57EE387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12" y="2040030"/>
            <a:ext cx="6311390" cy="3087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532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测试报告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90941-CF62-9589-39DF-E9538E32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3" y="1538809"/>
            <a:ext cx="9583271" cy="4452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22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系统测试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03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5DE4EA25-1312-5A3F-9FD8-97EE8118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System testing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7178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663C1A-7292-5C92-3D3B-D76681BFC8C5}"/>
              </a:ext>
            </a:extLst>
          </p:cNvPr>
          <p:cNvSpPr txBox="1"/>
          <p:nvPr/>
        </p:nvSpPr>
        <p:spPr>
          <a:xfrm>
            <a:off x="1253150" y="2118415"/>
            <a:ext cx="8930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zh-CN" sz="1800" b="0" dirty="0">
                <a:ea typeface="等线" panose="02010600030101010101" charset="-122"/>
              </a:rPr>
              <a:t>根据需求规约文档，分析出系统层面上的正常功能与非正常功能，进行测试用例设计，最后</a:t>
            </a:r>
            <a:r>
              <a:rPr lang="zh-CN" altLang="en-US" sz="1800" b="0" dirty="0">
                <a:ea typeface="等线" panose="02010600030101010101" charset="-122"/>
              </a:rPr>
              <a:t>分析出系统核心</a:t>
            </a:r>
            <a:r>
              <a:rPr lang="zh-CN" altLang="en-US" dirty="0">
                <a:ea typeface="等线" panose="02010600030101010101" charset="-122"/>
              </a:rPr>
              <a:t>业务流，进行测试用例设计</a:t>
            </a:r>
            <a:r>
              <a:rPr lang="zh-CN" altLang="zh-CN" sz="1800" b="0" dirty="0">
                <a:ea typeface="等线" panose="02010600030101010101" charset="-122"/>
              </a:rPr>
              <a:t>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sz="1800" b="0" dirty="0">
                <a:ea typeface="等线" panose="02010600030101010101" charset="-122"/>
              </a:rPr>
              <a:t>采用场景法、规约导出法、边界值法、等价类测试法相结合进行测试用例设计。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dirty="0">
                <a:ea typeface="等线" panose="02010600030101010101" charset="-122"/>
              </a:rPr>
              <a:t>使用</a:t>
            </a:r>
            <a:r>
              <a:rPr lang="en-US" altLang="zh-CN" dirty="0" err="1">
                <a:ea typeface="等线" panose="02010600030101010101" charset="-122"/>
              </a:rPr>
              <a:t>airtest</a:t>
            </a:r>
            <a:r>
              <a:rPr lang="zh-CN" altLang="en-US" dirty="0">
                <a:ea typeface="等线" panose="02010600030101010101" charset="-122"/>
              </a:rPr>
              <a:t>工具对微信小程序进行测试。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30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系统功能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0FC4C-D21C-47E6-8717-3509E34DF709}"/>
              </a:ext>
            </a:extLst>
          </p:cNvPr>
          <p:cNvSpPr txBox="1"/>
          <p:nvPr/>
        </p:nvSpPr>
        <p:spPr>
          <a:xfrm>
            <a:off x="1399911" y="1582340"/>
            <a:ext cx="40282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顾客查看商家列表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顾客查看商家食物信息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顾客预定下单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顾客获取订单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顾客转发微信小程序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顾客查看个人信息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顾客查看关于制作团队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顾客进行小程序意见反馈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C8365-EFEC-1DE6-326E-53C1941E6DEB}"/>
              </a:ext>
            </a:extLst>
          </p:cNvPr>
          <p:cNvSpPr txBox="1"/>
          <p:nvPr/>
        </p:nvSpPr>
        <p:spPr>
          <a:xfrm>
            <a:off x="6334644" y="1927463"/>
            <a:ext cx="42347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系统非正常功能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顾客登录，包括点击拒绝登录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顾客中途取消订单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顾客选择菜品为空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顾客评论店家，包括不输⼊字符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9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ḻíḋê">
            <a:extLst>
              <a:ext uri="{FF2B5EF4-FFF2-40B4-BE49-F238E27FC236}">
                <a16:creationId xmlns:a16="http://schemas.microsoft.com/office/drawing/2014/main" id="{D328A780-8D9A-4565-8C95-7D194EF4FC66}"/>
              </a:ext>
            </a:extLst>
          </p:cNvPr>
          <p:cNvSpPr txBox="1"/>
          <p:nvPr/>
        </p:nvSpPr>
        <p:spPr>
          <a:xfrm>
            <a:off x="2056202" y="166840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CONTENTS</a:t>
            </a:r>
            <a:endParaRPr lang="zh-CN" altLang="en-US" sz="4400" b="1" dirty="0">
              <a:ln w="12700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2" name="i$ľîḓe">
            <a:extLst>
              <a:ext uri="{FF2B5EF4-FFF2-40B4-BE49-F238E27FC236}">
                <a16:creationId xmlns:a16="http://schemas.microsoft.com/office/drawing/2014/main" id="{8E01E0F4-5A2E-4167-8A9F-207EC64E5367}"/>
              </a:ext>
            </a:extLst>
          </p:cNvPr>
          <p:cNvSpPr txBox="1"/>
          <p:nvPr/>
        </p:nvSpPr>
        <p:spPr>
          <a:xfrm>
            <a:off x="2993735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ïś1íďe">
            <a:extLst>
              <a:ext uri="{FF2B5EF4-FFF2-40B4-BE49-F238E27FC236}">
                <a16:creationId xmlns:a16="http://schemas.microsoft.com/office/drawing/2014/main" id="{6E931B42-3D86-46FE-8889-1E9CDD7944CE}"/>
              </a:ext>
            </a:extLst>
          </p:cNvPr>
          <p:cNvSpPr txBox="1"/>
          <p:nvPr/>
        </p:nvSpPr>
        <p:spPr>
          <a:xfrm>
            <a:off x="8127710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ïš1ïḓé">
            <a:extLst>
              <a:ext uri="{FF2B5EF4-FFF2-40B4-BE49-F238E27FC236}">
                <a16:creationId xmlns:a16="http://schemas.microsoft.com/office/drawing/2014/main" id="{66180997-8187-403D-BAE8-0E924AB008CB}"/>
              </a:ext>
            </a:extLst>
          </p:cNvPr>
          <p:cNvSpPr txBox="1"/>
          <p:nvPr/>
        </p:nvSpPr>
        <p:spPr>
          <a:xfrm>
            <a:off x="2993734" y="4904542"/>
            <a:ext cx="1995387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iṡļíḋè">
            <a:extLst>
              <a:ext uri="{FF2B5EF4-FFF2-40B4-BE49-F238E27FC236}">
                <a16:creationId xmlns:a16="http://schemas.microsoft.com/office/drawing/2014/main" id="{B0634CD4-CEEE-4415-BF07-2BA6295B9151}"/>
              </a:ext>
            </a:extLst>
          </p:cNvPr>
          <p:cNvSpPr txBox="1"/>
          <p:nvPr/>
        </p:nvSpPr>
        <p:spPr>
          <a:xfrm>
            <a:off x="8127710" y="4904542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平时作业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ïṣ1iḑê">
            <a:extLst>
              <a:ext uri="{FF2B5EF4-FFF2-40B4-BE49-F238E27FC236}">
                <a16:creationId xmlns:a16="http://schemas.microsoft.com/office/drawing/2014/main" id="{916D4881-F2E4-405D-8BF3-4E9473E4A231}"/>
              </a:ext>
            </a:extLst>
          </p:cNvPr>
          <p:cNvSpPr txBox="1"/>
          <p:nvPr/>
        </p:nvSpPr>
        <p:spPr>
          <a:xfrm>
            <a:off x="2056202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01.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3" name="ïšḻíḋè">
            <a:extLst>
              <a:ext uri="{FF2B5EF4-FFF2-40B4-BE49-F238E27FC236}">
                <a16:creationId xmlns:a16="http://schemas.microsoft.com/office/drawing/2014/main" id="{F0EB2A16-9643-43C3-BBAE-A184C07FE3A8}"/>
              </a:ext>
            </a:extLst>
          </p:cNvPr>
          <p:cNvSpPr txBox="1"/>
          <p:nvPr/>
        </p:nvSpPr>
        <p:spPr>
          <a:xfrm>
            <a:off x="7190177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02.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5" name="îṧ1ïḍè">
            <a:extLst>
              <a:ext uri="{FF2B5EF4-FFF2-40B4-BE49-F238E27FC236}">
                <a16:creationId xmlns:a16="http://schemas.microsoft.com/office/drawing/2014/main" id="{38CC1042-95C1-451F-8201-032C4576E279}"/>
              </a:ext>
            </a:extLst>
          </p:cNvPr>
          <p:cNvSpPr txBox="1"/>
          <p:nvPr/>
        </p:nvSpPr>
        <p:spPr>
          <a:xfrm>
            <a:off x="2056202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03.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7" name="îSḻïḋe">
            <a:extLst>
              <a:ext uri="{FF2B5EF4-FFF2-40B4-BE49-F238E27FC236}">
                <a16:creationId xmlns:a16="http://schemas.microsoft.com/office/drawing/2014/main" id="{277806C8-EE9E-42A5-AF7A-DB912B909088}"/>
              </a:ext>
            </a:extLst>
          </p:cNvPr>
          <p:cNvSpPr txBox="1"/>
          <p:nvPr/>
        </p:nvSpPr>
        <p:spPr>
          <a:xfrm>
            <a:off x="7190177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04.</a:t>
            </a:r>
            <a:endParaRPr lang="zh-CN" altLang="en-US" sz="4000" b="1" dirty="0">
              <a:latin typeface="+mj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4DD2C0-F036-36B3-5973-717360F7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82" y="1028700"/>
            <a:ext cx="3861291" cy="5305700"/>
          </a:xfrm>
          <a:prstGeom prst="rect">
            <a:avLst/>
          </a:prstGeom>
        </p:spPr>
      </p:pic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792717" y="2917112"/>
            <a:ext cx="2062107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顾客预定下单成功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44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系统业务流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280C7-B97D-0878-BE70-8F07FAD20F0E}"/>
              </a:ext>
            </a:extLst>
          </p:cNvPr>
          <p:cNvSpPr txBox="1"/>
          <p:nvPr/>
        </p:nvSpPr>
        <p:spPr>
          <a:xfrm>
            <a:off x="1261397" y="1625924"/>
            <a:ext cx="9226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正常业务流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选择食品进行预定下单</a:t>
            </a:r>
            <a:r>
              <a:rPr lang="en-US" altLang="zh-CN" dirty="0"/>
              <a:t>-----</a:t>
            </a:r>
            <a:r>
              <a:rPr lang="zh-CN" altLang="en-US" dirty="0"/>
              <a:t>完成订单预定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查看评价</a:t>
            </a:r>
            <a:r>
              <a:rPr lang="en-US" altLang="zh-CN" dirty="0"/>
              <a:t>-----</a:t>
            </a:r>
            <a:r>
              <a:rPr lang="zh-CN" altLang="en-US" dirty="0"/>
              <a:t>返回订单页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进行评价</a:t>
            </a:r>
            <a:r>
              <a:rPr lang="en-US" altLang="zh-CN" dirty="0"/>
              <a:t>-----</a:t>
            </a:r>
            <a:r>
              <a:rPr lang="zh-CN" altLang="en-US" dirty="0"/>
              <a:t>评价成功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5289A-1857-FAA4-1B6F-5B59FAA5F121}"/>
              </a:ext>
            </a:extLst>
          </p:cNvPr>
          <p:cNvSpPr txBox="1"/>
          <p:nvPr/>
        </p:nvSpPr>
        <p:spPr>
          <a:xfrm>
            <a:off x="1261397" y="3789215"/>
            <a:ext cx="9299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非正常业务流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未选择食品就进行预定下单</a:t>
            </a:r>
            <a:r>
              <a:rPr lang="en-US" altLang="zh-CN" dirty="0"/>
              <a:t>-----</a:t>
            </a:r>
            <a:r>
              <a:rPr lang="zh-CN" altLang="en-US" dirty="0"/>
              <a:t>提示购物车为空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未输入评论就进行评价</a:t>
            </a:r>
            <a:r>
              <a:rPr lang="en-US" altLang="zh-CN" dirty="0"/>
              <a:t>-----</a:t>
            </a:r>
            <a:r>
              <a:rPr lang="zh-CN" altLang="en-US" dirty="0"/>
              <a:t>提示评价不能为空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31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631351" y="2479295"/>
            <a:ext cx="2617919" cy="163449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顾客登录系统</a:t>
            </a:r>
            <a:endParaRPr lang="en-US" altLang="zh-CN" dirty="0"/>
          </a:p>
          <a:p>
            <a:r>
              <a:rPr lang="zh-CN" altLang="en-US" dirty="0"/>
              <a:t>查看订单列表</a:t>
            </a:r>
            <a:endParaRPr lang="en-US" altLang="zh-CN" dirty="0"/>
          </a:p>
          <a:p>
            <a:r>
              <a:rPr lang="zh-CN" altLang="en-US" dirty="0"/>
              <a:t>选择想要评价的商家</a:t>
            </a:r>
            <a:endParaRPr lang="en-US" altLang="zh-CN" dirty="0"/>
          </a:p>
          <a:p>
            <a:r>
              <a:rPr lang="zh-CN" altLang="en-US" dirty="0"/>
              <a:t>进行评价</a:t>
            </a:r>
            <a:endParaRPr lang="en-US" altLang="zh-CN" dirty="0"/>
          </a:p>
          <a:p>
            <a:r>
              <a:rPr lang="zh-CN" altLang="en-US" dirty="0"/>
              <a:t>评价成功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09367-A45B-E64C-0298-0DF58D9A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01" y="704599"/>
            <a:ext cx="3959858" cy="5752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712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75D0CA-D391-2C72-7745-6F700D6D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461003"/>
            <a:ext cx="10139082" cy="4710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62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平时作业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04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450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</a:t>
            </a:r>
            <a:r>
              <a:rPr lang="zh-CN" altLang="en-US" dirty="0"/>
              <a:t>演示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05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79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6167" y="1921773"/>
            <a:ext cx="4848228" cy="2096984"/>
          </a:xfrm>
        </p:spPr>
        <p:txBody>
          <a:bodyPr/>
          <a:lstStyle/>
          <a:p>
            <a:r>
              <a:rPr lang="zh-CN" altLang="en-US" dirty="0"/>
              <a:t>感谢观看！</a:t>
            </a:r>
            <a:endParaRPr lang="en-US" altLang="zh-CN" dirty="0"/>
          </a:p>
          <a:p>
            <a:r>
              <a:rPr lang="zh-CN" altLang="en-US" sz="4000" dirty="0"/>
              <a:t>请老师批评指正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569094-6C51-4960-BF93-3753215207D5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LOGO H</a:t>
            </a:r>
            <a:r>
              <a:rPr lang="en-US" altLang="zh-CN" sz="133" b="1" dirty="0"/>
              <a:t> </a:t>
            </a:r>
            <a:r>
              <a:rPr lang="en-US" altLang="zh-CN" b="1" dirty="0"/>
              <a:t>ERE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4AA6B-D25F-4A01-AACB-F8FA62E5AAFB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10" name="任意多边形 210">
              <a:extLst>
                <a:ext uri="{FF2B5EF4-FFF2-40B4-BE49-F238E27FC236}">
                  <a16:creationId xmlns:a16="http://schemas.microsoft.com/office/drawing/2014/main" id="{40D69B99-4BD9-46C4-9A87-6A31B8093F75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211">
              <a:extLst>
                <a:ext uri="{FF2B5EF4-FFF2-40B4-BE49-F238E27FC236}">
                  <a16:creationId xmlns:a16="http://schemas.microsoft.com/office/drawing/2014/main" id="{9F65C0DD-90F1-4BC7-A2E1-FF20BB03E6FA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212">
              <a:extLst>
                <a:ext uri="{FF2B5EF4-FFF2-40B4-BE49-F238E27FC236}">
                  <a16:creationId xmlns:a16="http://schemas.microsoft.com/office/drawing/2014/main" id="{C3C60DB3-CDA2-49E5-BBA0-7F0F5CCDA895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213">
              <a:extLst>
                <a:ext uri="{FF2B5EF4-FFF2-40B4-BE49-F238E27FC236}">
                  <a16:creationId xmlns:a16="http://schemas.microsoft.com/office/drawing/2014/main" id="{B7B60BD8-1EFD-4DA2-AF71-A95CCD390D7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8B1558-4951-4B41-80FB-ACF64CB134F0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5" name="任意多边形 118">
              <a:extLst>
                <a:ext uri="{FF2B5EF4-FFF2-40B4-BE49-F238E27FC236}">
                  <a16:creationId xmlns:a16="http://schemas.microsoft.com/office/drawing/2014/main" id="{8891791B-0B60-4ACF-9E72-38FD4CE2D8A1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19">
              <a:extLst>
                <a:ext uri="{FF2B5EF4-FFF2-40B4-BE49-F238E27FC236}">
                  <a16:creationId xmlns:a16="http://schemas.microsoft.com/office/drawing/2014/main" id="{0053B337-6F8D-4FFD-A3EF-203EA5F54424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20">
              <a:extLst>
                <a:ext uri="{FF2B5EF4-FFF2-40B4-BE49-F238E27FC236}">
                  <a16:creationId xmlns:a16="http://schemas.microsoft.com/office/drawing/2014/main" id="{F824EB5B-3E6D-4D57-A873-0F1397C1ADF0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21">
              <a:extLst>
                <a:ext uri="{FF2B5EF4-FFF2-40B4-BE49-F238E27FC236}">
                  <a16:creationId xmlns:a16="http://schemas.microsoft.com/office/drawing/2014/main" id="{50B16903-1CE6-43C0-A0ED-2B4A66E10362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22">
              <a:extLst>
                <a:ext uri="{FF2B5EF4-FFF2-40B4-BE49-F238E27FC236}">
                  <a16:creationId xmlns:a16="http://schemas.microsoft.com/office/drawing/2014/main" id="{1D22C2AC-74A7-4A99-A325-C96C5B201010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9F839C-D4A2-40F8-8580-D2A23F4CD098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D17507-0240-4537-9B3B-AEDE7BA1F2F5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任意多边形 211">
            <a:extLst>
              <a:ext uri="{FF2B5EF4-FFF2-40B4-BE49-F238E27FC236}">
                <a16:creationId xmlns:a16="http://schemas.microsoft.com/office/drawing/2014/main" id="{AD9945C3-796C-4795-BBE0-30355D48264B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2236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01.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6CD0D-CBCA-192A-7D9E-C9D902A1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r>
              <a:rPr lang="en-US" altLang="zh-CN" sz="1200" dirty="0"/>
              <a:t>Unit testing</a:t>
            </a:r>
            <a:endParaRPr lang="zh-CN" altLang="en-US" sz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ṣľiḍè">
            <a:extLst>
              <a:ext uri="{FF2B5EF4-FFF2-40B4-BE49-F238E27FC236}">
                <a16:creationId xmlns:a16="http://schemas.microsoft.com/office/drawing/2014/main" id="{6E46C8CF-A7C9-400E-A726-4614D6589432}"/>
              </a:ext>
            </a:extLst>
          </p:cNvPr>
          <p:cNvSpPr txBox="1"/>
          <p:nvPr/>
        </p:nvSpPr>
        <p:spPr>
          <a:xfrm>
            <a:off x="8973669" y="1980252"/>
            <a:ext cx="1012426" cy="808913"/>
          </a:xfrm>
          <a:custGeom>
            <a:avLst/>
            <a:gdLst/>
            <a:ahLst/>
            <a:cxnLst/>
            <a:rect l="l" t="t" r="r" b="b"/>
            <a:pathLst>
              <a:path w="1012426" h="808913">
                <a:moveTo>
                  <a:pt x="771911" y="0"/>
                </a:moveTo>
                <a:cubicBezTo>
                  <a:pt x="844545" y="0"/>
                  <a:pt x="904160" y="28437"/>
                  <a:pt x="950755" y="85311"/>
                </a:cubicBezTo>
                <a:cubicBezTo>
                  <a:pt x="991869" y="135333"/>
                  <a:pt x="1012426" y="194948"/>
                  <a:pt x="1012426" y="264156"/>
                </a:cubicBezTo>
                <a:cubicBezTo>
                  <a:pt x="1012426" y="346383"/>
                  <a:pt x="991527" y="430153"/>
                  <a:pt x="949728" y="515464"/>
                </a:cubicBezTo>
                <a:cubicBezTo>
                  <a:pt x="907929" y="600775"/>
                  <a:pt x="849341" y="679062"/>
                  <a:pt x="773967" y="750326"/>
                </a:cubicBezTo>
                <a:cubicBezTo>
                  <a:pt x="732167" y="789384"/>
                  <a:pt x="693109" y="808913"/>
                  <a:pt x="656792" y="808913"/>
                </a:cubicBezTo>
                <a:cubicBezTo>
                  <a:pt x="632124" y="808913"/>
                  <a:pt x="610025" y="802232"/>
                  <a:pt x="590496" y="788870"/>
                </a:cubicBezTo>
                <a:cubicBezTo>
                  <a:pt x="570967" y="775508"/>
                  <a:pt x="561203" y="760262"/>
                  <a:pt x="561203" y="743131"/>
                </a:cubicBezTo>
                <a:cubicBezTo>
                  <a:pt x="561203" y="732853"/>
                  <a:pt x="567712" y="721204"/>
                  <a:pt x="580732" y="708185"/>
                </a:cubicBezTo>
                <a:cubicBezTo>
                  <a:pt x="625272" y="662274"/>
                  <a:pt x="656107" y="624587"/>
                  <a:pt x="673238" y="595122"/>
                </a:cubicBezTo>
                <a:cubicBezTo>
                  <a:pt x="690369" y="565657"/>
                  <a:pt x="698934" y="535507"/>
                  <a:pt x="698934" y="504671"/>
                </a:cubicBezTo>
                <a:cubicBezTo>
                  <a:pt x="698934" y="482744"/>
                  <a:pt x="687285" y="463215"/>
                  <a:pt x="663987" y="446084"/>
                </a:cubicBezTo>
                <a:cubicBezTo>
                  <a:pt x="620818" y="412508"/>
                  <a:pt x="590154" y="379788"/>
                  <a:pt x="571995" y="347925"/>
                </a:cubicBezTo>
                <a:cubicBezTo>
                  <a:pt x="553837" y="316062"/>
                  <a:pt x="544757" y="278546"/>
                  <a:pt x="544757" y="235376"/>
                </a:cubicBezTo>
                <a:cubicBezTo>
                  <a:pt x="544757" y="167539"/>
                  <a:pt x="565999" y="111521"/>
                  <a:pt x="608484" y="67324"/>
                </a:cubicBezTo>
                <a:cubicBezTo>
                  <a:pt x="650968" y="23126"/>
                  <a:pt x="705444" y="685"/>
                  <a:pt x="771911" y="0"/>
                </a:cubicBezTo>
                <a:close/>
                <a:moveTo>
                  <a:pt x="227153" y="0"/>
                </a:moveTo>
                <a:cubicBezTo>
                  <a:pt x="299788" y="0"/>
                  <a:pt x="359403" y="28437"/>
                  <a:pt x="405998" y="85311"/>
                </a:cubicBezTo>
                <a:cubicBezTo>
                  <a:pt x="447112" y="135333"/>
                  <a:pt x="467669" y="195290"/>
                  <a:pt x="467669" y="265184"/>
                </a:cubicBezTo>
                <a:cubicBezTo>
                  <a:pt x="467669" y="346726"/>
                  <a:pt x="446598" y="430153"/>
                  <a:pt x="404457" y="515464"/>
                </a:cubicBezTo>
                <a:cubicBezTo>
                  <a:pt x="362315" y="600775"/>
                  <a:pt x="303557" y="679062"/>
                  <a:pt x="228181" y="750326"/>
                </a:cubicBezTo>
                <a:cubicBezTo>
                  <a:pt x="186382" y="789384"/>
                  <a:pt x="147324" y="808913"/>
                  <a:pt x="111007" y="808913"/>
                </a:cubicBezTo>
                <a:cubicBezTo>
                  <a:pt x="86339" y="808913"/>
                  <a:pt x="64240" y="802232"/>
                  <a:pt x="44711" y="788870"/>
                </a:cubicBezTo>
                <a:cubicBezTo>
                  <a:pt x="25182" y="775508"/>
                  <a:pt x="15418" y="760262"/>
                  <a:pt x="15418" y="743131"/>
                </a:cubicBezTo>
                <a:cubicBezTo>
                  <a:pt x="15418" y="732853"/>
                  <a:pt x="22270" y="721204"/>
                  <a:pt x="35974" y="708185"/>
                </a:cubicBezTo>
                <a:cubicBezTo>
                  <a:pt x="79829" y="662959"/>
                  <a:pt x="110493" y="625443"/>
                  <a:pt x="127966" y="595636"/>
                </a:cubicBezTo>
                <a:cubicBezTo>
                  <a:pt x="145440" y="565828"/>
                  <a:pt x="154177" y="535507"/>
                  <a:pt x="154177" y="504671"/>
                </a:cubicBezTo>
                <a:cubicBezTo>
                  <a:pt x="154177" y="482744"/>
                  <a:pt x="142528" y="463215"/>
                  <a:pt x="119230" y="446084"/>
                </a:cubicBezTo>
                <a:cubicBezTo>
                  <a:pt x="76060" y="411823"/>
                  <a:pt x="45396" y="378932"/>
                  <a:pt x="27238" y="347411"/>
                </a:cubicBezTo>
                <a:cubicBezTo>
                  <a:pt x="9079" y="315891"/>
                  <a:pt x="0" y="278546"/>
                  <a:pt x="0" y="235376"/>
                </a:cubicBezTo>
                <a:cubicBezTo>
                  <a:pt x="0" y="167539"/>
                  <a:pt x="21242" y="111521"/>
                  <a:pt x="63726" y="67324"/>
                </a:cubicBezTo>
                <a:cubicBezTo>
                  <a:pt x="106210" y="23126"/>
                  <a:pt x="160686" y="685"/>
                  <a:pt x="22715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4" name="îṧḷïḋe">
            <a:extLst>
              <a:ext uri="{FF2B5EF4-FFF2-40B4-BE49-F238E27FC236}">
                <a16:creationId xmlns:a16="http://schemas.microsoft.com/office/drawing/2014/main" id="{3635626D-8ED8-4D84-A950-88CD5FCD2622}"/>
              </a:ext>
            </a:extLst>
          </p:cNvPr>
          <p:cNvSpPr txBox="1"/>
          <p:nvPr/>
        </p:nvSpPr>
        <p:spPr>
          <a:xfrm>
            <a:off x="4887706" y="2201316"/>
            <a:ext cx="6346302" cy="28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保证所有的语句、分支被覆盖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2.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参考等价类划分方法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3.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参考边界值分析方法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参考使用错误猜测方法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5.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测试脚本使用</a:t>
            </a: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语言实现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6.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单元测试采用</a:t>
            </a:r>
            <a:r>
              <a:rPr lang="en-GB" altLang="zh-CN" sz="1600" dirty="0" err="1">
                <a:solidFill>
                  <a:srgbClr val="333333"/>
                </a:solidFill>
                <a:latin typeface="OpenSans"/>
                <a:sym typeface="+mn-ea"/>
              </a:rPr>
              <a:t>pylint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和</a:t>
            </a:r>
            <a:r>
              <a:rPr lang="en-US" altLang="en-GB" sz="1600" dirty="0" err="1">
                <a:solidFill>
                  <a:srgbClr val="333333"/>
                </a:solidFill>
                <a:latin typeface="OpenSans"/>
                <a:sym typeface="+mn-ea"/>
              </a:rPr>
              <a:t>pytest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测试工具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7.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某函数的缺陷被修正后必须回归与该函数相关的所有单元测试用例。</a:t>
            </a:r>
            <a:endParaRPr lang="zh-CN" altLang="en-US" sz="16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A261B7C-EA6F-48F1-A84E-E99E4C39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D4CE6C-8EC0-43BC-9038-F1F74B3564A0}"/>
              </a:ext>
            </a:extLst>
          </p:cNvPr>
          <p:cNvGrpSpPr/>
          <p:nvPr/>
        </p:nvGrpSpPr>
        <p:grpSpPr>
          <a:xfrm>
            <a:off x="1121387" y="1490246"/>
            <a:ext cx="3187762" cy="3995328"/>
            <a:chOff x="4107655" y="1028700"/>
            <a:chExt cx="3333750" cy="41783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4E850D-0EFD-4419-B149-68C14605EF05}"/>
                </a:ext>
              </a:extLst>
            </p:cNvPr>
            <p:cNvSpPr/>
            <p:nvPr/>
          </p:nvSpPr>
          <p:spPr bwMode="auto">
            <a:xfrm flipH="1">
              <a:off x="7423942" y="1460500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187496-92A9-4C15-927A-1A92281306E2}"/>
                </a:ext>
              </a:extLst>
            </p:cNvPr>
            <p:cNvSpPr/>
            <p:nvPr/>
          </p:nvSpPr>
          <p:spPr bwMode="auto">
            <a:xfrm flipH="1">
              <a:off x="7423942" y="2900363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231">
              <a:extLst>
                <a:ext uri="{FF2B5EF4-FFF2-40B4-BE49-F238E27FC236}">
                  <a16:creationId xmlns:a16="http://schemas.microsoft.com/office/drawing/2014/main" id="{5C74208A-6DAE-41F2-B050-A5A4CE15B161}"/>
                </a:ext>
              </a:extLst>
            </p:cNvPr>
            <p:cNvSpPr/>
            <p:nvPr/>
          </p:nvSpPr>
          <p:spPr bwMode="auto">
            <a:xfrm flipH="1">
              <a:off x="4107655" y="2624138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 233">
              <a:extLst>
                <a:ext uri="{FF2B5EF4-FFF2-40B4-BE49-F238E27FC236}">
                  <a16:creationId xmlns:a16="http://schemas.microsoft.com/office/drawing/2014/main" id="{55C53F99-6D00-42C9-B8A7-8263B0F34ACE}"/>
                </a:ext>
              </a:extLst>
            </p:cNvPr>
            <p:cNvSpPr/>
            <p:nvPr/>
          </p:nvSpPr>
          <p:spPr bwMode="auto">
            <a:xfrm flipH="1">
              <a:off x="4769643" y="3851275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234">
              <a:extLst>
                <a:ext uri="{FF2B5EF4-FFF2-40B4-BE49-F238E27FC236}">
                  <a16:creationId xmlns:a16="http://schemas.microsoft.com/office/drawing/2014/main" id="{B691B3E8-84F5-4FA2-B70E-B4D696091954}"/>
                </a:ext>
              </a:extLst>
            </p:cNvPr>
            <p:cNvSpPr/>
            <p:nvPr/>
          </p:nvSpPr>
          <p:spPr bwMode="auto">
            <a:xfrm flipH="1">
              <a:off x="4760118" y="3841750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235">
              <a:extLst>
                <a:ext uri="{FF2B5EF4-FFF2-40B4-BE49-F238E27FC236}">
                  <a16:creationId xmlns:a16="http://schemas.microsoft.com/office/drawing/2014/main" id="{8EA4EE13-BC73-40D5-AAF6-7CFB0DF9D108}"/>
                </a:ext>
              </a:extLst>
            </p:cNvPr>
            <p:cNvSpPr/>
            <p:nvPr/>
          </p:nvSpPr>
          <p:spPr bwMode="auto">
            <a:xfrm flipH="1">
              <a:off x="4764880" y="3762375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236">
              <a:extLst>
                <a:ext uri="{FF2B5EF4-FFF2-40B4-BE49-F238E27FC236}">
                  <a16:creationId xmlns:a16="http://schemas.microsoft.com/office/drawing/2014/main" id="{B0000E73-05BF-4A44-ACC8-BD43E8E848D6}"/>
                </a:ext>
              </a:extLst>
            </p:cNvPr>
            <p:cNvSpPr/>
            <p:nvPr/>
          </p:nvSpPr>
          <p:spPr bwMode="auto">
            <a:xfrm flipH="1">
              <a:off x="4760118" y="3748088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C91970-0D31-4408-961C-90CEA9534E29}"/>
                </a:ext>
              </a:extLst>
            </p:cNvPr>
            <p:cNvSpPr/>
            <p:nvPr/>
          </p:nvSpPr>
          <p:spPr bwMode="auto">
            <a:xfrm flipH="1">
              <a:off x="5390355" y="4935538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BA4BE29-8AB9-49D1-9E80-004F3D885B83}"/>
                </a:ext>
              </a:extLst>
            </p:cNvPr>
            <p:cNvSpPr/>
            <p:nvPr/>
          </p:nvSpPr>
          <p:spPr bwMode="auto">
            <a:xfrm flipH="1">
              <a:off x="4826793" y="4619625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240">
              <a:extLst>
                <a:ext uri="{FF2B5EF4-FFF2-40B4-BE49-F238E27FC236}">
                  <a16:creationId xmlns:a16="http://schemas.microsoft.com/office/drawing/2014/main" id="{98CB0080-87B2-4CB1-9EE8-D92964A6853B}"/>
                </a:ext>
              </a:extLst>
            </p:cNvPr>
            <p:cNvSpPr/>
            <p:nvPr/>
          </p:nvSpPr>
          <p:spPr bwMode="auto">
            <a:xfrm flipH="1">
              <a:off x="4201318" y="1038225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 241">
              <a:extLst>
                <a:ext uri="{FF2B5EF4-FFF2-40B4-BE49-F238E27FC236}">
                  <a16:creationId xmlns:a16="http://schemas.microsoft.com/office/drawing/2014/main" id="{898958D5-2216-476A-B9F7-BBE44FDAAFF3}"/>
                </a:ext>
              </a:extLst>
            </p:cNvPr>
            <p:cNvSpPr/>
            <p:nvPr/>
          </p:nvSpPr>
          <p:spPr bwMode="auto">
            <a:xfrm flipH="1">
              <a:off x="4191792" y="1028700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 242">
              <a:extLst>
                <a:ext uri="{FF2B5EF4-FFF2-40B4-BE49-F238E27FC236}">
                  <a16:creationId xmlns:a16="http://schemas.microsoft.com/office/drawing/2014/main" id="{8BC582D1-5B53-4B2D-B51E-1A76F63EE309}"/>
                </a:ext>
              </a:extLst>
            </p:cNvPr>
            <p:cNvSpPr/>
            <p:nvPr/>
          </p:nvSpPr>
          <p:spPr bwMode="auto">
            <a:xfrm flipH="1">
              <a:off x="4307680" y="1090613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243">
              <a:extLst>
                <a:ext uri="{FF2B5EF4-FFF2-40B4-BE49-F238E27FC236}">
                  <a16:creationId xmlns:a16="http://schemas.microsoft.com/office/drawing/2014/main" id="{77797CA9-3500-46A4-8A4F-C7E1F7FC4E52}"/>
                </a:ext>
              </a:extLst>
            </p:cNvPr>
            <p:cNvSpPr/>
            <p:nvPr/>
          </p:nvSpPr>
          <p:spPr bwMode="auto">
            <a:xfrm flipH="1">
              <a:off x="4293393" y="1085850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244">
              <a:extLst>
                <a:ext uri="{FF2B5EF4-FFF2-40B4-BE49-F238E27FC236}">
                  <a16:creationId xmlns:a16="http://schemas.microsoft.com/office/drawing/2014/main" id="{BAABF630-FFB6-4460-ADE2-52BC2994FE9C}"/>
                </a:ext>
              </a:extLst>
            </p:cNvPr>
            <p:cNvSpPr/>
            <p:nvPr/>
          </p:nvSpPr>
          <p:spPr bwMode="auto">
            <a:xfrm flipH="1">
              <a:off x="4329905" y="1130300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45">
              <a:extLst>
                <a:ext uri="{FF2B5EF4-FFF2-40B4-BE49-F238E27FC236}">
                  <a16:creationId xmlns:a16="http://schemas.microsoft.com/office/drawing/2014/main" id="{167FC314-A886-4CE1-86FB-E2539F62C8B3}"/>
                </a:ext>
              </a:extLst>
            </p:cNvPr>
            <p:cNvSpPr/>
            <p:nvPr/>
          </p:nvSpPr>
          <p:spPr bwMode="auto">
            <a:xfrm flipH="1">
              <a:off x="4320380" y="1122363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246">
              <a:extLst>
                <a:ext uri="{FF2B5EF4-FFF2-40B4-BE49-F238E27FC236}">
                  <a16:creationId xmlns:a16="http://schemas.microsoft.com/office/drawing/2014/main" id="{CA686D6E-4D26-44DD-97E8-5D5CE839A030}"/>
                </a:ext>
              </a:extLst>
            </p:cNvPr>
            <p:cNvSpPr/>
            <p:nvPr/>
          </p:nvSpPr>
          <p:spPr bwMode="auto">
            <a:xfrm flipH="1">
              <a:off x="4307680" y="3281363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247">
              <a:extLst>
                <a:ext uri="{FF2B5EF4-FFF2-40B4-BE49-F238E27FC236}">
                  <a16:creationId xmlns:a16="http://schemas.microsoft.com/office/drawing/2014/main" id="{22C7DAE0-4EC8-4166-BFD4-B90920CA8B9C}"/>
                </a:ext>
              </a:extLst>
            </p:cNvPr>
            <p:cNvSpPr/>
            <p:nvPr/>
          </p:nvSpPr>
          <p:spPr bwMode="auto">
            <a:xfrm flipH="1">
              <a:off x="4293392" y="3263900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248">
              <a:extLst>
                <a:ext uri="{FF2B5EF4-FFF2-40B4-BE49-F238E27FC236}">
                  <a16:creationId xmlns:a16="http://schemas.microsoft.com/office/drawing/2014/main" id="{84300737-1254-4C45-A25C-48E9F96746FF}"/>
                </a:ext>
              </a:extLst>
            </p:cNvPr>
            <p:cNvSpPr/>
            <p:nvPr/>
          </p:nvSpPr>
          <p:spPr bwMode="auto">
            <a:xfrm flipH="1">
              <a:off x="5630067" y="4125913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 249">
              <a:extLst>
                <a:ext uri="{FF2B5EF4-FFF2-40B4-BE49-F238E27FC236}">
                  <a16:creationId xmlns:a16="http://schemas.microsoft.com/office/drawing/2014/main" id="{10D97DEF-331B-483C-B52C-D646E35DECC9}"/>
                </a:ext>
              </a:extLst>
            </p:cNvPr>
            <p:cNvSpPr/>
            <p:nvPr/>
          </p:nvSpPr>
          <p:spPr bwMode="auto">
            <a:xfrm flipH="1">
              <a:off x="4196555" y="2784475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250">
              <a:extLst>
                <a:ext uri="{FF2B5EF4-FFF2-40B4-BE49-F238E27FC236}">
                  <a16:creationId xmlns:a16="http://schemas.microsoft.com/office/drawing/2014/main" id="{D3F135DF-490F-4B3C-AD51-8F9F01525C59}"/>
                </a:ext>
              </a:extLst>
            </p:cNvPr>
            <p:cNvSpPr/>
            <p:nvPr/>
          </p:nvSpPr>
          <p:spPr bwMode="auto">
            <a:xfrm flipH="1">
              <a:off x="7042943" y="1130300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251">
              <a:extLst>
                <a:ext uri="{FF2B5EF4-FFF2-40B4-BE49-F238E27FC236}">
                  <a16:creationId xmlns:a16="http://schemas.microsoft.com/office/drawing/2014/main" id="{A65678BE-B299-4356-A116-9BCF0DFC93A9}"/>
                </a:ext>
              </a:extLst>
            </p:cNvPr>
            <p:cNvSpPr/>
            <p:nvPr/>
          </p:nvSpPr>
          <p:spPr bwMode="auto">
            <a:xfrm flipH="1">
              <a:off x="4196555" y="4948238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252">
              <a:extLst>
                <a:ext uri="{FF2B5EF4-FFF2-40B4-BE49-F238E27FC236}">
                  <a16:creationId xmlns:a16="http://schemas.microsoft.com/office/drawing/2014/main" id="{2DEBC8FF-E044-4F9C-949E-8E1A67D3841D}"/>
                </a:ext>
              </a:extLst>
            </p:cNvPr>
            <p:cNvSpPr/>
            <p:nvPr/>
          </p:nvSpPr>
          <p:spPr bwMode="auto">
            <a:xfrm flipH="1">
              <a:off x="5012530" y="4762500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253">
              <a:extLst>
                <a:ext uri="{FF2B5EF4-FFF2-40B4-BE49-F238E27FC236}">
                  <a16:creationId xmlns:a16="http://schemas.microsoft.com/office/drawing/2014/main" id="{2B1B1E0A-6C45-4D87-B82C-785632932F44}"/>
                </a:ext>
              </a:extLst>
            </p:cNvPr>
            <p:cNvSpPr/>
            <p:nvPr/>
          </p:nvSpPr>
          <p:spPr bwMode="auto">
            <a:xfrm flipH="1">
              <a:off x="5249067" y="4197350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255">
              <a:extLst>
                <a:ext uri="{FF2B5EF4-FFF2-40B4-BE49-F238E27FC236}">
                  <a16:creationId xmlns:a16="http://schemas.microsoft.com/office/drawing/2014/main" id="{2414BDE7-6EA1-4B6F-92B6-18F1D04F0081}"/>
                </a:ext>
              </a:extLst>
            </p:cNvPr>
            <p:cNvSpPr/>
            <p:nvPr/>
          </p:nvSpPr>
          <p:spPr bwMode="auto">
            <a:xfrm flipH="1">
              <a:off x="4191793" y="4868863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256">
              <a:extLst>
                <a:ext uri="{FF2B5EF4-FFF2-40B4-BE49-F238E27FC236}">
                  <a16:creationId xmlns:a16="http://schemas.microsoft.com/office/drawing/2014/main" id="{EFA571B9-AF18-4EDE-AA26-93E33FDDFE54}"/>
                </a:ext>
              </a:extLst>
            </p:cNvPr>
            <p:cNvSpPr/>
            <p:nvPr/>
          </p:nvSpPr>
          <p:spPr bwMode="auto">
            <a:xfrm flipH="1">
              <a:off x="6976268" y="1166813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257">
              <a:extLst>
                <a:ext uri="{FF2B5EF4-FFF2-40B4-BE49-F238E27FC236}">
                  <a16:creationId xmlns:a16="http://schemas.microsoft.com/office/drawing/2014/main" id="{D8240EE2-0B42-434B-A4B0-808A104A06D4}"/>
                </a:ext>
              </a:extLst>
            </p:cNvPr>
            <p:cNvSpPr/>
            <p:nvPr/>
          </p:nvSpPr>
          <p:spPr bwMode="auto">
            <a:xfrm flipH="1">
              <a:off x="4191793" y="2890838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258">
              <a:extLst>
                <a:ext uri="{FF2B5EF4-FFF2-40B4-BE49-F238E27FC236}">
                  <a16:creationId xmlns:a16="http://schemas.microsoft.com/office/drawing/2014/main" id="{021BE030-E67E-4BEA-A3F8-52F86B4BD7EA}"/>
                </a:ext>
              </a:extLst>
            </p:cNvPr>
            <p:cNvSpPr/>
            <p:nvPr/>
          </p:nvSpPr>
          <p:spPr bwMode="auto">
            <a:xfrm flipH="1">
              <a:off x="6096792" y="2011363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259">
              <a:extLst>
                <a:ext uri="{FF2B5EF4-FFF2-40B4-BE49-F238E27FC236}">
                  <a16:creationId xmlns:a16="http://schemas.microsoft.com/office/drawing/2014/main" id="{6E6BB81F-361D-4C4F-8C2C-55C328C767D6}"/>
                </a:ext>
              </a:extLst>
            </p:cNvPr>
            <p:cNvSpPr/>
            <p:nvPr/>
          </p:nvSpPr>
          <p:spPr bwMode="auto">
            <a:xfrm flipH="1">
              <a:off x="6336505" y="1744663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260">
              <a:extLst>
                <a:ext uri="{FF2B5EF4-FFF2-40B4-BE49-F238E27FC236}">
                  <a16:creationId xmlns:a16="http://schemas.microsoft.com/office/drawing/2014/main" id="{4B9953E0-4F51-414F-8AB2-A35FDA768CD1}"/>
                </a:ext>
              </a:extLst>
            </p:cNvPr>
            <p:cNvSpPr/>
            <p:nvPr/>
          </p:nvSpPr>
          <p:spPr bwMode="auto">
            <a:xfrm flipH="1">
              <a:off x="6319043" y="1793875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261">
              <a:extLst>
                <a:ext uri="{FF2B5EF4-FFF2-40B4-BE49-F238E27FC236}">
                  <a16:creationId xmlns:a16="http://schemas.microsoft.com/office/drawing/2014/main" id="{28876249-4268-4545-BFBC-8F86ECE1BBFD}"/>
                </a:ext>
              </a:extLst>
            </p:cNvPr>
            <p:cNvSpPr/>
            <p:nvPr/>
          </p:nvSpPr>
          <p:spPr bwMode="auto">
            <a:xfrm flipH="1">
              <a:off x="6455567" y="1841500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262">
              <a:extLst>
                <a:ext uri="{FF2B5EF4-FFF2-40B4-BE49-F238E27FC236}">
                  <a16:creationId xmlns:a16="http://schemas.microsoft.com/office/drawing/2014/main" id="{556401A6-EDE8-46C9-854F-22D102379EB7}"/>
                </a:ext>
              </a:extLst>
            </p:cNvPr>
            <p:cNvSpPr/>
            <p:nvPr/>
          </p:nvSpPr>
          <p:spPr bwMode="auto">
            <a:xfrm flipH="1">
              <a:off x="6207917" y="1997075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263">
              <a:extLst>
                <a:ext uri="{FF2B5EF4-FFF2-40B4-BE49-F238E27FC236}">
                  <a16:creationId xmlns:a16="http://schemas.microsoft.com/office/drawing/2014/main" id="{A6A1C2C0-1C03-41BD-8DB5-E510DE95776B}"/>
                </a:ext>
              </a:extLst>
            </p:cNvPr>
            <p:cNvSpPr/>
            <p:nvPr/>
          </p:nvSpPr>
          <p:spPr bwMode="auto">
            <a:xfrm flipH="1">
              <a:off x="6193630" y="1974850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 264">
              <a:extLst>
                <a:ext uri="{FF2B5EF4-FFF2-40B4-BE49-F238E27FC236}">
                  <a16:creationId xmlns:a16="http://schemas.microsoft.com/office/drawing/2014/main" id="{6E702EDE-8EBF-4F86-9BCF-0B46A6CCA377}"/>
                </a:ext>
              </a:extLst>
            </p:cNvPr>
            <p:cNvSpPr/>
            <p:nvPr/>
          </p:nvSpPr>
          <p:spPr bwMode="auto">
            <a:xfrm flipH="1">
              <a:off x="6385717" y="3068638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265">
              <a:extLst>
                <a:ext uri="{FF2B5EF4-FFF2-40B4-BE49-F238E27FC236}">
                  <a16:creationId xmlns:a16="http://schemas.microsoft.com/office/drawing/2014/main" id="{7F887806-2B47-4669-8B56-BFEAA900C7E7}"/>
                </a:ext>
              </a:extLst>
            </p:cNvPr>
            <p:cNvSpPr/>
            <p:nvPr/>
          </p:nvSpPr>
          <p:spPr bwMode="auto">
            <a:xfrm flipH="1">
              <a:off x="6376193" y="3051175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266">
              <a:extLst>
                <a:ext uri="{FF2B5EF4-FFF2-40B4-BE49-F238E27FC236}">
                  <a16:creationId xmlns:a16="http://schemas.microsoft.com/office/drawing/2014/main" id="{1DD453C9-234A-448A-8C8A-C86A5B383965}"/>
                </a:ext>
              </a:extLst>
            </p:cNvPr>
            <p:cNvSpPr/>
            <p:nvPr/>
          </p:nvSpPr>
          <p:spPr bwMode="auto">
            <a:xfrm flipH="1">
              <a:off x="6203155" y="302895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267">
              <a:extLst>
                <a:ext uri="{FF2B5EF4-FFF2-40B4-BE49-F238E27FC236}">
                  <a16:creationId xmlns:a16="http://schemas.microsoft.com/office/drawing/2014/main" id="{46BBE489-5BE6-40CD-A87A-3A2B772EBFBB}"/>
                </a:ext>
              </a:extLst>
            </p:cNvPr>
            <p:cNvSpPr/>
            <p:nvPr/>
          </p:nvSpPr>
          <p:spPr bwMode="auto">
            <a:xfrm flipH="1">
              <a:off x="6190455" y="300672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268">
              <a:extLst>
                <a:ext uri="{FF2B5EF4-FFF2-40B4-BE49-F238E27FC236}">
                  <a16:creationId xmlns:a16="http://schemas.microsoft.com/office/drawing/2014/main" id="{E32A50EF-2E14-4C9F-93FD-4981708402C0}"/>
                </a:ext>
              </a:extLst>
            </p:cNvPr>
            <p:cNvSpPr/>
            <p:nvPr/>
          </p:nvSpPr>
          <p:spPr bwMode="auto">
            <a:xfrm flipH="1">
              <a:off x="4555330" y="4273550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269">
              <a:extLst>
                <a:ext uri="{FF2B5EF4-FFF2-40B4-BE49-F238E27FC236}">
                  <a16:creationId xmlns:a16="http://schemas.microsoft.com/office/drawing/2014/main" id="{5CA60766-B0B8-495D-B5C7-53B2568EB5B9}"/>
                </a:ext>
              </a:extLst>
            </p:cNvPr>
            <p:cNvSpPr/>
            <p:nvPr/>
          </p:nvSpPr>
          <p:spPr bwMode="auto">
            <a:xfrm flipH="1">
              <a:off x="4547393" y="4251325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270">
              <a:extLst>
                <a:ext uri="{FF2B5EF4-FFF2-40B4-BE49-F238E27FC236}">
                  <a16:creationId xmlns:a16="http://schemas.microsoft.com/office/drawing/2014/main" id="{9CFAE198-6D6B-445D-AC18-49C821417914}"/>
                </a:ext>
              </a:extLst>
            </p:cNvPr>
            <p:cNvSpPr/>
            <p:nvPr/>
          </p:nvSpPr>
          <p:spPr bwMode="auto">
            <a:xfrm flipH="1">
              <a:off x="6020592" y="2947988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271">
              <a:extLst>
                <a:ext uri="{FF2B5EF4-FFF2-40B4-BE49-F238E27FC236}">
                  <a16:creationId xmlns:a16="http://schemas.microsoft.com/office/drawing/2014/main" id="{5256420F-48DE-4F2D-AF18-C480114781AF}"/>
                </a:ext>
              </a:extLst>
            </p:cNvPr>
            <p:cNvSpPr/>
            <p:nvPr/>
          </p:nvSpPr>
          <p:spPr bwMode="auto">
            <a:xfrm flipH="1">
              <a:off x="6007892" y="2925763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272">
              <a:extLst>
                <a:ext uri="{FF2B5EF4-FFF2-40B4-BE49-F238E27FC236}">
                  <a16:creationId xmlns:a16="http://schemas.microsoft.com/office/drawing/2014/main" id="{30FE9F25-F26E-4CB9-91EE-0EAE20A1E74F}"/>
                </a:ext>
              </a:extLst>
            </p:cNvPr>
            <p:cNvSpPr/>
            <p:nvPr/>
          </p:nvSpPr>
          <p:spPr bwMode="auto">
            <a:xfrm flipH="1">
              <a:off x="5839618" y="3236913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273">
              <a:extLst>
                <a:ext uri="{FF2B5EF4-FFF2-40B4-BE49-F238E27FC236}">
                  <a16:creationId xmlns:a16="http://schemas.microsoft.com/office/drawing/2014/main" id="{EFDC3E7B-E68C-466C-964D-2EC86E634E30}"/>
                </a:ext>
              </a:extLst>
            </p:cNvPr>
            <p:cNvSpPr/>
            <p:nvPr/>
          </p:nvSpPr>
          <p:spPr bwMode="auto">
            <a:xfrm flipH="1">
              <a:off x="5825330" y="3219450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274">
              <a:extLst>
                <a:ext uri="{FF2B5EF4-FFF2-40B4-BE49-F238E27FC236}">
                  <a16:creationId xmlns:a16="http://schemas.microsoft.com/office/drawing/2014/main" id="{4400E681-98CB-45D6-B6B5-576899B54A1E}"/>
                </a:ext>
              </a:extLst>
            </p:cNvPr>
            <p:cNvSpPr/>
            <p:nvPr/>
          </p:nvSpPr>
          <p:spPr bwMode="auto">
            <a:xfrm flipH="1">
              <a:off x="4923630" y="3579813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275">
              <a:extLst>
                <a:ext uri="{FF2B5EF4-FFF2-40B4-BE49-F238E27FC236}">
                  <a16:creationId xmlns:a16="http://schemas.microsoft.com/office/drawing/2014/main" id="{390ACFC3-4465-4A04-8518-3B296F5BF9AD}"/>
                </a:ext>
              </a:extLst>
            </p:cNvPr>
            <p:cNvSpPr/>
            <p:nvPr/>
          </p:nvSpPr>
          <p:spPr bwMode="auto">
            <a:xfrm flipH="1">
              <a:off x="4910930" y="3562350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276">
              <a:extLst>
                <a:ext uri="{FF2B5EF4-FFF2-40B4-BE49-F238E27FC236}">
                  <a16:creationId xmlns:a16="http://schemas.microsoft.com/office/drawing/2014/main" id="{B256CB16-88E5-4097-B067-481BAA0C51A6}"/>
                </a:ext>
              </a:extLst>
            </p:cNvPr>
            <p:cNvSpPr/>
            <p:nvPr/>
          </p:nvSpPr>
          <p:spPr bwMode="auto">
            <a:xfrm flipH="1">
              <a:off x="4742655" y="387350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 277">
              <a:extLst>
                <a:ext uri="{FF2B5EF4-FFF2-40B4-BE49-F238E27FC236}">
                  <a16:creationId xmlns:a16="http://schemas.microsoft.com/office/drawing/2014/main" id="{A5F4A7A7-8D43-46D4-8681-182289045FD0}"/>
                </a:ext>
              </a:extLst>
            </p:cNvPr>
            <p:cNvSpPr/>
            <p:nvPr/>
          </p:nvSpPr>
          <p:spPr bwMode="auto">
            <a:xfrm flipH="1">
              <a:off x="4728367" y="385127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 278">
              <a:extLst>
                <a:ext uri="{FF2B5EF4-FFF2-40B4-BE49-F238E27FC236}">
                  <a16:creationId xmlns:a16="http://schemas.microsoft.com/office/drawing/2014/main" id="{EC9ED3C9-05F4-4556-9F8C-EE1AD59DBE82}"/>
                </a:ext>
              </a:extLst>
            </p:cNvPr>
            <p:cNvSpPr/>
            <p:nvPr/>
          </p:nvSpPr>
          <p:spPr bwMode="auto">
            <a:xfrm flipH="1">
              <a:off x="6571455" y="3175000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 279">
              <a:extLst>
                <a:ext uri="{FF2B5EF4-FFF2-40B4-BE49-F238E27FC236}">
                  <a16:creationId xmlns:a16="http://schemas.microsoft.com/office/drawing/2014/main" id="{61965BB6-62E8-484F-88A6-47F9EBC26EC5}"/>
                </a:ext>
              </a:extLst>
            </p:cNvPr>
            <p:cNvSpPr/>
            <p:nvPr/>
          </p:nvSpPr>
          <p:spPr bwMode="auto">
            <a:xfrm flipH="1">
              <a:off x="6558755" y="3157538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 280">
              <a:extLst>
                <a:ext uri="{FF2B5EF4-FFF2-40B4-BE49-F238E27FC236}">
                  <a16:creationId xmlns:a16="http://schemas.microsoft.com/office/drawing/2014/main" id="{E2F61698-0537-43E3-A970-6448CBD116D8}"/>
                </a:ext>
              </a:extLst>
            </p:cNvPr>
            <p:cNvSpPr/>
            <p:nvPr/>
          </p:nvSpPr>
          <p:spPr bwMode="auto">
            <a:xfrm flipH="1">
              <a:off x="5652292" y="3014663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281">
              <a:extLst>
                <a:ext uri="{FF2B5EF4-FFF2-40B4-BE49-F238E27FC236}">
                  <a16:creationId xmlns:a16="http://schemas.microsoft.com/office/drawing/2014/main" id="{31D21539-E2E5-430A-B48E-D25B9592EC36}"/>
                </a:ext>
              </a:extLst>
            </p:cNvPr>
            <p:cNvSpPr/>
            <p:nvPr/>
          </p:nvSpPr>
          <p:spPr bwMode="auto">
            <a:xfrm flipH="1">
              <a:off x="5644355" y="2992438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282">
              <a:extLst>
                <a:ext uri="{FF2B5EF4-FFF2-40B4-BE49-F238E27FC236}">
                  <a16:creationId xmlns:a16="http://schemas.microsoft.com/office/drawing/2014/main" id="{CB3A3E53-AD96-49A0-85FE-1933382C7809}"/>
                </a:ext>
              </a:extLst>
            </p:cNvPr>
            <p:cNvSpPr/>
            <p:nvPr/>
          </p:nvSpPr>
          <p:spPr bwMode="auto">
            <a:xfrm flipH="1">
              <a:off x="5474492" y="3197225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83">
              <a:extLst>
                <a:ext uri="{FF2B5EF4-FFF2-40B4-BE49-F238E27FC236}">
                  <a16:creationId xmlns:a16="http://schemas.microsoft.com/office/drawing/2014/main" id="{58A95F5A-A952-4E03-9DC9-553AC8F8D038}"/>
                </a:ext>
              </a:extLst>
            </p:cNvPr>
            <p:cNvSpPr/>
            <p:nvPr/>
          </p:nvSpPr>
          <p:spPr bwMode="auto">
            <a:xfrm flipH="1">
              <a:off x="5461792" y="3179763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84">
              <a:extLst>
                <a:ext uri="{FF2B5EF4-FFF2-40B4-BE49-F238E27FC236}">
                  <a16:creationId xmlns:a16="http://schemas.microsoft.com/office/drawing/2014/main" id="{EEF119B7-0B57-4C0D-91A6-48E8951DA166}"/>
                </a:ext>
              </a:extLst>
            </p:cNvPr>
            <p:cNvSpPr/>
            <p:nvPr/>
          </p:nvSpPr>
          <p:spPr bwMode="auto">
            <a:xfrm flipH="1">
              <a:off x="5288755" y="3478213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85">
              <a:extLst>
                <a:ext uri="{FF2B5EF4-FFF2-40B4-BE49-F238E27FC236}">
                  <a16:creationId xmlns:a16="http://schemas.microsoft.com/office/drawing/2014/main" id="{54FA4A08-9A8D-4201-B21E-E6A3C9FB1E99}"/>
                </a:ext>
              </a:extLst>
            </p:cNvPr>
            <p:cNvSpPr/>
            <p:nvPr/>
          </p:nvSpPr>
          <p:spPr bwMode="auto">
            <a:xfrm flipH="1">
              <a:off x="5279230" y="3459163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86">
              <a:extLst>
                <a:ext uri="{FF2B5EF4-FFF2-40B4-BE49-F238E27FC236}">
                  <a16:creationId xmlns:a16="http://schemas.microsoft.com/office/drawing/2014/main" id="{DB728EB5-12C6-42C3-B543-33A292BE7C38}"/>
                </a:ext>
              </a:extLst>
            </p:cNvPr>
            <p:cNvSpPr/>
            <p:nvPr/>
          </p:nvSpPr>
          <p:spPr bwMode="auto">
            <a:xfrm flipH="1">
              <a:off x="5106192" y="3703638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87">
              <a:extLst>
                <a:ext uri="{FF2B5EF4-FFF2-40B4-BE49-F238E27FC236}">
                  <a16:creationId xmlns:a16="http://schemas.microsoft.com/office/drawing/2014/main" id="{C9432845-2900-45BE-A3D5-8678CA42E30A}"/>
                </a:ext>
              </a:extLst>
            </p:cNvPr>
            <p:cNvSpPr/>
            <p:nvPr/>
          </p:nvSpPr>
          <p:spPr bwMode="auto">
            <a:xfrm flipH="1">
              <a:off x="5098255" y="3686175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350">
              <a:extLst>
                <a:ext uri="{FF2B5EF4-FFF2-40B4-BE49-F238E27FC236}">
                  <a16:creationId xmlns:a16="http://schemas.microsoft.com/office/drawing/2014/main" id="{85A51C55-581E-490C-B617-D133832E2A41}"/>
                </a:ext>
              </a:extLst>
            </p:cNvPr>
            <p:cNvSpPr/>
            <p:nvPr/>
          </p:nvSpPr>
          <p:spPr bwMode="auto">
            <a:xfrm flipH="1">
              <a:off x="4502942" y="2238375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 351">
              <a:extLst>
                <a:ext uri="{FF2B5EF4-FFF2-40B4-BE49-F238E27FC236}">
                  <a16:creationId xmlns:a16="http://schemas.microsoft.com/office/drawing/2014/main" id="{51C9B937-1CB6-4C02-A97E-570E42E20B31}"/>
                </a:ext>
              </a:extLst>
            </p:cNvPr>
            <p:cNvSpPr/>
            <p:nvPr/>
          </p:nvSpPr>
          <p:spPr bwMode="auto">
            <a:xfrm flipH="1">
              <a:off x="6833393" y="2735262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0BA44F-65A3-470D-9A7D-4C8B828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ṣḷîḓé">
            <a:extLst>
              <a:ext uri="{FF2B5EF4-FFF2-40B4-BE49-F238E27FC236}">
                <a16:creationId xmlns:a16="http://schemas.microsoft.com/office/drawing/2014/main" id="{6B04CA5F-E10A-48C7-98BF-8F9E2814AF56}"/>
              </a:ext>
            </a:extLst>
          </p:cNvPr>
          <p:cNvSpPr txBox="1"/>
          <p:nvPr/>
        </p:nvSpPr>
        <p:spPr>
          <a:xfrm>
            <a:off x="6622170" y="32967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8758853" y="3244073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29" name="îŝḻïḍe">
            <a:extLst>
              <a:ext uri="{FF2B5EF4-FFF2-40B4-BE49-F238E27FC236}">
                <a16:creationId xmlns:a16="http://schemas.microsoft.com/office/drawing/2014/main" id="{5AE7FAA7-51F6-4882-8B01-51FFB50C1158}"/>
              </a:ext>
            </a:extLst>
          </p:cNvPr>
          <p:cNvSpPr txBox="1"/>
          <p:nvPr/>
        </p:nvSpPr>
        <p:spPr>
          <a:xfrm>
            <a:off x="6622170" y="4377878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动态测试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F9609-4A42-7092-2945-0409E8A2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8" y="3244073"/>
            <a:ext cx="4745344" cy="1436091"/>
          </a:xfrm>
          <a:prstGeom prst="rect">
            <a:avLst/>
          </a:prstGeom>
        </p:spPr>
      </p:pic>
      <p:sp>
        <p:nvSpPr>
          <p:cNvPr id="11" name="ïṣḷîďé">
            <a:extLst>
              <a:ext uri="{FF2B5EF4-FFF2-40B4-BE49-F238E27FC236}">
                <a16:creationId xmlns:a16="http://schemas.microsoft.com/office/drawing/2014/main" id="{5233FB9B-B8B2-0E06-B0C0-02003CB9FAC8}"/>
              </a:ext>
            </a:extLst>
          </p:cNvPr>
          <p:cNvSpPr txBox="1"/>
          <p:nvPr/>
        </p:nvSpPr>
        <p:spPr>
          <a:xfrm>
            <a:off x="8758853" y="4302011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pytest</a:t>
            </a:r>
            <a:endParaRPr lang="zh-CN" altLang="en-US" sz="1600" dirty="0"/>
          </a:p>
        </p:txBody>
      </p:sp>
      <p:sp>
        <p:nvSpPr>
          <p:cNvPr id="12" name="îŝḻïḍe">
            <a:extLst>
              <a:ext uri="{FF2B5EF4-FFF2-40B4-BE49-F238E27FC236}">
                <a16:creationId xmlns:a16="http://schemas.microsoft.com/office/drawing/2014/main" id="{8B371217-6336-BC0A-F550-5E14A36889C7}"/>
              </a:ext>
            </a:extLst>
          </p:cNvPr>
          <p:cNvSpPr txBox="1"/>
          <p:nvPr/>
        </p:nvSpPr>
        <p:spPr>
          <a:xfrm>
            <a:off x="2216702" y="24779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7660857" y="2477903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7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1278630" y="3008185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1278630" y="2497567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84905-CA18-D161-16E1-90A6B6E54A4C}"/>
              </a:ext>
            </a:extLst>
          </p:cNvPr>
          <p:cNvSpPr txBox="1"/>
          <p:nvPr/>
        </p:nvSpPr>
        <p:spPr>
          <a:xfrm>
            <a:off x="3867881" y="1830814"/>
            <a:ext cx="8064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阻断性问题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严重问题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Instance of 'Session' has no 'close' member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Unused argument '</a:t>
            </a:r>
            <a:r>
              <a:rPr lang="en-US" altLang="zh-CN" dirty="0" err="1"/>
              <a:t>order_id</a:t>
            </a:r>
            <a:r>
              <a:rPr lang="en-US" altLang="zh-CN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'id’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'type’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次要问题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Constant name "type" doesn't conform to UPPER_CASE naming style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function or method docstring Missing module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class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 name "</a:t>
            </a:r>
            <a:r>
              <a:rPr lang="en-US" altLang="zh-CN" dirty="0" err="1"/>
              <a:t>db</a:t>
            </a:r>
            <a:r>
              <a:rPr lang="en-US" altLang="zh-CN" dirty="0"/>
              <a:t>" doesn't conform to </a:t>
            </a:r>
            <a:r>
              <a:rPr lang="en-US" altLang="zh-CN" dirty="0" err="1"/>
              <a:t>snake_case</a:t>
            </a:r>
            <a:r>
              <a:rPr lang="en-US" altLang="zh-CN" dirty="0"/>
              <a:t> naming style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函数</a:t>
            </a:r>
            <a:r>
              <a:rPr lang="zh-CN" altLang="en-US" dirty="0"/>
              <a:t>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CCE05-5497-F089-A119-69F27D92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85" y="1803402"/>
            <a:ext cx="6848475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93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不存在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87BCB-2CE7-1704-58A4-8299D2ED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98" y="2075211"/>
            <a:ext cx="6769952" cy="3113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3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不是用户本人订单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224AF9-0E16-CE69-008A-72F57E98A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54"/>
          <a:stretch/>
        </p:blipFill>
        <p:spPr>
          <a:xfrm>
            <a:off x="4264067" y="1981201"/>
            <a:ext cx="6652029" cy="3269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13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7483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CC1B"/>
      </a:accent1>
      <a:accent2>
        <a:srgbClr val="E2B500"/>
      </a:accent2>
      <a:accent3>
        <a:srgbClr val="F8CC1B"/>
      </a:accent3>
      <a:accent4>
        <a:srgbClr val="D3C074"/>
      </a:accent4>
      <a:accent5>
        <a:srgbClr val="DAD0A8"/>
      </a:accent5>
      <a:accent6>
        <a:srgbClr val="C8C8C8"/>
      </a:accent6>
      <a:hlink>
        <a:srgbClr val="F84D4D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558</TotalTime>
  <Words>644</Words>
  <Application>Microsoft Office PowerPoint</Application>
  <PresentationFormat>宽屏</PresentationFormat>
  <Paragraphs>129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OpenSans</vt:lpstr>
      <vt:lpstr>PingFangSC</vt:lpstr>
      <vt:lpstr>等线</vt:lpstr>
      <vt:lpstr>Arial</vt:lpstr>
      <vt:lpstr>主题1</vt:lpstr>
      <vt:lpstr>PowerPoint 演示文稿</vt:lpstr>
      <vt:lpstr>PowerPoint 演示文稿</vt:lpstr>
      <vt:lpstr># 单元测试 #</vt:lpstr>
      <vt:lpstr># 测试方法 #</vt:lpstr>
      <vt:lpstr># 测试对象 #</vt:lpstr>
      <vt:lpstr># 静态测试#</vt:lpstr>
      <vt:lpstr># 函数示例 #</vt:lpstr>
      <vt:lpstr># 用例示例 #</vt:lpstr>
      <vt:lpstr># 用例示例 #</vt:lpstr>
      <vt:lpstr># 测试报告 #</vt:lpstr>
      <vt:lpstr># 集成测试 #</vt:lpstr>
      <vt:lpstr># 测试对象 #</vt:lpstr>
      <vt:lpstr># 接口示例 #</vt:lpstr>
      <vt:lpstr># 用例示例 #</vt:lpstr>
      <vt:lpstr># 用例示例 #</vt:lpstr>
      <vt:lpstr># 测试报告 #</vt:lpstr>
      <vt:lpstr># 系统测试 #</vt:lpstr>
      <vt:lpstr># 测试对象 #</vt:lpstr>
      <vt:lpstr># 系统功能 #</vt:lpstr>
      <vt:lpstr># 用例示例 #</vt:lpstr>
      <vt:lpstr># 系统业务流 #</vt:lpstr>
      <vt:lpstr># 用例示例 #</vt:lpstr>
      <vt:lpstr># 测试报告 #</vt:lpstr>
      <vt:lpstr># 平时作业 #</vt:lpstr>
      <vt:lpstr># 项目演示 #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吴浩泽</dc:creator>
  <cp:lastModifiedBy>浩泽 吴</cp:lastModifiedBy>
  <cp:revision>30</cp:revision>
  <dcterms:created xsi:type="dcterms:W3CDTF">2021-01-18T05:36:37Z</dcterms:created>
  <dcterms:modified xsi:type="dcterms:W3CDTF">2023-06-20T06:57:08Z</dcterms:modified>
</cp:coreProperties>
</file>