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4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Override5.xml" ContentType="application/vnd.openxmlformats-officedocument.themeOverr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Override6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Override7.xml" ContentType="application/vnd.openxmlformats-officedocument.themeOverride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7" r:id="rId4"/>
    <p:sldId id="304" r:id="rId5"/>
    <p:sldId id="322" r:id="rId6"/>
    <p:sldId id="344" r:id="rId7"/>
    <p:sldId id="315" r:id="rId8"/>
    <p:sldId id="341" r:id="rId9"/>
    <p:sldId id="343" r:id="rId10"/>
    <p:sldId id="346" r:id="rId11"/>
    <p:sldId id="323" r:id="rId12"/>
    <p:sldId id="326" r:id="rId13"/>
    <p:sldId id="340" r:id="rId14"/>
    <p:sldId id="336" r:id="rId15"/>
    <p:sldId id="345" r:id="rId16"/>
    <p:sldId id="347" r:id="rId17"/>
    <p:sldId id="332" r:id="rId18"/>
    <p:sldId id="333" r:id="rId19"/>
    <p:sldId id="339" r:id="rId20"/>
    <p:sldId id="337" r:id="rId21"/>
    <p:sldId id="342" r:id="rId22"/>
    <p:sldId id="348" r:id="rId23"/>
    <p:sldId id="349" r:id="rId24"/>
    <p:sldId id="334" r:id="rId25"/>
    <p:sldId id="338" r:id="rId26"/>
    <p:sldId id="260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2886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>
        <p:guide pos="416"/>
        <p:guide pos="7680"/>
        <p:guide orient="horz" pos="648"/>
        <p:guide orient="horz" pos="2886"/>
        <p:guide orient="horz" pos="390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F396C6B-12A2-462D-85BF-AD6AFF25359A}"/>
              </a:ext>
            </a:extLst>
          </p:cNvPr>
          <p:cNvSpPr/>
          <p:nvPr userDrawn="1"/>
        </p:nvSpPr>
        <p:spPr>
          <a:xfrm>
            <a:off x="-1" y="0"/>
            <a:ext cx="379888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515EA44-D565-42BE-A702-840B9ED66EA6}"/>
              </a:ext>
            </a:extLst>
          </p:cNvPr>
          <p:cNvGrpSpPr/>
          <p:nvPr userDrawn="1"/>
        </p:nvGrpSpPr>
        <p:grpSpPr>
          <a:xfrm flipH="1">
            <a:off x="564355" y="1151731"/>
            <a:ext cx="5230813" cy="4630738"/>
            <a:chOff x="3455988" y="1111251"/>
            <a:chExt cx="5230813" cy="4630738"/>
          </a:xfrm>
        </p:grpSpPr>
        <p:sp>
          <p:nvSpPr>
            <p:cNvPr id="10" name="任意多边形 147">
              <a:extLst>
                <a:ext uri="{FF2B5EF4-FFF2-40B4-BE49-F238E27FC236}">
                  <a16:creationId xmlns:a16="http://schemas.microsoft.com/office/drawing/2014/main" id="{BC203CC3-27D3-4900-96AF-413FF4EC3474}"/>
                </a:ext>
              </a:extLst>
            </p:cNvPr>
            <p:cNvSpPr/>
            <p:nvPr/>
          </p:nvSpPr>
          <p:spPr bwMode="auto">
            <a:xfrm>
              <a:off x="7958138" y="3586164"/>
              <a:ext cx="382588" cy="876300"/>
            </a:xfrm>
            <a:custGeom>
              <a:avLst/>
              <a:gdLst>
                <a:gd name="T0" fmla="*/ 84 w 86"/>
                <a:gd name="T1" fmla="*/ 0 h 197"/>
                <a:gd name="T2" fmla="*/ 2 w 86"/>
                <a:gd name="T3" fmla="*/ 0 h 197"/>
                <a:gd name="T4" fmla="*/ 0 w 86"/>
                <a:gd name="T5" fmla="*/ 2 h 197"/>
                <a:gd name="T6" fmla="*/ 0 w 86"/>
                <a:gd name="T7" fmla="*/ 171 h 197"/>
                <a:gd name="T8" fmla="*/ 0 w 86"/>
                <a:gd name="T9" fmla="*/ 171 h 197"/>
                <a:gd name="T10" fmla="*/ 6 w 86"/>
                <a:gd name="T11" fmla="*/ 179 h 197"/>
                <a:gd name="T12" fmla="*/ 31 w 86"/>
                <a:gd name="T13" fmla="*/ 193 h 197"/>
                <a:gd name="T14" fmla="*/ 54 w 86"/>
                <a:gd name="T15" fmla="*/ 194 h 197"/>
                <a:gd name="T16" fmla="*/ 82 w 86"/>
                <a:gd name="T17" fmla="*/ 178 h 197"/>
                <a:gd name="T18" fmla="*/ 86 w 86"/>
                <a:gd name="T19" fmla="*/ 171 h 197"/>
                <a:gd name="T20" fmla="*/ 86 w 86"/>
                <a:gd name="T21" fmla="*/ 171 h 197"/>
                <a:gd name="T22" fmla="*/ 86 w 86"/>
                <a:gd name="T23" fmla="*/ 2 h 197"/>
                <a:gd name="T24" fmla="*/ 84 w 86"/>
                <a:gd name="T2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97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4"/>
                    <a:pt x="2" y="177"/>
                    <a:pt x="6" y="17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7" y="197"/>
                    <a:pt x="48" y="197"/>
                    <a:pt x="54" y="194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5" y="176"/>
                    <a:pt x="86" y="174"/>
                    <a:pt x="86" y="171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任意多边形 148">
              <a:extLst>
                <a:ext uri="{FF2B5EF4-FFF2-40B4-BE49-F238E27FC236}">
                  <a16:creationId xmlns:a16="http://schemas.microsoft.com/office/drawing/2014/main" id="{C02B9F1E-8310-4E6E-93DA-B76A601A554F}"/>
                </a:ext>
              </a:extLst>
            </p:cNvPr>
            <p:cNvSpPr/>
            <p:nvPr/>
          </p:nvSpPr>
          <p:spPr bwMode="auto">
            <a:xfrm>
              <a:off x="7950201" y="3573464"/>
              <a:ext cx="398463" cy="896938"/>
            </a:xfrm>
            <a:custGeom>
              <a:avLst/>
              <a:gdLst>
                <a:gd name="T0" fmla="*/ 46 w 90"/>
                <a:gd name="T1" fmla="*/ 202 h 202"/>
                <a:gd name="T2" fmla="*/ 31 w 90"/>
                <a:gd name="T3" fmla="*/ 198 h 202"/>
                <a:gd name="T4" fmla="*/ 7 w 90"/>
                <a:gd name="T5" fmla="*/ 184 h 202"/>
                <a:gd name="T6" fmla="*/ 0 w 90"/>
                <a:gd name="T7" fmla="*/ 177 h 202"/>
                <a:gd name="T8" fmla="*/ 0 w 90"/>
                <a:gd name="T9" fmla="*/ 177 h 202"/>
                <a:gd name="T10" fmla="*/ 0 w 90"/>
                <a:gd name="T11" fmla="*/ 174 h 202"/>
                <a:gd name="T12" fmla="*/ 0 w 90"/>
                <a:gd name="T13" fmla="*/ 5 h 202"/>
                <a:gd name="T14" fmla="*/ 4 w 90"/>
                <a:gd name="T15" fmla="*/ 1 h 202"/>
                <a:gd name="T16" fmla="*/ 86 w 90"/>
                <a:gd name="T17" fmla="*/ 0 h 202"/>
                <a:gd name="T18" fmla="*/ 90 w 90"/>
                <a:gd name="T19" fmla="*/ 5 h 202"/>
                <a:gd name="T20" fmla="*/ 90 w 90"/>
                <a:gd name="T21" fmla="*/ 177 h 202"/>
                <a:gd name="T22" fmla="*/ 90 w 90"/>
                <a:gd name="T23" fmla="*/ 177 h 202"/>
                <a:gd name="T24" fmla="*/ 85 w 90"/>
                <a:gd name="T25" fmla="*/ 183 h 202"/>
                <a:gd name="T26" fmla="*/ 57 w 90"/>
                <a:gd name="T27" fmla="*/ 199 h 202"/>
                <a:gd name="T28" fmla="*/ 46 w 90"/>
                <a:gd name="T29" fmla="*/ 202 h 202"/>
                <a:gd name="T30" fmla="*/ 5 w 90"/>
                <a:gd name="T31" fmla="*/ 174 h 202"/>
                <a:gd name="T32" fmla="*/ 5 w 90"/>
                <a:gd name="T33" fmla="*/ 174 h 202"/>
                <a:gd name="T34" fmla="*/ 9 w 90"/>
                <a:gd name="T35" fmla="*/ 179 h 202"/>
                <a:gd name="T36" fmla="*/ 34 w 90"/>
                <a:gd name="T37" fmla="*/ 194 h 202"/>
                <a:gd name="T38" fmla="*/ 54 w 90"/>
                <a:gd name="T39" fmla="*/ 195 h 202"/>
                <a:gd name="T40" fmla="*/ 83 w 90"/>
                <a:gd name="T41" fmla="*/ 179 h 202"/>
                <a:gd name="T42" fmla="*/ 85 w 90"/>
                <a:gd name="T43" fmla="*/ 175 h 202"/>
                <a:gd name="T44" fmla="*/ 85 w 90"/>
                <a:gd name="T45" fmla="*/ 172 h 202"/>
                <a:gd name="T46" fmla="*/ 85 w 90"/>
                <a:gd name="T47" fmla="*/ 172 h 202"/>
                <a:gd name="T48" fmla="*/ 85 w 90"/>
                <a:gd name="T49" fmla="*/ 6 h 202"/>
                <a:gd name="T50" fmla="*/ 5 w 90"/>
                <a:gd name="T51" fmla="*/ 6 h 202"/>
                <a:gd name="T52" fmla="*/ 5 w 90"/>
                <a:gd name="T53" fmla="*/ 17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202">
                  <a:moveTo>
                    <a:pt x="46" y="202"/>
                  </a:moveTo>
                  <a:cubicBezTo>
                    <a:pt x="41" y="202"/>
                    <a:pt x="35" y="201"/>
                    <a:pt x="31" y="198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3" y="182"/>
                    <a:pt x="1" y="180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5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9" y="179"/>
                    <a:pt x="88" y="181"/>
                    <a:pt x="85" y="183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4" y="201"/>
                    <a:pt x="50" y="202"/>
                    <a:pt x="46" y="202"/>
                  </a:cubicBezTo>
                  <a:close/>
                  <a:moveTo>
                    <a:pt x="5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5" y="176"/>
                    <a:pt x="6" y="178"/>
                    <a:pt x="9" y="179"/>
                  </a:cubicBezTo>
                  <a:cubicBezTo>
                    <a:pt x="34" y="194"/>
                    <a:pt x="34" y="194"/>
                    <a:pt x="34" y="194"/>
                  </a:cubicBezTo>
                  <a:cubicBezTo>
                    <a:pt x="40" y="197"/>
                    <a:pt x="49" y="198"/>
                    <a:pt x="54" y="195"/>
                  </a:cubicBezTo>
                  <a:cubicBezTo>
                    <a:pt x="83" y="179"/>
                    <a:pt x="83" y="179"/>
                    <a:pt x="83" y="179"/>
                  </a:cubicBezTo>
                  <a:cubicBezTo>
                    <a:pt x="84" y="178"/>
                    <a:pt x="85" y="176"/>
                    <a:pt x="85" y="175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1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任意多边形 149">
              <a:extLst>
                <a:ext uri="{FF2B5EF4-FFF2-40B4-BE49-F238E27FC236}">
                  <a16:creationId xmlns:a16="http://schemas.microsoft.com/office/drawing/2014/main" id="{4FEDDB61-D292-4A39-9B11-0249E4D1E82B}"/>
                </a:ext>
              </a:extLst>
            </p:cNvPr>
            <p:cNvSpPr/>
            <p:nvPr/>
          </p:nvSpPr>
          <p:spPr bwMode="auto">
            <a:xfrm>
              <a:off x="8162926" y="3586164"/>
              <a:ext cx="177800" cy="871538"/>
            </a:xfrm>
            <a:custGeom>
              <a:avLst/>
              <a:gdLst>
                <a:gd name="T0" fmla="*/ 38 w 40"/>
                <a:gd name="T1" fmla="*/ 0 h 196"/>
                <a:gd name="T2" fmla="*/ 0 w 40"/>
                <a:gd name="T3" fmla="*/ 0 h 196"/>
                <a:gd name="T4" fmla="*/ 0 w 40"/>
                <a:gd name="T5" fmla="*/ 196 h 196"/>
                <a:gd name="T6" fmla="*/ 8 w 40"/>
                <a:gd name="T7" fmla="*/ 194 h 196"/>
                <a:gd name="T8" fmla="*/ 36 w 40"/>
                <a:gd name="T9" fmla="*/ 178 h 196"/>
                <a:gd name="T10" fmla="*/ 40 w 40"/>
                <a:gd name="T11" fmla="*/ 172 h 196"/>
                <a:gd name="T12" fmla="*/ 40 w 40"/>
                <a:gd name="T13" fmla="*/ 172 h 196"/>
                <a:gd name="T14" fmla="*/ 40 w 40"/>
                <a:gd name="T15" fmla="*/ 2 h 196"/>
                <a:gd name="T16" fmla="*/ 38 w 40"/>
                <a:gd name="T1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96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3" y="196"/>
                    <a:pt x="6" y="195"/>
                    <a:pt x="8" y="194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9" y="176"/>
                    <a:pt x="40" y="174"/>
                    <a:pt x="40" y="172"/>
                  </a:cubicBezTo>
                  <a:cubicBezTo>
                    <a:pt x="40" y="172"/>
                    <a:pt x="40" y="172"/>
                    <a:pt x="40" y="17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 150">
              <a:extLst>
                <a:ext uri="{FF2B5EF4-FFF2-40B4-BE49-F238E27FC236}">
                  <a16:creationId xmlns:a16="http://schemas.microsoft.com/office/drawing/2014/main" id="{EC3CA9DE-7F60-495D-9085-8D38B635B567}"/>
                </a:ext>
              </a:extLst>
            </p:cNvPr>
            <p:cNvSpPr/>
            <p:nvPr/>
          </p:nvSpPr>
          <p:spPr bwMode="auto">
            <a:xfrm>
              <a:off x="7950201" y="3471864"/>
              <a:ext cx="398463" cy="230188"/>
            </a:xfrm>
            <a:custGeom>
              <a:avLst/>
              <a:gdLst>
                <a:gd name="T0" fmla="*/ 84 w 90"/>
                <a:gd name="T1" fmla="*/ 32 h 52"/>
                <a:gd name="T2" fmla="*/ 56 w 90"/>
                <a:gd name="T3" fmla="*/ 49 h 52"/>
                <a:gd name="T4" fmla="*/ 33 w 90"/>
                <a:gd name="T5" fmla="*/ 48 h 52"/>
                <a:gd name="T6" fmla="*/ 8 w 90"/>
                <a:gd name="T7" fmla="*/ 33 h 52"/>
                <a:gd name="T8" fmla="*/ 6 w 90"/>
                <a:gd name="T9" fmla="*/ 20 h 52"/>
                <a:gd name="T10" fmla="*/ 34 w 90"/>
                <a:gd name="T11" fmla="*/ 4 h 52"/>
                <a:gd name="T12" fmla="*/ 57 w 90"/>
                <a:gd name="T13" fmla="*/ 5 h 52"/>
                <a:gd name="T14" fmla="*/ 82 w 90"/>
                <a:gd name="T15" fmla="*/ 19 h 52"/>
                <a:gd name="T16" fmla="*/ 84 w 90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2">
                  <a:moveTo>
                    <a:pt x="84" y="32"/>
                  </a:moveTo>
                  <a:cubicBezTo>
                    <a:pt x="56" y="49"/>
                    <a:pt x="56" y="49"/>
                    <a:pt x="56" y="49"/>
                  </a:cubicBezTo>
                  <a:cubicBezTo>
                    <a:pt x="50" y="52"/>
                    <a:pt x="39" y="52"/>
                    <a:pt x="33" y="48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1" y="1"/>
                    <a:pt x="57" y="5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3"/>
                    <a:pt x="90" y="29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任意多边形 151">
              <a:extLst>
                <a:ext uri="{FF2B5EF4-FFF2-40B4-BE49-F238E27FC236}">
                  <a16:creationId xmlns:a16="http://schemas.microsoft.com/office/drawing/2014/main" id="{438B9EAF-C9DF-4484-AB9B-4DADCA6F5408}"/>
                </a:ext>
              </a:extLst>
            </p:cNvPr>
            <p:cNvSpPr/>
            <p:nvPr/>
          </p:nvSpPr>
          <p:spPr bwMode="auto">
            <a:xfrm>
              <a:off x="7950201" y="3462339"/>
              <a:ext cx="398463" cy="244475"/>
            </a:xfrm>
            <a:custGeom>
              <a:avLst/>
              <a:gdLst>
                <a:gd name="T0" fmla="*/ 46 w 90"/>
                <a:gd name="T1" fmla="*/ 55 h 55"/>
                <a:gd name="T2" fmla="*/ 31 w 90"/>
                <a:gd name="T3" fmla="*/ 52 h 55"/>
                <a:gd name="T4" fmla="*/ 7 w 90"/>
                <a:gd name="T5" fmla="*/ 37 h 55"/>
                <a:gd name="T6" fmla="*/ 0 w 90"/>
                <a:gd name="T7" fmla="*/ 28 h 55"/>
                <a:gd name="T8" fmla="*/ 5 w 90"/>
                <a:gd name="T9" fmla="*/ 20 h 55"/>
                <a:gd name="T10" fmla="*/ 33 w 90"/>
                <a:gd name="T11" fmla="*/ 4 h 55"/>
                <a:gd name="T12" fmla="*/ 59 w 90"/>
                <a:gd name="T13" fmla="*/ 5 h 55"/>
                <a:gd name="T14" fmla="*/ 83 w 90"/>
                <a:gd name="T15" fmla="*/ 19 h 55"/>
                <a:gd name="T16" fmla="*/ 90 w 90"/>
                <a:gd name="T17" fmla="*/ 29 h 55"/>
                <a:gd name="T18" fmla="*/ 85 w 90"/>
                <a:gd name="T19" fmla="*/ 37 h 55"/>
                <a:gd name="T20" fmla="*/ 57 w 90"/>
                <a:gd name="T21" fmla="*/ 53 h 55"/>
                <a:gd name="T22" fmla="*/ 46 w 90"/>
                <a:gd name="T23" fmla="*/ 55 h 55"/>
                <a:gd name="T24" fmla="*/ 44 w 90"/>
                <a:gd name="T25" fmla="*/ 6 h 55"/>
                <a:gd name="T26" fmla="*/ 36 w 90"/>
                <a:gd name="T27" fmla="*/ 8 h 55"/>
                <a:gd name="T28" fmla="*/ 7 w 90"/>
                <a:gd name="T29" fmla="*/ 24 h 55"/>
                <a:gd name="T30" fmla="*/ 5 w 90"/>
                <a:gd name="T31" fmla="*/ 28 h 55"/>
                <a:gd name="T32" fmla="*/ 9 w 90"/>
                <a:gd name="T33" fmla="*/ 33 h 55"/>
                <a:gd name="T34" fmla="*/ 34 w 90"/>
                <a:gd name="T35" fmla="*/ 47 h 55"/>
                <a:gd name="T36" fmla="*/ 54 w 90"/>
                <a:gd name="T37" fmla="*/ 48 h 55"/>
                <a:gd name="T38" fmla="*/ 83 w 90"/>
                <a:gd name="T39" fmla="*/ 32 h 55"/>
                <a:gd name="T40" fmla="*/ 85 w 90"/>
                <a:gd name="T41" fmla="*/ 29 h 55"/>
                <a:gd name="T42" fmla="*/ 81 w 90"/>
                <a:gd name="T43" fmla="*/ 23 h 55"/>
                <a:gd name="T44" fmla="*/ 56 w 90"/>
                <a:gd name="T45" fmla="*/ 9 h 55"/>
                <a:gd name="T46" fmla="*/ 44 w 90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5">
                  <a:moveTo>
                    <a:pt x="46" y="55"/>
                  </a:moveTo>
                  <a:cubicBezTo>
                    <a:pt x="41" y="55"/>
                    <a:pt x="35" y="54"/>
                    <a:pt x="31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1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5"/>
                    <a:pt x="46" y="55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49" y="51"/>
                    <a:pt x="54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5" y="30"/>
                    <a:pt x="85" y="29"/>
                  </a:cubicBezTo>
                  <a:cubicBezTo>
                    <a:pt x="85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7675800-EE9F-4C0C-B071-DF298EB99F29}"/>
                </a:ext>
              </a:extLst>
            </p:cNvPr>
            <p:cNvSpPr/>
            <p:nvPr/>
          </p:nvSpPr>
          <p:spPr bwMode="auto">
            <a:xfrm>
              <a:off x="8096251" y="3689351"/>
              <a:ext cx="22225" cy="758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982BAB5-611F-4560-BA44-3A5C20B6F96E}"/>
                </a:ext>
              </a:extLst>
            </p:cNvPr>
            <p:cNvSpPr/>
            <p:nvPr/>
          </p:nvSpPr>
          <p:spPr bwMode="auto">
            <a:xfrm>
              <a:off x="8286751" y="3657601"/>
              <a:ext cx="17463" cy="7016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任意多边形 154">
              <a:extLst>
                <a:ext uri="{FF2B5EF4-FFF2-40B4-BE49-F238E27FC236}">
                  <a16:creationId xmlns:a16="http://schemas.microsoft.com/office/drawing/2014/main" id="{B9FC1544-FE00-4E21-9AE0-DFB63E6ED560}"/>
                </a:ext>
              </a:extLst>
            </p:cNvPr>
            <p:cNvSpPr/>
            <p:nvPr/>
          </p:nvSpPr>
          <p:spPr bwMode="auto">
            <a:xfrm>
              <a:off x="7705726" y="4235451"/>
              <a:ext cx="377825" cy="498475"/>
            </a:xfrm>
            <a:custGeom>
              <a:avLst/>
              <a:gdLst>
                <a:gd name="T0" fmla="*/ 84 w 85"/>
                <a:gd name="T1" fmla="*/ 0 h 112"/>
                <a:gd name="T2" fmla="*/ 1 w 85"/>
                <a:gd name="T3" fmla="*/ 0 h 112"/>
                <a:gd name="T4" fmla="*/ 0 w 85"/>
                <a:gd name="T5" fmla="*/ 2 h 112"/>
                <a:gd name="T6" fmla="*/ 0 w 85"/>
                <a:gd name="T7" fmla="*/ 86 h 112"/>
                <a:gd name="T8" fmla="*/ 0 w 85"/>
                <a:gd name="T9" fmla="*/ 86 h 112"/>
                <a:gd name="T10" fmla="*/ 5 w 85"/>
                <a:gd name="T11" fmla="*/ 93 h 112"/>
                <a:gd name="T12" fmla="*/ 30 w 85"/>
                <a:gd name="T13" fmla="*/ 107 h 112"/>
                <a:gd name="T14" fmla="*/ 53 w 85"/>
                <a:gd name="T15" fmla="*/ 108 h 112"/>
                <a:gd name="T16" fmla="*/ 81 w 85"/>
                <a:gd name="T17" fmla="*/ 92 h 112"/>
                <a:gd name="T18" fmla="*/ 85 w 85"/>
                <a:gd name="T19" fmla="*/ 86 h 112"/>
                <a:gd name="T20" fmla="*/ 85 w 85"/>
                <a:gd name="T21" fmla="*/ 86 h 112"/>
                <a:gd name="T22" fmla="*/ 85 w 85"/>
                <a:gd name="T23" fmla="*/ 2 h 112"/>
                <a:gd name="T24" fmla="*/ 84 w 85"/>
                <a:gd name="T2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12">
                  <a:moveTo>
                    <a:pt x="8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2" y="91"/>
                    <a:pt x="5" y="93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7" y="111"/>
                    <a:pt x="47" y="112"/>
                    <a:pt x="53" y="108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4" y="91"/>
                    <a:pt x="85" y="88"/>
                    <a:pt x="85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任意多边形 155">
              <a:extLst>
                <a:ext uri="{FF2B5EF4-FFF2-40B4-BE49-F238E27FC236}">
                  <a16:creationId xmlns:a16="http://schemas.microsoft.com/office/drawing/2014/main" id="{98B041B7-B452-4E5A-B2FB-F87B8B7DCB7D}"/>
                </a:ext>
              </a:extLst>
            </p:cNvPr>
            <p:cNvSpPr/>
            <p:nvPr/>
          </p:nvSpPr>
          <p:spPr bwMode="auto">
            <a:xfrm>
              <a:off x="7691438" y="4225926"/>
              <a:ext cx="404813" cy="511175"/>
            </a:xfrm>
            <a:custGeom>
              <a:avLst/>
              <a:gdLst>
                <a:gd name="T0" fmla="*/ 46 w 91"/>
                <a:gd name="T1" fmla="*/ 115 h 115"/>
                <a:gd name="T2" fmla="*/ 32 w 91"/>
                <a:gd name="T3" fmla="*/ 112 h 115"/>
                <a:gd name="T4" fmla="*/ 7 w 91"/>
                <a:gd name="T5" fmla="*/ 97 h 115"/>
                <a:gd name="T6" fmla="*/ 1 w 91"/>
                <a:gd name="T7" fmla="*/ 91 h 115"/>
                <a:gd name="T8" fmla="*/ 0 w 91"/>
                <a:gd name="T9" fmla="*/ 91 h 115"/>
                <a:gd name="T10" fmla="*/ 0 w 91"/>
                <a:gd name="T11" fmla="*/ 88 h 115"/>
                <a:gd name="T12" fmla="*/ 0 w 91"/>
                <a:gd name="T13" fmla="*/ 4 h 115"/>
                <a:gd name="T14" fmla="*/ 4 w 91"/>
                <a:gd name="T15" fmla="*/ 0 h 115"/>
                <a:gd name="T16" fmla="*/ 87 w 91"/>
                <a:gd name="T17" fmla="*/ 0 h 115"/>
                <a:gd name="T18" fmla="*/ 91 w 91"/>
                <a:gd name="T19" fmla="*/ 4 h 115"/>
                <a:gd name="T20" fmla="*/ 91 w 91"/>
                <a:gd name="T21" fmla="*/ 91 h 115"/>
                <a:gd name="T22" fmla="*/ 91 w 91"/>
                <a:gd name="T23" fmla="*/ 91 h 115"/>
                <a:gd name="T24" fmla="*/ 86 w 91"/>
                <a:gd name="T25" fmla="*/ 96 h 115"/>
                <a:gd name="T26" fmla="*/ 58 w 91"/>
                <a:gd name="T27" fmla="*/ 113 h 115"/>
                <a:gd name="T28" fmla="*/ 46 w 91"/>
                <a:gd name="T29" fmla="*/ 115 h 115"/>
                <a:gd name="T30" fmla="*/ 5 w 91"/>
                <a:gd name="T31" fmla="*/ 88 h 115"/>
                <a:gd name="T32" fmla="*/ 5 w 91"/>
                <a:gd name="T33" fmla="*/ 88 h 115"/>
                <a:gd name="T34" fmla="*/ 10 w 91"/>
                <a:gd name="T35" fmla="*/ 93 h 115"/>
                <a:gd name="T36" fmla="*/ 34 w 91"/>
                <a:gd name="T37" fmla="*/ 107 h 115"/>
                <a:gd name="T38" fmla="*/ 55 w 91"/>
                <a:gd name="T39" fmla="*/ 108 h 115"/>
                <a:gd name="T40" fmla="*/ 83 w 91"/>
                <a:gd name="T41" fmla="*/ 92 h 115"/>
                <a:gd name="T42" fmla="*/ 86 w 91"/>
                <a:gd name="T43" fmla="*/ 88 h 115"/>
                <a:gd name="T44" fmla="*/ 86 w 91"/>
                <a:gd name="T45" fmla="*/ 85 h 115"/>
                <a:gd name="T46" fmla="*/ 86 w 91"/>
                <a:gd name="T47" fmla="*/ 85 h 115"/>
                <a:gd name="T48" fmla="*/ 86 w 91"/>
                <a:gd name="T49" fmla="*/ 5 h 115"/>
                <a:gd name="T50" fmla="*/ 5 w 91"/>
                <a:gd name="T51" fmla="*/ 5 h 115"/>
                <a:gd name="T52" fmla="*/ 5 w 91"/>
                <a:gd name="T53" fmla="*/ 8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" h="115">
                  <a:moveTo>
                    <a:pt x="46" y="115"/>
                  </a:moveTo>
                  <a:cubicBezTo>
                    <a:pt x="41" y="115"/>
                    <a:pt x="36" y="114"/>
                    <a:pt x="32" y="112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4" y="96"/>
                    <a:pt x="2" y="93"/>
                    <a:pt x="1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1" y="2"/>
                    <a:pt x="91" y="4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0" y="93"/>
                    <a:pt x="88" y="95"/>
                    <a:pt x="86" y="96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4" y="114"/>
                    <a:pt x="50" y="115"/>
                    <a:pt x="46" y="115"/>
                  </a:cubicBezTo>
                  <a:close/>
                  <a:moveTo>
                    <a:pt x="5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90"/>
                    <a:pt x="7" y="91"/>
                    <a:pt x="10" y="93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40" y="111"/>
                    <a:pt x="50" y="111"/>
                    <a:pt x="55" y="108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4" y="91"/>
                    <a:pt x="86" y="90"/>
                    <a:pt x="86" y="88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任意多边形 156">
              <a:extLst>
                <a:ext uri="{FF2B5EF4-FFF2-40B4-BE49-F238E27FC236}">
                  <a16:creationId xmlns:a16="http://schemas.microsoft.com/office/drawing/2014/main" id="{86469B52-38F9-4AC6-AD2E-B5ED50DE64AF}"/>
                </a:ext>
              </a:extLst>
            </p:cNvPr>
            <p:cNvSpPr/>
            <p:nvPr/>
          </p:nvSpPr>
          <p:spPr bwMode="auto">
            <a:xfrm>
              <a:off x="7910513" y="4235451"/>
              <a:ext cx="173038" cy="493713"/>
            </a:xfrm>
            <a:custGeom>
              <a:avLst/>
              <a:gdLst>
                <a:gd name="T0" fmla="*/ 38 w 39"/>
                <a:gd name="T1" fmla="*/ 0 h 111"/>
                <a:gd name="T2" fmla="*/ 0 w 39"/>
                <a:gd name="T3" fmla="*/ 0 h 111"/>
                <a:gd name="T4" fmla="*/ 0 w 39"/>
                <a:gd name="T5" fmla="*/ 111 h 111"/>
                <a:gd name="T6" fmla="*/ 7 w 39"/>
                <a:gd name="T7" fmla="*/ 109 h 111"/>
                <a:gd name="T8" fmla="*/ 35 w 39"/>
                <a:gd name="T9" fmla="*/ 92 h 111"/>
                <a:gd name="T10" fmla="*/ 39 w 39"/>
                <a:gd name="T11" fmla="*/ 86 h 111"/>
                <a:gd name="T12" fmla="*/ 39 w 39"/>
                <a:gd name="T13" fmla="*/ 86 h 111"/>
                <a:gd name="T14" fmla="*/ 39 w 39"/>
                <a:gd name="T15" fmla="*/ 2 h 111"/>
                <a:gd name="T16" fmla="*/ 38 w 39"/>
                <a:gd name="T1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1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3" y="110"/>
                    <a:pt x="5" y="110"/>
                    <a:pt x="7" y="109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8" y="91"/>
                    <a:pt x="39" y="88"/>
                    <a:pt x="39" y="86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任意多边形 157">
              <a:extLst>
                <a:ext uri="{FF2B5EF4-FFF2-40B4-BE49-F238E27FC236}">
                  <a16:creationId xmlns:a16="http://schemas.microsoft.com/office/drawing/2014/main" id="{1A4739F4-9FE1-49B3-B8E6-02C1CDCD21FE}"/>
                </a:ext>
              </a:extLst>
            </p:cNvPr>
            <p:cNvSpPr/>
            <p:nvPr/>
          </p:nvSpPr>
          <p:spPr bwMode="auto">
            <a:xfrm>
              <a:off x="7696201" y="4124326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7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8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任意多边形 158">
              <a:extLst>
                <a:ext uri="{FF2B5EF4-FFF2-40B4-BE49-F238E27FC236}">
                  <a16:creationId xmlns:a16="http://schemas.microsoft.com/office/drawing/2014/main" id="{54F28DEF-67CD-4993-BC64-8AC8B3F69EDE}"/>
                </a:ext>
              </a:extLst>
            </p:cNvPr>
            <p:cNvSpPr/>
            <p:nvPr/>
          </p:nvSpPr>
          <p:spPr bwMode="auto">
            <a:xfrm>
              <a:off x="7691438" y="4111626"/>
              <a:ext cx="404813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5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4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1 w 91"/>
                <a:gd name="T43" fmla="*/ 24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5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1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B6EE661-6C92-42FC-A6D8-3B146A050D94}"/>
                </a:ext>
              </a:extLst>
            </p:cNvPr>
            <p:cNvSpPr/>
            <p:nvPr/>
          </p:nvSpPr>
          <p:spPr bwMode="auto">
            <a:xfrm>
              <a:off x="7839076" y="4337051"/>
              <a:ext cx="22225" cy="38258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842875B-2281-4502-A053-23B632CE1B9F}"/>
                </a:ext>
              </a:extLst>
            </p:cNvPr>
            <p:cNvSpPr/>
            <p:nvPr/>
          </p:nvSpPr>
          <p:spPr bwMode="auto">
            <a:xfrm>
              <a:off x="8034338" y="4306889"/>
              <a:ext cx="17463" cy="3190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任意多边形 161">
              <a:extLst>
                <a:ext uri="{FF2B5EF4-FFF2-40B4-BE49-F238E27FC236}">
                  <a16:creationId xmlns:a16="http://schemas.microsoft.com/office/drawing/2014/main" id="{86B0C361-66FC-45A2-ADC2-BFA0F96952EC}"/>
                </a:ext>
              </a:extLst>
            </p:cNvPr>
            <p:cNvSpPr/>
            <p:nvPr/>
          </p:nvSpPr>
          <p:spPr bwMode="auto">
            <a:xfrm>
              <a:off x="8194676" y="4608514"/>
              <a:ext cx="381000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5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5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任意多边形 162">
              <a:extLst>
                <a:ext uri="{FF2B5EF4-FFF2-40B4-BE49-F238E27FC236}">
                  <a16:creationId xmlns:a16="http://schemas.microsoft.com/office/drawing/2014/main" id="{5B699F64-0A39-4196-9B0F-1DB0173AA586}"/>
                </a:ext>
              </a:extLst>
            </p:cNvPr>
            <p:cNvSpPr/>
            <p:nvPr/>
          </p:nvSpPr>
          <p:spPr bwMode="auto">
            <a:xfrm>
              <a:off x="8180388" y="4600576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91 w 91"/>
                <a:gd name="T19" fmla="*/ 4 h 57"/>
                <a:gd name="T20" fmla="*/ 91 w 91"/>
                <a:gd name="T21" fmla="*/ 32 h 57"/>
                <a:gd name="T22" fmla="*/ 91 w 91"/>
                <a:gd name="T23" fmla="*/ 32 h 57"/>
                <a:gd name="T24" fmla="*/ 86 w 91"/>
                <a:gd name="T25" fmla="*/ 38 h 57"/>
                <a:gd name="T26" fmla="*/ 58 w 91"/>
                <a:gd name="T27" fmla="*/ 54 h 57"/>
                <a:gd name="T28" fmla="*/ 46 w 91"/>
                <a:gd name="T29" fmla="*/ 57 h 57"/>
                <a:gd name="T30" fmla="*/ 5 w 91"/>
                <a:gd name="T31" fmla="*/ 29 h 57"/>
                <a:gd name="T32" fmla="*/ 5 w 91"/>
                <a:gd name="T33" fmla="*/ 29 h 57"/>
                <a:gd name="T34" fmla="*/ 10 w 91"/>
                <a:gd name="T35" fmla="*/ 34 h 57"/>
                <a:gd name="T36" fmla="*/ 34 w 91"/>
                <a:gd name="T37" fmla="*/ 49 h 57"/>
                <a:gd name="T38" fmla="*/ 55 w 91"/>
                <a:gd name="T39" fmla="*/ 50 h 57"/>
                <a:gd name="T40" fmla="*/ 83 w 91"/>
                <a:gd name="T41" fmla="*/ 33 h 57"/>
                <a:gd name="T42" fmla="*/ 86 w 91"/>
                <a:gd name="T43" fmla="*/ 30 h 57"/>
                <a:gd name="T44" fmla="*/ 86 w 91"/>
                <a:gd name="T45" fmla="*/ 27 h 57"/>
                <a:gd name="T46" fmla="*/ 86 w 91"/>
                <a:gd name="T47" fmla="*/ 27 h 57"/>
                <a:gd name="T48" fmla="*/ 86 w 91"/>
                <a:gd name="T49" fmla="*/ 5 h 57"/>
                <a:gd name="T50" fmla="*/ 5 w 91"/>
                <a:gd name="T51" fmla="*/ 5 h 57"/>
                <a:gd name="T52" fmla="*/ 5 w 91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5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1" y="2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任意多边形 163">
              <a:extLst>
                <a:ext uri="{FF2B5EF4-FFF2-40B4-BE49-F238E27FC236}">
                  <a16:creationId xmlns:a16="http://schemas.microsoft.com/office/drawing/2014/main" id="{1A416488-2E60-4130-919C-BB11A15B727F}"/>
                </a:ext>
              </a:extLst>
            </p:cNvPr>
            <p:cNvSpPr/>
            <p:nvPr/>
          </p:nvSpPr>
          <p:spPr bwMode="auto">
            <a:xfrm>
              <a:off x="8397876" y="4608514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7 h 52"/>
                <a:gd name="T12" fmla="*/ 39 w 40"/>
                <a:gd name="T13" fmla="*/ 27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任意多边形 164">
              <a:extLst>
                <a:ext uri="{FF2B5EF4-FFF2-40B4-BE49-F238E27FC236}">
                  <a16:creationId xmlns:a16="http://schemas.microsoft.com/office/drawing/2014/main" id="{DF53FC6A-4C21-45FA-BB0A-7090D8563FB9}"/>
                </a:ext>
              </a:extLst>
            </p:cNvPr>
            <p:cNvSpPr/>
            <p:nvPr/>
          </p:nvSpPr>
          <p:spPr bwMode="auto">
            <a:xfrm>
              <a:off x="8185151" y="4497389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7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任意多边形 165">
              <a:extLst>
                <a:ext uri="{FF2B5EF4-FFF2-40B4-BE49-F238E27FC236}">
                  <a16:creationId xmlns:a16="http://schemas.microsoft.com/office/drawing/2014/main" id="{3A50FBC5-CCE4-4481-91ED-18FCDF21109E}"/>
                </a:ext>
              </a:extLst>
            </p:cNvPr>
            <p:cNvSpPr/>
            <p:nvPr/>
          </p:nvSpPr>
          <p:spPr bwMode="auto">
            <a:xfrm>
              <a:off x="8180388" y="4484689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4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1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78A8C69-3EAF-46F3-B0CD-89E6BF338225}"/>
                </a:ext>
              </a:extLst>
            </p:cNvPr>
            <p:cNvSpPr/>
            <p:nvPr/>
          </p:nvSpPr>
          <p:spPr bwMode="auto">
            <a:xfrm>
              <a:off x="8326438" y="471170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22167D9-82DB-44F4-8982-BEC6A01BD2D0}"/>
                </a:ext>
              </a:extLst>
            </p:cNvPr>
            <p:cNvSpPr/>
            <p:nvPr/>
          </p:nvSpPr>
          <p:spPr bwMode="auto">
            <a:xfrm>
              <a:off x="8523288" y="4679951"/>
              <a:ext cx="17463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任意多边形 168">
              <a:extLst>
                <a:ext uri="{FF2B5EF4-FFF2-40B4-BE49-F238E27FC236}">
                  <a16:creationId xmlns:a16="http://schemas.microsoft.com/office/drawing/2014/main" id="{934FBB93-DDD9-48E5-A96F-DF142FB4406D}"/>
                </a:ext>
              </a:extLst>
            </p:cNvPr>
            <p:cNvSpPr/>
            <p:nvPr/>
          </p:nvSpPr>
          <p:spPr bwMode="auto">
            <a:xfrm>
              <a:off x="5432426" y="5092701"/>
              <a:ext cx="687388" cy="466725"/>
            </a:xfrm>
            <a:custGeom>
              <a:avLst/>
              <a:gdLst>
                <a:gd name="T0" fmla="*/ 0 w 155"/>
                <a:gd name="T1" fmla="*/ 6 h 105"/>
                <a:gd name="T2" fmla="*/ 74 w 155"/>
                <a:gd name="T3" fmla="*/ 0 h 105"/>
                <a:gd name="T4" fmla="*/ 74 w 155"/>
                <a:gd name="T5" fmla="*/ 0 h 105"/>
                <a:gd name="T6" fmla="*/ 85 w 155"/>
                <a:gd name="T7" fmla="*/ 7 h 105"/>
                <a:gd name="T8" fmla="*/ 85 w 155"/>
                <a:gd name="T9" fmla="*/ 7 h 105"/>
                <a:gd name="T10" fmla="*/ 130 w 155"/>
                <a:gd name="T11" fmla="*/ 20 h 105"/>
                <a:gd name="T12" fmla="*/ 141 w 155"/>
                <a:gd name="T13" fmla="*/ 28 h 105"/>
                <a:gd name="T14" fmla="*/ 141 w 155"/>
                <a:gd name="T15" fmla="*/ 28 h 105"/>
                <a:gd name="T16" fmla="*/ 155 w 155"/>
                <a:gd name="T17" fmla="*/ 25 h 105"/>
                <a:gd name="T18" fmla="*/ 155 w 155"/>
                <a:gd name="T19" fmla="*/ 25 h 105"/>
                <a:gd name="T20" fmla="*/ 155 w 155"/>
                <a:gd name="T21" fmla="*/ 54 h 105"/>
                <a:gd name="T22" fmla="*/ 155 w 155"/>
                <a:gd name="T23" fmla="*/ 54 h 105"/>
                <a:gd name="T24" fmla="*/ 131 w 155"/>
                <a:gd name="T25" fmla="*/ 87 h 105"/>
                <a:gd name="T26" fmla="*/ 16 w 155"/>
                <a:gd name="T27" fmla="*/ 87 h 105"/>
                <a:gd name="T28" fmla="*/ 7 w 155"/>
                <a:gd name="T29" fmla="*/ 80 h 105"/>
                <a:gd name="T30" fmla="*/ 7 w 155"/>
                <a:gd name="T31" fmla="*/ 80 h 105"/>
                <a:gd name="T32" fmla="*/ 7 w 155"/>
                <a:gd name="T33" fmla="*/ 52 h 105"/>
                <a:gd name="T34" fmla="*/ 7 w 155"/>
                <a:gd name="T35" fmla="*/ 52 h 105"/>
                <a:gd name="T36" fmla="*/ 42 w 155"/>
                <a:gd name="T37" fmla="*/ 46 h 105"/>
                <a:gd name="T38" fmla="*/ 42 w 155"/>
                <a:gd name="T39" fmla="*/ 45 h 105"/>
                <a:gd name="T40" fmla="*/ 0 w 155"/>
                <a:gd name="T41" fmla="*/ 34 h 105"/>
                <a:gd name="T42" fmla="*/ 0 w 155"/>
                <a:gd name="T43" fmla="*/ 34 h 105"/>
                <a:gd name="T44" fmla="*/ 0 w 155"/>
                <a:gd name="T45" fmla="*/ 6 h 105"/>
                <a:gd name="T46" fmla="*/ 0 w 155"/>
                <a:gd name="T47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5" h="105">
                  <a:moveTo>
                    <a:pt x="0" y="6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102" y="9"/>
                    <a:pt x="117" y="13"/>
                    <a:pt x="130" y="20"/>
                  </a:cubicBezTo>
                  <a:cubicBezTo>
                    <a:pt x="134" y="22"/>
                    <a:pt x="138" y="25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66"/>
                    <a:pt x="147" y="78"/>
                    <a:pt x="131" y="87"/>
                  </a:cubicBezTo>
                  <a:cubicBezTo>
                    <a:pt x="99" y="105"/>
                    <a:pt x="48" y="105"/>
                    <a:pt x="16" y="87"/>
                  </a:cubicBezTo>
                  <a:cubicBezTo>
                    <a:pt x="13" y="85"/>
                    <a:pt x="10" y="82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5"/>
                    <a:pt x="42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任意多边形 169">
              <a:extLst>
                <a:ext uri="{FF2B5EF4-FFF2-40B4-BE49-F238E27FC236}">
                  <a16:creationId xmlns:a16="http://schemas.microsoft.com/office/drawing/2014/main" id="{348BCB13-2786-4833-9A0D-2C5C942120B0}"/>
                </a:ext>
              </a:extLst>
            </p:cNvPr>
            <p:cNvSpPr/>
            <p:nvPr/>
          </p:nvSpPr>
          <p:spPr bwMode="auto">
            <a:xfrm>
              <a:off x="5422901" y="5084764"/>
              <a:ext cx="706438" cy="484188"/>
            </a:xfrm>
            <a:custGeom>
              <a:avLst/>
              <a:gdLst>
                <a:gd name="T0" fmla="*/ 159 w 159"/>
                <a:gd name="T1" fmla="*/ 56 h 109"/>
                <a:gd name="T2" fmla="*/ 159 w 159"/>
                <a:gd name="T3" fmla="*/ 57 h 109"/>
                <a:gd name="T4" fmla="*/ 159 w 159"/>
                <a:gd name="T5" fmla="*/ 57 h 109"/>
                <a:gd name="T6" fmla="*/ 134 w 159"/>
                <a:gd name="T7" fmla="*/ 90 h 109"/>
                <a:gd name="T8" fmla="*/ 17 w 159"/>
                <a:gd name="T9" fmla="*/ 91 h 109"/>
                <a:gd name="T10" fmla="*/ 7 w 159"/>
                <a:gd name="T11" fmla="*/ 83 h 109"/>
                <a:gd name="T12" fmla="*/ 7 w 159"/>
                <a:gd name="T13" fmla="*/ 83 h 109"/>
                <a:gd name="T14" fmla="*/ 7 w 159"/>
                <a:gd name="T15" fmla="*/ 52 h 109"/>
                <a:gd name="T16" fmla="*/ 35 w 159"/>
                <a:gd name="T17" fmla="*/ 47 h 109"/>
                <a:gd name="T18" fmla="*/ 1 w 159"/>
                <a:gd name="T19" fmla="*/ 38 h 109"/>
                <a:gd name="T20" fmla="*/ 0 w 159"/>
                <a:gd name="T21" fmla="*/ 38 h 109"/>
                <a:gd name="T22" fmla="*/ 0 w 159"/>
                <a:gd name="T23" fmla="*/ 8 h 109"/>
                <a:gd name="T24" fmla="*/ 0 w 159"/>
                <a:gd name="T25" fmla="*/ 7 h 109"/>
                <a:gd name="T26" fmla="*/ 76 w 159"/>
                <a:gd name="T27" fmla="*/ 0 h 109"/>
                <a:gd name="T28" fmla="*/ 77 w 159"/>
                <a:gd name="T29" fmla="*/ 0 h 109"/>
                <a:gd name="T30" fmla="*/ 88 w 159"/>
                <a:gd name="T31" fmla="*/ 8 h 109"/>
                <a:gd name="T32" fmla="*/ 133 w 159"/>
                <a:gd name="T33" fmla="*/ 20 h 109"/>
                <a:gd name="T34" fmla="*/ 144 w 159"/>
                <a:gd name="T35" fmla="*/ 28 h 109"/>
                <a:gd name="T36" fmla="*/ 156 w 159"/>
                <a:gd name="T37" fmla="*/ 25 h 109"/>
                <a:gd name="T38" fmla="*/ 157 w 159"/>
                <a:gd name="T39" fmla="*/ 25 h 109"/>
                <a:gd name="T40" fmla="*/ 159 w 159"/>
                <a:gd name="T41" fmla="*/ 26 h 109"/>
                <a:gd name="T42" fmla="*/ 159 w 159"/>
                <a:gd name="T43" fmla="*/ 56 h 109"/>
                <a:gd name="T44" fmla="*/ 4 w 159"/>
                <a:gd name="T45" fmla="*/ 10 h 109"/>
                <a:gd name="T46" fmla="*/ 4 w 159"/>
                <a:gd name="T47" fmla="*/ 35 h 109"/>
                <a:gd name="T48" fmla="*/ 45 w 159"/>
                <a:gd name="T49" fmla="*/ 45 h 109"/>
                <a:gd name="T50" fmla="*/ 46 w 159"/>
                <a:gd name="T51" fmla="*/ 46 h 109"/>
                <a:gd name="T52" fmla="*/ 46 w 159"/>
                <a:gd name="T53" fmla="*/ 49 h 109"/>
                <a:gd name="T54" fmla="*/ 11 w 159"/>
                <a:gd name="T55" fmla="*/ 56 h 109"/>
                <a:gd name="T56" fmla="*/ 11 w 159"/>
                <a:gd name="T57" fmla="*/ 81 h 109"/>
                <a:gd name="T58" fmla="*/ 19 w 159"/>
                <a:gd name="T59" fmla="*/ 87 h 109"/>
                <a:gd name="T60" fmla="*/ 132 w 159"/>
                <a:gd name="T61" fmla="*/ 87 h 109"/>
                <a:gd name="T62" fmla="*/ 155 w 159"/>
                <a:gd name="T63" fmla="*/ 56 h 109"/>
                <a:gd name="T64" fmla="*/ 155 w 159"/>
                <a:gd name="T65" fmla="*/ 30 h 109"/>
                <a:gd name="T66" fmla="*/ 144 w 159"/>
                <a:gd name="T67" fmla="*/ 32 h 109"/>
                <a:gd name="T68" fmla="*/ 143 w 159"/>
                <a:gd name="T69" fmla="*/ 32 h 109"/>
                <a:gd name="T70" fmla="*/ 142 w 159"/>
                <a:gd name="T71" fmla="*/ 31 h 109"/>
                <a:gd name="T72" fmla="*/ 131 w 159"/>
                <a:gd name="T73" fmla="*/ 24 h 109"/>
                <a:gd name="T74" fmla="*/ 87 w 159"/>
                <a:gd name="T75" fmla="*/ 11 h 109"/>
                <a:gd name="T76" fmla="*/ 76 w 159"/>
                <a:gd name="T77" fmla="*/ 4 h 109"/>
                <a:gd name="T78" fmla="*/ 4 w 159"/>
                <a:gd name="T79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9" h="109">
                  <a:moveTo>
                    <a:pt x="159" y="56"/>
                  </a:moveTo>
                  <a:cubicBezTo>
                    <a:pt x="159" y="57"/>
                    <a:pt x="159" y="57"/>
                    <a:pt x="159" y="57"/>
                  </a:cubicBezTo>
                  <a:cubicBezTo>
                    <a:pt x="159" y="57"/>
                    <a:pt x="159" y="57"/>
                    <a:pt x="159" y="57"/>
                  </a:cubicBezTo>
                  <a:cubicBezTo>
                    <a:pt x="158" y="70"/>
                    <a:pt x="149" y="81"/>
                    <a:pt x="134" y="90"/>
                  </a:cubicBezTo>
                  <a:cubicBezTo>
                    <a:pt x="102" y="109"/>
                    <a:pt x="50" y="109"/>
                    <a:pt x="17" y="91"/>
                  </a:cubicBezTo>
                  <a:cubicBezTo>
                    <a:pt x="14" y="89"/>
                    <a:pt x="11" y="86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105" y="9"/>
                    <a:pt x="121" y="13"/>
                    <a:pt x="133" y="20"/>
                  </a:cubicBezTo>
                  <a:cubicBezTo>
                    <a:pt x="137" y="22"/>
                    <a:pt x="140" y="25"/>
                    <a:pt x="144" y="28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9" y="26"/>
                    <a:pt x="159" y="26"/>
                    <a:pt x="159" y="26"/>
                  </a:cubicBezTo>
                  <a:lnTo>
                    <a:pt x="159" y="56"/>
                  </a:lnTo>
                  <a:close/>
                  <a:moveTo>
                    <a:pt x="4" y="10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6" y="85"/>
                    <a:pt x="19" y="87"/>
                  </a:cubicBezTo>
                  <a:cubicBezTo>
                    <a:pt x="51" y="105"/>
                    <a:pt x="101" y="105"/>
                    <a:pt x="132" y="87"/>
                  </a:cubicBezTo>
                  <a:cubicBezTo>
                    <a:pt x="147" y="78"/>
                    <a:pt x="155" y="67"/>
                    <a:pt x="155" y="5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39" y="28"/>
                    <a:pt x="135" y="26"/>
                    <a:pt x="131" y="24"/>
                  </a:cubicBezTo>
                  <a:cubicBezTo>
                    <a:pt x="119" y="17"/>
                    <a:pt x="104" y="13"/>
                    <a:pt x="87" y="11"/>
                  </a:cubicBezTo>
                  <a:cubicBezTo>
                    <a:pt x="76" y="4"/>
                    <a:pt x="76" y="4"/>
                    <a:pt x="76" y="4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任意多边形 170">
              <a:extLst>
                <a:ext uri="{FF2B5EF4-FFF2-40B4-BE49-F238E27FC236}">
                  <a16:creationId xmlns:a16="http://schemas.microsoft.com/office/drawing/2014/main" id="{260283F6-F7F8-406A-B6CC-F7FE29440781}"/>
                </a:ext>
              </a:extLst>
            </p:cNvPr>
            <p:cNvSpPr/>
            <p:nvPr/>
          </p:nvSpPr>
          <p:spPr bwMode="auto">
            <a:xfrm>
              <a:off x="5432426" y="4978401"/>
              <a:ext cx="723900" cy="457200"/>
            </a:xfrm>
            <a:custGeom>
              <a:avLst/>
              <a:gdLst>
                <a:gd name="T0" fmla="*/ 74 w 163"/>
                <a:gd name="T1" fmla="*/ 51 h 103"/>
                <a:gd name="T2" fmla="*/ 0 w 163"/>
                <a:gd name="T3" fmla="*/ 32 h 103"/>
                <a:gd name="T4" fmla="*/ 0 w 163"/>
                <a:gd name="T5" fmla="*/ 32 h 103"/>
                <a:gd name="T6" fmla="*/ 23 w 163"/>
                <a:gd name="T7" fmla="*/ 15 h 103"/>
                <a:gd name="T8" fmla="*/ 130 w 163"/>
                <a:gd name="T9" fmla="*/ 18 h 103"/>
                <a:gd name="T10" fmla="*/ 131 w 163"/>
                <a:gd name="T11" fmla="*/ 84 h 103"/>
                <a:gd name="T12" fmla="*/ 16 w 163"/>
                <a:gd name="T13" fmla="*/ 85 h 103"/>
                <a:gd name="T14" fmla="*/ 7 w 163"/>
                <a:gd name="T15" fmla="*/ 78 h 103"/>
                <a:gd name="T16" fmla="*/ 7 w 163"/>
                <a:gd name="T17" fmla="*/ 78 h 103"/>
                <a:gd name="T18" fmla="*/ 74 w 163"/>
                <a:gd name="T19" fmla="*/ 51 h 103"/>
                <a:gd name="T20" fmla="*/ 74 w 163"/>
                <a:gd name="T21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03">
                  <a:moveTo>
                    <a:pt x="74" y="5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" y="26"/>
                    <a:pt x="13" y="20"/>
                    <a:pt x="23" y="15"/>
                  </a:cubicBezTo>
                  <a:cubicBezTo>
                    <a:pt x="55" y="0"/>
                    <a:pt x="101" y="2"/>
                    <a:pt x="130" y="18"/>
                  </a:cubicBezTo>
                  <a:cubicBezTo>
                    <a:pt x="163" y="36"/>
                    <a:pt x="163" y="66"/>
                    <a:pt x="131" y="84"/>
                  </a:cubicBezTo>
                  <a:cubicBezTo>
                    <a:pt x="99" y="103"/>
                    <a:pt x="48" y="103"/>
                    <a:pt x="16" y="85"/>
                  </a:cubicBezTo>
                  <a:cubicBezTo>
                    <a:pt x="13" y="83"/>
                    <a:pt x="10" y="80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任意多边形 171">
              <a:extLst>
                <a:ext uri="{FF2B5EF4-FFF2-40B4-BE49-F238E27FC236}">
                  <a16:creationId xmlns:a16="http://schemas.microsoft.com/office/drawing/2014/main" id="{2ED00BB8-E32A-4D71-98D6-7DCA1B6BF6B8}"/>
                </a:ext>
              </a:extLst>
            </p:cNvPr>
            <p:cNvSpPr/>
            <p:nvPr/>
          </p:nvSpPr>
          <p:spPr bwMode="auto">
            <a:xfrm>
              <a:off x="5422901" y="4968876"/>
              <a:ext cx="706438" cy="476250"/>
            </a:xfrm>
            <a:custGeom>
              <a:avLst/>
              <a:gdLst>
                <a:gd name="T0" fmla="*/ 159 w 159"/>
                <a:gd name="T1" fmla="*/ 53 h 107"/>
                <a:gd name="T2" fmla="*/ 134 w 159"/>
                <a:gd name="T3" fmla="*/ 88 h 107"/>
                <a:gd name="T4" fmla="*/ 17 w 159"/>
                <a:gd name="T5" fmla="*/ 88 h 107"/>
                <a:gd name="T6" fmla="*/ 7 w 159"/>
                <a:gd name="T7" fmla="*/ 81 h 107"/>
                <a:gd name="T8" fmla="*/ 7 w 159"/>
                <a:gd name="T9" fmla="*/ 81 h 107"/>
                <a:gd name="T10" fmla="*/ 7 w 159"/>
                <a:gd name="T11" fmla="*/ 78 h 107"/>
                <a:gd name="T12" fmla="*/ 69 w 159"/>
                <a:gd name="T13" fmla="*/ 54 h 107"/>
                <a:gd name="T14" fmla="*/ 1 w 159"/>
                <a:gd name="T15" fmla="*/ 36 h 107"/>
                <a:gd name="T16" fmla="*/ 0 w 159"/>
                <a:gd name="T17" fmla="*/ 36 h 107"/>
                <a:gd name="T18" fmla="*/ 0 w 159"/>
                <a:gd name="T19" fmla="*/ 34 h 107"/>
                <a:gd name="T20" fmla="*/ 0 w 159"/>
                <a:gd name="T21" fmla="*/ 33 h 107"/>
                <a:gd name="T22" fmla="*/ 25 w 159"/>
                <a:gd name="T23" fmla="*/ 15 h 107"/>
                <a:gd name="T24" fmla="*/ 133 w 159"/>
                <a:gd name="T25" fmla="*/ 18 h 107"/>
                <a:gd name="T26" fmla="*/ 153 w 159"/>
                <a:gd name="T27" fmla="*/ 36 h 107"/>
                <a:gd name="T28" fmla="*/ 159 w 159"/>
                <a:gd name="T29" fmla="*/ 53 h 107"/>
                <a:gd name="T30" fmla="*/ 76 w 159"/>
                <a:gd name="T31" fmla="*/ 51 h 107"/>
                <a:gd name="T32" fmla="*/ 78 w 159"/>
                <a:gd name="T33" fmla="*/ 52 h 107"/>
                <a:gd name="T34" fmla="*/ 78 w 159"/>
                <a:gd name="T35" fmla="*/ 55 h 107"/>
                <a:gd name="T36" fmla="*/ 13 w 159"/>
                <a:gd name="T37" fmla="*/ 80 h 107"/>
                <a:gd name="T38" fmla="*/ 19 w 159"/>
                <a:gd name="T39" fmla="*/ 85 h 107"/>
                <a:gd name="T40" fmla="*/ 132 w 159"/>
                <a:gd name="T41" fmla="*/ 85 h 107"/>
                <a:gd name="T42" fmla="*/ 155 w 159"/>
                <a:gd name="T43" fmla="*/ 53 h 107"/>
                <a:gd name="T44" fmla="*/ 131 w 159"/>
                <a:gd name="T45" fmla="*/ 21 h 107"/>
                <a:gd name="T46" fmla="*/ 26 w 159"/>
                <a:gd name="T47" fmla="*/ 19 h 107"/>
                <a:gd name="T48" fmla="*/ 6 w 159"/>
                <a:gd name="T49" fmla="*/ 33 h 107"/>
                <a:gd name="T50" fmla="*/ 76 w 159"/>
                <a:gd name="T51" fmla="*/ 5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107">
                  <a:moveTo>
                    <a:pt x="159" y="53"/>
                  </a:moveTo>
                  <a:cubicBezTo>
                    <a:pt x="159" y="66"/>
                    <a:pt x="150" y="79"/>
                    <a:pt x="134" y="88"/>
                  </a:cubicBezTo>
                  <a:cubicBezTo>
                    <a:pt x="102" y="107"/>
                    <a:pt x="50" y="107"/>
                    <a:pt x="17" y="88"/>
                  </a:cubicBezTo>
                  <a:cubicBezTo>
                    <a:pt x="14" y="86"/>
                    <a:pt x="11" y="84"/>
                    <a:pt x="7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" y="26"/>
                    <a:pt x="14" y="20"/>
                    <a:pt x="25" y="15"/>
                  </a:cubicBezTo>
                  <a:cubicBezTo>
                    <a:pt x="57" y="0"/>
                    <a:pt x="103" y="2"/>
                    <a:pt x="133" y="18"/>
                  </a:cubicBezTo>
                  <a:cubicBezTo>
                    <a:pt x="142" y="23"/>
                    <a:pt x="149" y="29"/>
                    <a:pt x="153" y="36"/>
                  </a:cubicBezTo>
                  <a:cubicBezTo>
                    <a:pt x="157" y="41"/>
                    <a:pt x="159" y="47"/>
                    <a:pt x="159" y="53"/>
                  </a:cubicBezTo>
                  <a:close/>
                  <a:moveTo>
                    <a:pt x="76" y="51"/>
                  </a:moveTo>
                  <a:cubicBezTo>
                    <a:pt x="78" y="52"/>
                    <a:pt x="78" y="52"/>
                    <a:pt x="78" y="52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5" y="82"/>
                    <a:pt x="17" y="84"/>
                    <a:pt x="19" y="85"/>
                  </a:cubicBezTo>
                  <a:cubicBezTo>
                    <a:pt x="50" y="103"/>
                    <a:pt x="101" y="103"/>
                    <a:pt x="132" y="85"/>
                  </a:cubicBezTo>
                  <a:cubicBezTo>
                    <a:pt x="147" y="76"/>
                    <a:pt x="155" y="65"/>
                    <a:pt x="155" y="53"/>
                  </a:cubicBezTo>
                  <a:cubicBezTo>
                    <a:pt x="155" y="41"/>
                    <a:pt x="146" y="30"/>
                    <a:pt x="131" y="21"/>
                  </a:cubicBezTo>
                  <a:cubicBezTo>
                    <a:pt x="102" y="6"/>
                    <a:pt x="57" y="4"/>
                    <a:pt x="26" y="19"/>
                  </a:cubicBezTo>
                  <a:cubicBezTo>
                    <a:pt x="18" y="23"/>
                    <a:pt x="11" y="27"/>
                    <a:pt x="6" y="33"/>
                  </a:cubicBezTo>
                  <a:lnTo>
                    <a:pt x="7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任意多边形 172">
              <a:extLst>
                <a:ext uri="{FF2B5EF4-FFF2-40B4-BE49-F238E27FC236}">
                  <a16:creationId xmlns:a16="http://schemas.microsoft.com/office/drawing/2014/main" id="{DF5EF69A-4975-45D7-8E45-02C70B35DB5A}"/>
                </a:ext>
              </a:extLst>
            </p:cNvPr>
            <p:cNvSpPr/>
            <p:nvPr/>
          </p:nvSpPr>
          <p:spPr bwMode="auto">
            <a:xfrm>
              <a:off x="5462588" y="5203826"/>
              <a:ext cx="298450" cy="200025"/>
            </a:xfrm>
            <a:custGeom>
              <a:avLst/>
              <a:gdLst>
                <a:gd name="T0" fmla="*/ 0 w 67"/>
                <a:gd name="T1" fmla="*/ 27 h 45"/>
                <a:gd name="T2" fmla="*/ 67 w 67"/>
                <a:gd name="T3" fmla="*/ 0 h 45"/>
                <a:gd name="T4" fmla="*/ 67 w 67"/>
                <a:gd name="T5" fmla="*/ 1 h 45"/>
                <a:gd name="T6" fmla="*/ 44 w 67"/>
                <a:gd name="T7" fmla="*/ 45 h 45"/>
                <a:gd name="T8" fmla="*/ 44 w 67"/>
                <a:gd name="T9" fmla="*/ 45 h 45"/>
                <a:gd name="T10" fmla="*/ 9 w 67"/>
                <a:gd name="T11" fmla="*/ 34 h 45"/>
                <a:gd name="T12" fmla="*/ 0 w 67"/>
                <a:gd name="T13" fmla="*/ 27 h 45"/>
                <a:gd name="T14" fmla="*/ 0 w 67"/>
                <a:gd name="T15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45">
                  <a:moveTo>
                    <a:pt x="0" y="27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1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31" y="43"/>
                    <a:pt x="19" y="39"/>
                    <a:pt x="9" y="34"/>
                  </a:cubicBezTo>
                  <a:cubicBezTo>
                    <a:pt x="6" y="32"/>
                    <a:pt x="3" y="29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任意多边形 173">
              <a:extLst>
                <a:ext uri="{FF2B5EF4-FFF2-40B4-BE49-F238E27FC236}">
                  <a16:creationId xmlns:a16="http://schemas.microsoft.com/office/drawing/2014/main" id="{CF4EC291-F8FB-46C2-BA46-7F260BE7AC42}"/>
                </a:ext>
              </a:extLst>
            </p:cNvPr>
            <p:cNvSpPr/>
            <p:nvPr/>
          </p:nvSpPr>
          <p:spPr bwMode="auto">
            <a:xfrm>
              <a:off x="5454651" y="5195889"/>
              <a:ext cx="314325" cy="222250"/>
            </a:xfrm>
            <a:custGeom>
              <a:avLst/>
              <a:gdLst>
                <a:gd name="T0" fmla="*/ 47 w 71"/>
                <a:gd name="T1" fmla="*/ 50 h 50"/>
                <a:gd name="T2" fmla="*/ 45 w 71"/>
                <a:gd name="T3" fmla="*/ 49 h 50"/>
                <a:gd name="T4" fmla="*/ 10 w 71"/>
                <a:gd name="T5" fmla="*/ 37 h 50"/>
                <a:gd name="T6" fmla="*/ 1 w 71"/>
                <a:gd name="T7" fmla="*/ 31 h 50"/>
                <a:gd name="T8" fmla="*/ 0 w 71"/>
                <a:gd name="T9" fmla="*/ 30 h 50"/>
                <a:gd name="T10" fmla="*/ 0 w 71"/>
                <a:gd name="T11" fmla="*/ 27 h 50"/>
                <a:gd name="T12" fmla="*/ 68 w 71"/>
                <a:gd name="T13" fmla="*/ 1 h 50"/>
                <a:gd name="T14" fmla="*/ 69 w 71"/>
                <a:gd name="T15" fmla="*/ 0 h 50"/>
                <a:gd name="T16" fmla="*/ 71 w 71"/>
                <a:gd name="T17" fmla="*/ 2 h 50"/>
                <a:gd name="T18" fmla="*/ 47 w 71"/>
                <a:gd name="T19" fmla="*/ 50 h 50"/>
                <a:gd name="T20" fmla="*/ 12 w 71"/>
                <a:gd name="T21" fmla="*/ 34 h 50"/>
                <a:gd name="T22" fmla="*/ 45 w 71"/>
                <a:gd name="T23" fmla="*/ 45 h 50"/>
                <a:gd name="T24" fmla="*/ 64 w 71"/>
                <a:gd name="T25" fmla="*/ 6 h 50"/>
                <a:gd name="T26" fmla="*/ 6 w 71"/>
                <a:gd name="T27" fmla="*/ 29 h 50"/>
                <a:gd name="T28" fmla="*/ 12 w 71"/>
                <a:gd name="T2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50">
                  <a:moveTo>
                    <a:pt x="47" y="50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32" y="47"/>
                    <a:pt x="20" y="43"/>
                    <a:pt x="10" y="37"/>
                  </a:cubicBezTo>
                  <a:cubicBezTo>
                    <a:pt x="7" y="35"/>
                    <a:pt x="4" y="33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1" y="2"/>
                    <a:pt x="71" y="2"/>
                    <a:pt x="71" y="2"/>
                  </a:cubicBezTo>
                  <a:lnTo>
                    <a:pt x="47" y="50"/>
                  </a:lnTo>
                  <a:close/>
                  <a:moveTo>
                    <a:pt x="12" y="34"/>
                  </a:moveTo>
                  <a:cubicBezTo>
                    <a:pt x="21" y="39"/>
                    <a:pt x="33" y="43"/>
                    <a:pt x="45" y="4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1"/>
                    <a:pt x="10" y="33"/>
                    <a:pt x="12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任意多边形 174">
              <a:extLst>
                <a:ext uri="{FF2B5EF4-FFF2-40B4-BE49-F238E27FC236}">
                  <a16:creationId xmlns:a16="http://schemas.microsoft.com/office/drawing/2014/main" id="{528A2C9C-DE8C-4041-998E-1B8CCBB7667D}"/>
                </a:ext>
              </a:extLst>
            </p:cNvPr>
            <p:cNvSpPr/>
            <p:nvPr/>
          </p:nvSpPr>
          <p:spPr bwMode="auto">
            <a:xfrm>
              <a:off x="5657851" y="5208589"/>
              <a:ext cx="103188" cy="204788"/>
            </a:xfrm>
            <a:custGeom>
              <a:avLst/>
              <a:gdLst>
                <a:gd name="T0" fmla="*/ 23 w 23"/>
                <a:gd name="T1" fmla="*/ 0 h 46"/>
                <a:gd name="T2" fmla="*/ 23 w 23"/>
                <a:gd name="T3" fmla="*/ 0 h 46"/>
                <a:gd name="T4" fmla="*/ 23 w 23"/>
                <a:gd name="T5" fmla="*/ 46 h 46"/>
                <a:gd name="T6" fmla="*/ 23 w 23"/>
                <a:gd name="T7" fmla="*/ 46 h 46"/>
                <a:gd name="T8" fmla="*/ 0 w 23"/>
                <a:gd name="T9" fmla="*/ 44 h 46"/>
                <a:gd name="T10" fmla="*/ 23 w 23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6"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5" y="46"/>
                    <a:pt x="7" y="46"/>
                    <a:pt x="0" y="44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任意多边形 175">
              <a:extLst>
                <a:ext uri="{FF2B5EF4-FFF2-40B4-BE49-F238E27FC236}">
                  <a16:creationId xmlns:a16="http://schemas.microsoft.com/office/drawing/2014/main" id="{CA500F43-CF5B-4F21-9F5E-46DD1DD91A61}"/>
                </a:ext>
              </a:extLst>
            </p:cNvPr>
            <p:cNvSpPr/>
            <p:nvPr/>
          </p:nvSpPr>
          <p:spPr bwMode="auto">
            <a:xfrm>
              <a:off x="5459413" y="5324476"/>
              <a:ext cx="69850" cy="165100"/>
            </a:xfrm>
            <a:custGeom>
              <a:avLst/>
              <a:gdLst>
                <a:gd name="T0" fmla="*/ 16 w 16"/>
                <a:gd name="T1" fmla="*/ 10 h 37"/>
                <a:gd name="T2" fmla="*/ 16 w 16"/>
                <a:gd name="T3" fmla="*/ 37 h 37"/>
                <a:gd name="T4" fmla="*/ 0 w 16"/>
                <a:gd name="T5" fmla="*/ 28 h 37"/>
                <a:gd name="T6" fmla="*/ 1 w 16"/>
                <a:gd name="T7" fmla="*/ 0 h 37"/>
                <a:gd name="T8" fmla="*/ 16 w 16"/>
                <a:gd name="T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7">
                  <a:moveTo>
                    <a:pt x="16" y="1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1" y="36"/>
                    <a:pt x="4" y="31"/>
                    <a:pt x="0" y="28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任意多边形 176">
              <a:extLst>
                <a:ext uri="{FF2B5EF4-FFF2-40B4-BE49-F238E27FC236}">
                  <a16:creationId xmlns:a16="http://schemas.microsoft.com/office/drawing/2014/main" id="{B890E810-7A2F-47CC-9A15-07373606E14F}"/>
                </a:ext>
              </a:extLst>
            </p:cNvPr>
            <p:cNvSpPr/>
            <p:nvPr/>
          </p:nvSpPr>
          <p:spPr bwMode="auto">
            <a:xfrm>
              <a:off x="5645151" y="5195889"/>
              <a:ext cx="123825" cy="227013"/>
            </a:xfrm>
            <a:custGeom>
              <a:avLst/>
              <a:gdLst>
                <a:gd name="T0" fmla="*/ 28 w 28"/>
                <a:gd name="T1" fmla="*/ 51 h 51"/>
                <a:gd name="T2" fmla="*/ 26 w 28"/>
                <a:gd name="T3" fmla="*/ 51 h 51"/>
                <a:gd name="T4" fmla="*/ 2 w 28"/>
                <a:gd name="T5" fmla="*/ 49 h 51"/>
                <a:gd name="T6" fmla="*/ 0 w 28"/>
                <a:gd name="T7" fmla="*/ 49 h 51"/>
                <a:gd name="T8" fmla="*/ 24 w 28"/>
                <a:gd name="T9" fmla="*/ 2 h 51"/>
                <a:gd name="T10" fmla="*/ 25 w 28"/>
                <a:gd name="T11" fmla="*/ 0 h 51"/>
                <a:gd name="T12" fmla="*/ 28 w 28"/>
                <a:gd name="T13" fmla="*/ 1 h 51"/>
                <a:gd name="T14" fmla="*/ 28 w 28"/>
                <a:gd name="T15" fmla="*/ 51 h 51"/>
                <a:gd name="T16" fmla="*/ 24 w 28"/>
                <a:gd name="T17" fmla="*/ 47 h 51"/>
                <a:gd name="T18" fmla="*/ 24 w 28"/>
                <a:gd name="T19" fmla="*/ 11 h 51"/>
                <a:gd name="T20" fmla="*/ 6 w 28"/>
                <a:gd name="T21" fmla="*/ 46 h 51"/>
                <a:gd name="T22" fmla="*/ 24 w 28"/>
                <a:gd name="T2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51">
                  <a:moveTo>
                    <a:pt x="28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8" y="51"/>
                    <a:pt x="10" y="51"/>
                    <a:pt x="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8" y="51"/>
                  </a:lnTo>
                  <a:close/>
                  <a:moveTo>
                    <a:pt x="24" y="47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2" y="47"/>
                    <a:pt x="18" y="47"/>
                    <a:pt x="24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任意多边形 177">
              <a:extLst>
                <a:ext uri="{FF2B5EF4-FFF2-40B4-BE49-F238E27FC236}">
                  <a16:creationId xmlns:a16="http://schemas.microsoft.com/office/drawing/2014/main" id="{2A523060-B3B7-4B26-A1CA-248A9D5B532C}"/>
                </a:ext>
              </a:extLst>
            </p:cNvPr>
            <p:cNvSpPr/>
            <p:nvPr/>
          </p:nvSpPr>
          <p:spPr bwMode="auto">
            <a:xfrm>
              <a:off x="5761038" y="5208589"/>
              <a:ext cx="71438" cy="204788"/>
            </a:xfrm>
            <a:custGeom>
              <a:avLst/>
              <a:gdLst>
                <a:gd name="T0" fmla="*/ 0 w 16"/>
                <a:gd name="T1" fmla="*/ 46 h 46"/>
                <a:gd name="T2" fmla="*/ 0 w 16"/>
                <a:gd name="T3" fmla="*/ 0 h 46"/>
                <a:gd name="T4" fmla="*/ 0 w 16"/>
                <a:gd name="T5" fmla="*/ 0 h 46"/>
                <a:gd name="T6" fmla="*/ 16 w 16"/>
                <a:gd name="T7" fmla="*/ 45 h 46"/>
                <a:gd name="T8" fmla="*/ 0 w 1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6">
                  <a:moveTo>
                    <a:pt x="0" y="4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1" y="46"/>
                    <a:pt x="5" y="46"/>
                    <a:pt x="0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任意多边形 178">
              <a:extLst>
                <a:ext uri="{FF2B5EF4-FFF2-40B4-BE49-F238E27FC236}">
                  <a16:creationId xmlns:a16="http://schemas.microsoft.com/office/drawing/2014/main" id="{F420EB71-66A5-4F38-8E94-643513114286}"/>
                </a:ext>
              </a:extLst>
            </p:cNvPr>
            <p:cNvSpPr/>
            <p:nvPr/>
          </p:nvSpPr>
          <p:spPr bwMode="auto">
            <a:xfrm>
              <a:off x="5746751" y="5200651"/>
              <a:ext cx="98425" cy="222250"/>
            </a:xfrm>
            <a:custGeom>
              <a:avLst/>
              <a:gdLst>
                <a:gd name="T0" fmla="*/ 22 w 22"/>
                <a:gd name="T1" fmla="*/ 49 h 50"/>
                <a:gd name="T2" fmla="*/ 19 w 22"/>
                <a:gd name="T3" fmla="*/ 49 h 50"/>
                <a:gd name="T4" fmla="*/ 3 w 22"/>
                <a:gd name="T5" fmla="*/ 50 h 50"/>
                <a:gd name="T6" fmla="*/ 1 w 22"/>
                <a:gd name="T7" fmla="*/ 50 h 50"/>
                <a:gd name="T8" fmla="*/ 0 w 22"/>
                <a:gd name="T9" fmla="*/ 2 h 50"/>
                <a:gd name="T10" fmla="*/ 1 w 22"/>
                <a:gd name="T11" fmla="*/ 0 h 50"/>
                <a:gd name="T12" fmla="*/ 4 w 22"/>
                <a:gd name="T13" fmla="*/ 0 h 50"/>
                <a:gd name="T14" fmla="*/ 22 w 22"/>
                <a:gd name="T15" fmla="*/ 49 h 50"/>
                <a:gd name="T16" fmla="*/ 16 w 22"/>
                <a:gd name="T17" fmla="*/ 46 h 50"/>
                <a:gd name="T18" fmla="*/ 5 w 22"/>
                <a:gd name="T19" fmla="*/ 13 h 50"/>
                <a:gd name="T20" fmla="*/ 5 w 22"/>
                <a:gd name="T21" fmla="*/ 46 h 50"/>
                <a:gd name="T22" fmla="*/ 16 w 22"/>
                <a:gd name="T2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0">
                  <a:moveTo>
                    <a:pt x="22" y="49"/>
                  </a:moveTo>
                  <a:cubicBezTo>
                    <a:pt x="19" y="49"/>
                    <a:pt x="19" y="49"/>
                    <a:pt x="19" y="49"/>
                  </a:cubicBezTo>
                  <a:cubicBezTo>
                    <a:pt x="14" y="50"/>
                    <a:pt x="8" y="50"/>
                    <a:pt x="3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2" y="49"/>
                  </a:lnTo>
                  <a:close/>
                  <a:moveTo>
                    <a:pt x="16" y="46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8" y="46"/>
                    <a:pt x="12" y="46"/>
                    <a:pt x="16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272B1DF-477A-4946-B172-C8377A357837}"/>
                </a:ext>
              </a:extLst>
            </p:cNvPr>
            <p:cNvSpPr/>
            <p:nvPr/>
          </p:nvSpPr>
          <p:spPr bwMode="auto">
            <a:xfrm>
              <a:off x="5649913" y="5403851"/>
              <a:ext cx="17463" cy="13017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19715F4-1E86-424D-97C9-5D771342C13D}"/>
                </a:ext>
              </a:extLst>
            </p:cNvPr>
            <p:cNvSpPr/>
            <p:nvPr/>
          </p:nvSpPr>
          <p:spPr bwMode="auto">
            <a:xfrm>
              <a:off x="6035676" y="5329239"/>
              <a:ext cx="17463" cy="123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F610ACB-1079-40C0-B157-68936D04C271}"/>
                </a:ext>
              </a:extLst>
            </p:cNvPr>
            <p:cNvSpPr/>
            <p:nvPr/>
          </p:nvSpPr>
          <p:spPr bwMode="auto">
            <a:xfrm>
              <a:off x="5995988" y="5359401"/>
              <a:ext cx="17463" cy="1254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任意多边形 182">
              <a:extLst>
                <a:ext uri="{FF2B5EF4-FFF2-40B4-BE49-F238E27FC236}">
                  <a16:creationId xmlns:a16="http://schemas.microsoft.com/office/drawing/2014/main" id="{6ECA53DE-8FB4-4619-B36D-5A20EE325042}"/>
                </a:ext>
              </a:extLst>
            </p:cNvPr>
            <p:cNvSpPr/>
            <p:nvPr/>
          </p:nvSpPr>
          <p:spPr bwMode="auto">
            <a:xfrm>
              <a:off x="5499101" y="5141914"/>
              <a:ext cx="22225" cy="128588"/>
            </a:xfrm>
            <a:custGeom>
              <a:avLst/>
              <a:gdLst>
                <a:gd name="T0" fmla="*/ 11 w 14"/>
                <a:gd name="T1" fmla="*/ 0 h 81"/>
                <a:gd name="T2" fmla="*/ 0 w 14"/>
                <a:gd name="T3" fmla="*/ 0 h 81"/>
                <a:gd name="T4" fmla="*/ 0 w 14"/>
                <a:gd name="T5" fmla="*/ 81 h 81"/>
                <a:gd name="T6" fmla="*/ 14 w 14"/>
                <a:gd name="T7" fmla="*/ 81 h 81"/>
                <a:gd name="T8" fmla="*/ 11 w 1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1">
                  <a:moveTo>
                    <a:pt x="11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14" y="8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任意多边形 183">
              <a:extLst>
                <a:ext uri="{FF2B5EF4-FFF2-40B4-BE49-F238E27FC236}">
                  <a16:creationId xmlns:a16="http://schemas.microsoft.com/office/drawing/2014/main" id="{832B927D-7B3D-4CC2-B398-0D472A07C830}"/>
                </a:ext>
              </a:extLst>
            </p:cNvPr>
            <p:cNvSpPr/>
            <p:nvPr/>
          </p:nvSpPr>
          <p:spPr bwMode="auto">
            <a:xfrm>
              <a:off x="5395913" y="5400676"/>
              <a:ext cx="182563" cy="163513"/>
            </a:xfrm>
            <a:custGeom>
              <a:avLst/>
              <a:gdLst>
                <a:gd name="T0" fmla="*/ 41 w 41"/>
                <a:gd name="T1" fmla="*/ 33 h 37"/>
                <a:gd name="T2" fmla="*/ 9 w 41"/>
                <a:gd name="T3" fmla="*/ 18 h 37"/>
                <a:gd name="T4" fmla="*/ 4 w 41"/>
                <a:gd name="T5" fmla="*/ 10 h 37"/>
                <a:gd name="T6" fmla="*/ 4 w 41"/>
                <a:gd name="T7" fmla="*/ 0 h 37"/>
                <a:gd name="T8" fmla="*/ 0 w 41"/>
                <a:gd name="T9" fmla="*/ 1 h 37"/>
                <a:gd name="T10" fmla="*/ 0 w 41"/>
                <a:gd name="T11" fmla="*/ 10 h 37"/>
                <a:gd name="T12" fmla="*/ 6 w 41"/>
                <a:gd name="T13" fmla="*/ 21 h 37"/>
                <a:gd name="T14" fmla="*/ 40 w 41"/>
                <a:gd name="T15" fmla="*/ 37 h 37"/>
                <a:gd name="T16" fmla="*/ 41 w 41"/>
                <a:gd name="T17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7">
                  <a:moveTo>
                    <a:pt x="41" y="33"/>
                  </a:moveTo>
                  <a:cubicBezTo>
                    <a:pt x="26" y="31"/>
                    <a:pt x="14" y="23"/>
                    <a:pt x="9" y="18"/>
                  </a:cubicBezTo>
                  <a:cubicBezTo>
                    <a:pt x="6" y="16"/>
                    <a:pt x="5" y="13"/>
                    <a:pt x="4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4"/>
                    <a:pt x="3" y="19"/>
                    <a:pt x="6" y="21"/>
                  </a:cubicBezTo>
                  <a:cubicBezTo>
                    <a:pt x="12" y="26"/>
                    <a:pt x="24" y="34"/>
                    <a:pt x="40" y="37"/>
                  </a:cubicBezTo>
                  <a:lnTo>
                    <a:pt x="41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任意多边形 184">
              <a:extLst>
                <a:ext uri="{FF2B5EF4-FFF2-40B4-BE49-F238E27FC236}">
                  <a16:creationId xmlns:a16="http://schemas.microsoft.com/office/drawing/2014/main" id="{3304E955-A000-4520-BB61-9177C24E7F2B}"/>
                </a:ext>
              </a:extLst>
            </p:cNvPr>
            <p:cNvSpPr/>
            <p:nvPr/>
          </p:nvSpPr>
          <p:spPr bwMode="auto">
            <a:xfrm>
              <a:off x="5618163" y="5556251"/>
              <a:ext cx="66675" cy="30163"/>
            </a:xfrm>
            <a:custGeom>
              <a:avLst/>
              <a:gdLst>
                <a:gd name="T0" fmla="*/ 42 w 42"/>
                <a:gd name="T1" fmla="*/ 8 h 19"/>
                <a:gd name="T2" fmla="*/ 0 w 42"/>
                <a:gd name="T3" fmla="*/ 0 h 19"/>
                <a:gd name="T4" fmla="*/ 0 w 42"/>
                <a:gd name="T5" fmla="*/ 11 h 19"/>
                <a:gd name="T6" fmla="*/ 42 w 42"/>
                <a:gd name="T7" fmla="*/ 19 h 19"/>
                <a:gd name="T8" fmla="*/ 42 w 42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9">
                  <a:moveTo>
                    <a:pt x="42" y="8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42" y="19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任意多边形 185">
              <a:extLst>
                <a:ext uri="{FF2B5EF4-FFF2-40B4-BE49-F238E27FC236}">
                  <a16:creationId xmlns:a16="http://schemas.microsoft.com/office/drawing/2014/main" id="{73ABA781-0DAB-4CC5-A446-4547C49A8D95}"/>
                </a:ext>
              </a:extLst>
            </p:cNvPr>
            <p:cNvSpPr/>
            <p:nvPr/>
          </p:nvSpPr>
          <p:spPr bwMode="auto">
            <a:xfrm>
              <a:off x="5618163" y="4933951"/>
              <a:ext cx="147638" cy="39688"/>
            </a:xfrm>
            <a:custGeom>
              <a:avLst/>
              <a:gdLst>
                <a:gd name="T0" fmla="*/ 33 w 33"/>
                <a:gd name="T1" fmla="*/ 1 h 9"/>
                <a:gd name="T2" fmla="*/ 0 w 33"/>
                <a:gd name="T3" fmla="*/ 5 h 9"/>
                <a:gd name="T4" fmla="*/ 2 w 33"/>
                <a:gd name="T5" fmla="*/ 9 h 9"/>
                <a:gd name="T6" fmla="*/ 32 w 33"/>
                <a:gd name="T7" fmla="*/ 5 h 9"/>
                <a:gd name="T8" fmla="*/ 33 w 3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">
                  <a:moveTo>
                    <a:pt x="33" y="1"/>
                  </a:moveTo>
                  <a:cubicBezTo>
                    <a:pt x="16" y="0"/>
                    <a:pt x="1" y="5"/>
                    <a:pt x="0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6" y="4"/>
                    <a:pt x="32" y="5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任意多边形 186">
              <a:extLst>
                <a:ext uri="{FF2B5EF4-FFF2-40B4-BE49-F238E27FC236}">
                  <a16:creationId xmlns:a16="http://schemas.microsoft.com/office/drawing/2014/main" id="{09EDB0EB-7F95-4E7D-B046-57155EFEFB65}"/>
                </a:ext>
              </a:extLst>
            </p:cNvPr>
            <p:cNvSpPr/>
            <p:nvPr/>
          </p:nvSpPr>
          <p:spPr bwMode="auto">
            <a:xfrm>
              <a:off x="5543551" y="4964114"/>
              <a:ext cx="57150" cy="36513"/>
            </a:xfrm>
            <a:custGeom>
              <a:avLst/>
              <a:gdLst>
                <a:gd name="T0" fmla="*/ 33 w 36"/>
                <a:gd name="T1" fmla="*/ 0 h 23"/>
                <a:gd name="T2" fmla="*/ 0 w 36"/>
                <a:gd name="T3" fmla="*/ 14 h 23"/>
                <a:gd name="T4" fmla="*/ 3 w 36"/>
                <a:gd name="T5" fmla="*/ 23 h 23"/>
                <a:gd name="T6" fmla="*/ 36 w 36"/>
                <a:gd name="T7" fmla="*/ 11 h 23"/>
                <a:gd name="T8" fmla="*/ 33 w 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3" y="0"/>
                  </a:moveTo>
                  <a:lnTo>
                    <a:pt x="0" y="14"/>
                  </a:lnTo>
                  <a:lnTo>
                    <a:pt x="3" y="23"/>
                  </a:lnTo>
                  <a:lnTo>
                    <a:pt x="36" y="1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任意多边形 187">
              <a:extLst>
                <a:ext uri="{FF2B5EF4-FFF2-40B4-BE49-F238E27FC236}">
                  <a16:creationId xmlns:a16="http://schemas.microsoft.com/office/drawing/2014/main" id="{08C07220-F7E2-48B4-91A9-B7D015ED81F0}"/>
                </a:ext>
              </a:extLst>
            </p:cNvPr>
            <p:cNvSpPr/>
            <p:nvPr/>
          </p:nvSpPr>
          <p:spPr bwMode="auto">
            <a:xfrm>
              <a:off x="4646613" y="4652964"/>
              <a:ext cx="639763" cy="311150"/>
            </a:xfrm>
            <a:custGeom>
              <a:avLst/>
              <a:gdLst>
                <a:gd name="T0" fmla="*/ 124 w 144"/>
                <a:gd name="T1" fmla="*/ 70 h 70"/>
                <a:gd name="T2" fmla="*/ 144 w 144"/>
                <a:gd name="T3" fmla="*/ 65 h 70"/>
                <a:gd name="T4" fmla="*/ 142 w 144"/>
                <a:gd name="T5" fmla="*/ 61 h 70"/>
                <a:gd name="T6" fmla="*/ 106 w 144"/>
                <a:gd name="T7" fmla="*/ 60 h 70"/>
                <a:gd name="T8" fmla="*/ 2 w 144"/>
                <a:gd name="T9" fmla="*/ 0 h 70"/>
                <a:gd name="T10" fmla="*/ 0 w 144"/>
                <a:gd name="T11" fmla="*/ 4 h 70"/>
                <a:gd name="T12" fmla="*/ 104 w 144"/>
                <a:gd name="T13" fmla="*/ 65 h 70"/>
                <a:gd name="T14" fmla="*/ 124 w 144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70">
                  <a:moveTo>
                    <a:pt x="124" y="70"/>
                  </a:moveTo>
                  <a:cubicBezTo>
                    <a:pt x="131" y="70"/>
                    <a:pt x="138" y="68"/>
                    <a:pt x="144" y="65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31" y="67"/>
                    <a:pt x="117" y="67"/>
                    <a:pt x="106" y="6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10" y="68"/>
                    <a:pt x="117" y="70"/>
                    <a:pt x="124" y="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任意多边形 188">
              <a:extLst>
                <a:ext uri="{FF2B5EF4-FFF2-40B4-BE49-F238E27FC236}">
                  <a16:creationId xmlns:a16="http://schemas.microsoft.com/office/drawing/2014/main" id="{425E9498-FAF5-4183-A48D-3CA42667020D}"/>
                </a:ext>
              </a:extLst>
            </p:cNvPr>
            <p:cNvSpPr/>
            <p:nvPr/>
          </p:nvSpPr>
          <p:spPr bwMode="auto">
            <a:xfrm>
              <a:off x="5308601" y="4818064"/>
              <a:ext cx="57150" cy="106363"/>
            </a:xfrm>
            <a:custGeom>
              <a:avLst/>
              <a:gdLst>
                <a:gd name="T0" fmla="*/ 3 w 13"/>
                <a:gd name="T1" fmla="*/ 24 h 24"/>
                <a:gd name="T2" fmla="*/ 6 w 13"/>
                <a:gd name="T3" fmla="*/ 0 h 24"/>
                <a:gd name="T4" fmla="*/ 2 w 13"/>
                <a:gd name="T5" fmla="*/ 3 h 24"/>
                <a:gd name="T6" fmla="*/ 0 w 13"/>
                <a:gd name="T7" fmla="*/ 20 h 24"/>
                <a:gd name="T8" fmla="*/ 3 w 1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3" y="24"/>
                  </a:moveTo>
                  <a:cubicBezTo>
                    <a:pt x="7" y="20"/>
                    <a:pt x="13" y="10"/>
                    <a:pt x="6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9" y="12"/>
                    <a:pt x="0" y="20"/>
                    <a:pt x="0" y="20"/>
                  </a:cubicBezTo>
                  <a:lnTo>
                    <a:pt x="3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任意多边形 189">
              <a:extLst>
                <a:ext uri="{FF2B5EF4-FFF2-40B4-BE49-F238E27FC236}">
                  <a16:creationId xmlns:a16="http://schemas.microsoft.com/office/drawing/2014/main" id="{6210DFA1-5459-40EC-B74A-3D6DB0D7A2BC}"/>
                </a:ext>
              </a:extLst>
            </p:cNvPr>
            <p:cNvSpPr/>
            <p:nvPr/>
          </p:nvSpPr>
          <p:spPr bwMode="auto">
            <a:xfrm>
              <a:off x="3514726" y="3778251"/>
              <a:ext cx="1139825" cy="773113"/>
            </a:xfrm>
            <a:custGeom>
              <a:avLst/>
              <a:gdLst>
                <a:gd name="T0" fmla="*/ 256 w 257"/>
                <a:gd name="T1" fmla="*/ 92 h 174"/>
                <a:gd name="T2" fmla="*/ 256 w 257"/>
                <a:gd name="T3" fmla="*/ 92 h 174"/>
                <a:gd name="T4" fmla="*/ 256 w 257"/>
                <a:gd name="T5" fmla="*/ 71 h 174"/>
                <a:gd name="T6" fmla="*/ 251 w 257"/>
                <a:gd name="T7" fmla="*/ 72 h 174"/>
                <a:gd name="T8" fmla="*/ 219 w 257"/>
                <a:gd name="T9" fmla="*/ 40 h 174"/>
                <a:gd name="T10" fmla="*/ 128 w 257"/>
                <a:gd name="T11" fmla="*/ 1 h 174"/>
                <a:gd name="T12" fmla="*/ 37 w 257"/>
                <a:gd name="T13" fmla="*/ 40 h 174"/>
                <a:gd name="T14" fmla="*/ 5 w 257"/>
                <a:gd name="T15" fmla="*/ 72 h 174"/>
                <a:gd name="T16" fmla="*/ 0 w 257"/>
                <a:gd name="T17" fmla="*/ 71 h 174"/>
                <a:gd name="T18" fmla="*/ 0 w 257"/>
                <a:gd name="T19" fmla="*/ 93 h 174"/>
                <a:gd name="T20" fmla="*/ 0 w 257"/>
                <a:gd name="T21" fmla="*/ 93 h 174"/>
                <a:gd name="T22" fmla="*/ 0 w 257"/>
                <a:gd name="T23" fmla="*/ 93 h 174"/>
                <a:gd name="T24" fmla="*/ 0 w 257"/>
                <a:gd name="T25" fmla="*/ 93 h 174"/>
                <a:gd name="T26" fmla="*/ 37 w 257"/>
                <a:gd name="T27" fmla="*/ 145 h 174"/>
                <a:gd name="T28" fmla="*/ 219 w 257"/>
                <a:gd name="T29" fmla="*/ 145 h 174"/>
                <a:gd name="T30" fmla="*/ 256 w 257"/>
                <a:gd name="T31" fmla="*/ 92 h 174"/>
                <a:gd name="T32" fmla="*/ 195 w 257"/>
                <a:gd name="T33" fmla="*/ 132 h 174"/>
                <a:gd name="T34" fmla="*/ 126 w 257"/>
                <a:gd name="T35" fmla="*/ 129 h 174"/>
                <a:gd name="T36" fmla="*/ 61 w 257"/>
                <a:gd name="T37" fmla="*/ 132 h 174"/>
                <a:gd name="T38" fmla="*/ 61 w 257"/>
                <a:gd name="T39" fmla="*/ 54 h 174"/>
                <a:gd name="T40" fmla="*/ 195 w 257"/>
                <a:gd name="T41" fmla="*/ 54 h 174"/>
                <a:gd name="T42" fmla="*/ 195 w 257"/>
                <a:gd name="T43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174">
                  <a:moveTo>
                    <a:pt x="256" y="92"/>
                  </a:moveTo>
                  <a:cubicBezTo>
                    <a:pt x="256" y="92"/>
                    <a:pt x="256" y="92"/>
                    <a:pt x="256" y="92"/>
                  </a:cubicBezTo>
                  <a:cubicBezTo>
                    <a:pt x="256" y="71"/>
                    <a:pt x="256" y="71"/>
                    <a:pt x="256" y="71"/>
                  </a:cubicBezTo>
                  <a:cubicBezTo>
                    <a:pt x="251" y="72"/>
                    <a:pt x="251" y="72"/>
                    <a:pt x="251" y="72"/>
                  </a:cubicBezTo>
                  <a:cubicBezTo>
                    <a:pt x="245" y="60"/>
                    <a:pt x="234" y="50"/>
                    <a:pt x="219" y="40"/>
                  </a:cubicBezTo>
                  <a:cubicBezTo>
                    <a:pt x="193" y="26"/>
                    <a:pt x="162" y="0"/>
                    <a:pt x="128" y="1"/>
                  </a:cubicBezTo>
                  <a:cubicBezTo>
                    <a:pt x="96" y="1"/>
                    <a:pt x="62" y="26"/>
                    <a:pt x="37" y="40"/>
                  </a:cubicBezTo>
                  <a:cubicBezTo>
                    <a:pt x="21" y="50"/>
                    <a:pt x="11" y="61"/>
                    <a:pt x="5" y="7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12" y="131"/>
                    <a:pt x="37" y="145"/>
                  </a:cubicBezTo>
                  <a:cubicBezTo>
                    <a:pt x="87" y="174"/>
                    <a:pt x="169" y="174"/>
                    <a:pt x="219" y="145"/>
                  </a:cubicBezTo>
                  <a:cubicBezTo>
                    <a:pt x="244" y="130"/>
                    <a:pt x="257" y="111"/>
                    <a:pt x="256" y="92"/>
                  </a:cubicBezTo>
                  <a:close/>
                  <a:moveTo>
                    <a:pt x="195" y="132"/>
                  </a:moveTo>
                  <a:cubicBezTo>
                    <a:pt x="177" y="142"/>
                    <a:pt x="151" y="129"/>
                    <a:pt x="126" y="129"/>
                  </a:cubicBezTo>
                  <a:cubicBezTo>
                    <a:pt x="102" y="129"/>
                    <a:pt x="79" y="142"/>
                    <a:pt x="61" y="132"/>
                  </a:cubicBezTo>
                  <a:cubicBezTo>
                    <a:pt x="23" y="110"/>
                    <a:pt x="23" y="75"/>
                    <a:pt x="61" y="54"/>
                  </a:cubicBezTo>
                  <a:cubicBezTo>
                    <a:pt x="98" y="33"/>
                    <a:pt x="158" y="33"/>
                    <a:pt x="195" y="54"/>
                  </a:cubicBezTo>
                  <a:cubicBezTo>
                    <a:pt x="232" y="75"/>
                    <a:pt x="232" y="110"/>
                    <a:pt x="195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任意多边形 190">
              <a:extLst>
                <a:ext uri="{FF2B5EF4-FFF2-40B4-BE49-F238E27FC236}">
                  <a16:creationId xmlns:a16="http://schemas.microsoft.com/office/drawing/2014/main" id="{4E1CFBF9-DB75-4FCE-AB70-23E6731248E6}"/>
                </a:ext>
              </a:extLst>
            </p:cNvPr>
            <p:cNvSpPr/>
            <p:nvPr/>
          </p:nvSpPr>
          <p:spPr bwMode="auto">
            <a:xfrm>
              <a:off x="3500438" y="3768726"/>
              <a:ext cx="1163638" cy="773113"/>
            </a:xfrm>
            <a:custGeom>
              <a:avLst/>
              <a:gdLst>
                <a:gd name="T0" fmla="*/ 39 w 262"/>
                <a:gd name="T1" fmla="*/ 149 h 174"/>
                <a:gd name="T2" fmla="*/ 0 w 262"/>
                <a:gd name="T3" fmla="*/ 95 h 174"/>
                <a:gd name="T4" fmla="*/ 0 w 262"/>
                <a:gd name="T5" fmla="*/ 70 h 174"/>
                <a:gd name="T6" fmla="*/ 7 w 262"/>
                <a:gd name="T7" fmla="*/ 71 h 174"/>
                <a:gd name="T8" fmla="*/ 39 w 262"/>
                <a:gd name="T9" fmla="*/ 40 h 174"/>
                <a:gd name="T10" fmla="*/ 53 w 262"/>
                <a:gd name="T11" fmla="*/ 32 h 174"/>
                <a:gd name="T12" fmla="*/ 131 w 262"/>
                <a:gd name="T13" fmla="*/ 0 h 174"/>
                <a:gd name="T14" fmla="*/ 132 w 262"/>
                <a:gd name="T15" fmla="*/ 0 h 174"/>
                <a:gd name="T16" fmla="*/ 207 w 262"/>
                <a:gd name="T17" fmla="*/ 30 h 174"/>
                <a:gd name="T18" fmla="*/ 223 w 262"/>
                <a:gd name="T19" fmla="*/ 40 h 174"/>
                <a:gd name="T20" fmla="*/ 255 w 262"/>
                <a:gd name="T21" fmla="*/ 71 h 174"/>
                <a:gd name="T22" fmla="*/ 262 w 262"/>
                <a:gd name="T23" fmla="*/ 70 h 174"/>
                <a:gd name="T24" fmla="*/ 262 w 262"/>
                <a:gd name="T25" fmla="*/ 94 h 174"/>
                <a:gd name="T26" fmla="*/ 223 w 262"/>
                <a:gd name="T27" fmla="*/ 149 h 174"/>
                <a:gd name="T28" fmla="*/ 131 w 262"/>
                <a:gd name="T29" fmla="*/ 171 h 174"/>
                <a:gd name="T30" fmla="*/ 39 w 262"/>
                <a:gd name="T31" fmla="*/ 149 h 174"/>
                <a:gd name="T32" fmla="*/ 257 w 262"/>
                <a:gd name="T33" fmla="*/ 76 h 174"/>
                <a:gd name="T34" fmla="*/ 253 w 262"/>
                <a:gd name="T35" fmla="*/ 77 h 174"/>
                <a:gd name="T36" fmla="*/ 252 w 262"/>
                <a:gd name="T37" fmla="*/ 75 h 174"/>
                <a:gd name="T38" fmla="*/ 220 w 262"/>
                <a:gd name="T39" fmla="*/ 45 h 174"/>
                <a:gd name="T40" fmla="*/ 204 w 262"/>
                <a:gd name="T41" fmla="*/ 34 h 174"/>
                <a:gd name="T42" fmla="*/ 132 w 262"/>
                <a:gd name="T43" fmla="*/ 5 h 174"/>
                <a:gd name="T44" fmla="*/ 131 w 262"/>
                <a:gd name="T45" fmla="*/ 5 h 174"/>
                <a:gd name="T46" fmla="*/ 55 w 262"/>
                <a:gd name="T47" fmla="*/ 36 h 174"/>
                <a:gd name="T48" fmla="*/ 41 w 262"/>
                <a:gd name="T49" fmla="*/ 45 h 174"/>
                <a:gd name="T50" fmla="*/ 10 w 262"/>
                <a:gd name="T51" fmla="*/ 75 h 174"/>
                <a:gd name="T52" fmla="*/ 9 w 262"/>
                <a:gd name="T53" fmla="*/ 77 h 174"/>
                <a:gd name="T54" fmla="*/ 5 w 262"/>
                <a:gd name="T55" fmla="*/ 76 h 174"/>
                <a:gd name="T56" fmla="*/ 5 w 262"/>
                <a:gd name="T57" fmla="*/ 95 h 174"/>
                <a:gd name="T58" fmla="*/ 41 w 262"/>
                <a:gd name="T59" fmla="*/ 145 h 174"/>
                <a:gd name="T60" fmla="*/ 220 w 262"/>
                <a:gd name="T61" fmla="*/ 145 h 174"/>
                <a:gd name="T62" fmla="*/ 220 w 262"/>
                <a:gd name="T63" fmla="*/ 145 h 174"/>
                <a:gd name="T64" fmla="*/ 257 w 262"/>
                <a:gd name="T65" fmla="*/ 94 h 174"/>
                <a:gd name="T66" fmla="*/ 257 w 262"/>
                <a:gd name="T67" fmla="*/ 92 h 174"/>
                <a:gd name="T68" fmla="*/ 257 w 262"/>
                <a:gd name="T69" fmla="*/ 92 h 174"/>
                <a:gd name="T70" fmla="*/ 257 w 262"/>
                <a:gd name="T71" fmla="*/ 76 h 174"/>
                <a:gd name="T72" fmla="*/ 156 w 262"/>
                <a:gd name="T73" fmla="*/ 137 h 174"/>
                <a:gd name="T74" fmla="*/ 129 w 262"/>
                <a:gd name="T75" fmla="*/ 133 h 174"/>
                <a:gd name="T76" fmla="*/ 103 w 262"/>
                <a:gd name="T77" fmla="*/ 137 h 174"/>
                <a:gd name="T78" fmla="*/ 62 w 262"/>
                <a:gd name="T79" fmla="*/ 136 h 174"/>
                <a:gd name="T80" fmla="*/ 33 w 262"/>
                <a:gd name="T81" fmla="*/ 95 h 174"/>
                <a:gd name="T82" fmla="*/ 62 w 262"/>
                <a:gd name="T83" fmla="*/ 54 h 174"/>
                <a:gd name="T84" fmla="*/ 199 w 262"/>
                <a:gd name="T85" fmla="*/ 54 h 174"/>
                <a:gd name="T86" fmla="*/ 229 w 262"/>
                <a:gd name="T87" fmla="*/ 95 h 174"/>
                <a:gd name="T88" fmla="*/ 199 w 262"/>
                <a:gd name="T89" fmla="*/ 136 h 174"/>
                <a:gd name="T90" fmla="*/ 181 w 262"/>
                <a:gd name="T91" fmla="*/ 140 h 174"/>
                <a:gd name="T92" fmla="*/ 156 w 262"/>
                <a:gd name="T93" fmla="*/ 137 h 174"/>
                <a:gd name="T94" fmla="*/ 157 w 262"/>
                <a:gd name="T95" fmla="*/ 132 h 174"/>
                <a:gd name="T96" fmla="*/ 197 w 262"/>
                <a:gd name="T97" fmla="*/ 132 h 174"/>
                <a:gd name="T98" fmla="*/ 224 w 262"/>
                <a:gd name="T99" fmla="*/ 95 h 174"/>
                <a:gd name="T100" fmla="*/ 197 w 262"/>
                <a:gd name="T101" fmla="*/ 58 h 174"/>
                <a:gd name="T102" fmla="*/ 65 w 262"/>
                <a:gd name="T103" fmla="*/ 58 h 174"/>
                <a:gd name="T104" fmla="*/ 38 w 262"/>
                <a:gd name="T105" fmla="*/ 95 h 174"/>
                <a:gd name="T106" fmla="*/ 65 w 262"/>
                <a:gd name="T107" fmla="*/ 132 h 174"/>
                <a:gd name="T108" fmla="*/ 102 w 262"/>
                <a:gd name="T109" fmla="*/ 132 h 174"/>
                <a:gd name="T110" fmla="*/ 129 w 262"/>
                <a:gd name="T111" fmla="*/ 128 h 174"/>
                <a:gd name="T112" fmla="*/ 157 w 262"/>
                <a:gd name="T113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2" h="174">
                  <a:moveTo>
                    <a:pt x="39" y="149"/>
                  </a:moveTo>
                  <a:cubicBezTo>
                    <a:pt x="14" y="135"/>
                    <a:pt x="0" y="116"/>
                    <a:pt x="0" y="9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13" y="60"/>
                    <a:pt x="24" y="49"/>
                    <a:pt x="39" y="40"/>
                  </a:cubicBezTo>
                  <a:cubicBezTo>
                    <a:pt x="43" y="38"/>
                    <a:pt x="48" y="35"/>
                    <a:pt x="53" y="32"/>
                  </a:cubicBezTo>
                  <a:cubicBezTo>
                    <a:pt x="75" y="18"/>
                    <a:pt x="104" y="1"/>
                    <a:pt x="131" y="0"/>
                  </a:cubicBezTo>
                  <a:cubicBezTo>
                    <a:pt x="131" y="0"/>
                    <a:pt x="132" y="0"/>
                    <a:pt x="132" y="0"/>
                  </a:cubicBezTo>
                  <a:cubicBezTo>
                    <a:pt x="159" y="0"/>
                    <a:pt x="184" y="16"/>
                    <a:pt x="207" y="30"/>
                  </a:cubicBezTo>
                  <a:cubicBezTo>
                    <a:pt x="212" y="34"/>
                    <a:pt x="218" y="37"/>
                    <a:pt x="223" y="40"/>
                  </a:cubicBezTo>
                  <a:cubicBezTo>
                    <a:pt x="238" y="49"/>
                    <a:pt x="249" y="60"/>
                    <a:pt x="255" y="71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2" y="115"/>
                    <a:pt x="248" y="135"/>
                    <a:pt x="223" y="149"/>
                  </a:cubicBezTo>
                  <a:cubicBezTo>
                    <a:pt x="198" y="164"/>
                    <a:pt x="164" y="171"/>
                    <a:pt x="131" y="171"/>
                  </a:cubicBezTo>
                  <a:cubicBezTo>
                    <a:pt x="98" y="171"/>
                    <a:pt x="64" y="164"/>
                    <a:pt x="39" y="149"/>
                  </a:cubicBezTo>
                  <a:close/>
                  <a:moveTo>
                    <a:pt x="257" y="76"/>
                  </a:moveTo>
                  <a:cubicBezTo>
                    <a:pt x="253" y="77"/>
                    <a:pt x="253" y="77"/>
                    <a:pt x="253" y="77"/>
                  </a:cubicBezTo>
                  <a:cubicBezTo>
                    <a:pt x="252" y="75"/>
                    <a:pt x="252" y="75"/>
                    <a:pt x="252" y="75"/>
                  </a:cubicBezTo>
                  <a:cubicBezTo>
                    <a:pt x="246" y="64"/>
                    <a:pt x="235" y="53"/>
                    <a:pt x="220" y="45"/>
                  </a:cubicBezTo>
                  <a:cubicBezTo>
                    <a:pt x="215" y="42"/>
                    <a:pt x="210" y="38"/>
                    <a:pt x="204" y="34"/>
                  </a:cubicBezTo>
                  <a:cubicBezTo>
                    <a:pt x="182" y="21"/>
                    <a:pt x="158" y="5"/>
                    <a:pt x="132" y="5"/>
                  </a:cubicBezTo>
                  <a:cubicBezTo>
                    <a:pt x="132" y="5"/>
                    <a:pt x="131" y="5"/>
                    <a:pt x="131" y="5"/>
                  </a:cubicBezTo>
                  <a:cubicBezTo>
                    <a:pt x="105" y="6"/>
                    <a:pt x="77" y="23"/>
                    <a:pt x="55" y="36"/>
                  </a:cubicBezTo>
                  <a:cubicBezTo>
                    <a:pt x="50" y="39"/>
                    <a:pt x="46" y="42"/>
                    <a:pt x="41" y="45"/>
                  </a:cubicBezTo>
                  <a:cubicBezTo>
                    <a:pt x="27" y="53"/>
                    <a:pt x="16" y="64"/>
                    <a:pt x="10" y="75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5" y="114"/>
                    <a:pt x="18" y="132"/>
                    <a:pt x="41" y="145"/>
                  </a:cubicBezTo>
                  <a:cubicBezTo>
                    <a:pt x="91" y="174"/>
                    <a:pt x="171" y="174"/>
                    <a:pt x="220" y="145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44" y="131"/>
                    <a:pt x="257" y="113"/>
                    <a:pt x="257" y="94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7" y="92"/>
                    <a:pt x="257" y="92"/>
                    <a:pt x="257" y="92"/>
                  </a:cubicBezTo>
                  <a:lnTo>
                    <a:pt x="257" y="76"/>
                  </a:lnTo>
                  <a:close/>
                  <a:moveTo>
                    <a:pt x="156" y="137"/>
                  </a:moveTo>
                  <a:cubicBezTo>
                    <a:pt x="147" y="135"/>
                    <a:pt x="138" y="133"/>
                    <a:pt x="129" y="133"/>
                  </a:cubicBezTo>
                  <a:cubicBezTo>
                    <a:pt x="121" y="133"/>
                    <a:pt x="112" y="135"/>
                    <a:pt x="103" y="137"/>
                  </a:cubicBezTo>
                  <a:cubicBezTo>
                    <a:pt x="89" y="140"/>
                    <a:pt x="75" y="143"/>
                    <a:pt x="62" y="136"/>
                  </a:cubicBezTo>
                  <a:cubicBezTo>
                    <a:pt x="44" y="125"/>
                    <a:pt x="33" y="110"/>
                    <a:pt x="33" y="95"/>
                  </a:cubicBezTo>
                  <a:cubicBezTo>
                    <a:pt x="33" y="79"/>
                    <a:pt x="44" y="65"/>
                    <a:pt x="62" y="54"/>
                  </a:cubicBezTo>
                  <a:cubicBezTo>
                    <a:pt x="100" y="32"/>
                    <a:pt x="162" y="32"/>
                    <a:pt x="199" y="54"/>
                  </a:cubicBezTo>
                  <a:cubicBezTo>
                    <a:pt x="218" y="65"/>
                    <a:pt x="229" y="79"/>
                    <a:pt x="229" y="95"/>
                  </a:cubicBezTo>
                  <a:cubicBezTo>
                    <a:pt x="229" y="110"/>
                    <a:pt x="218" y="125"/>
                    <a:pt x="199" y="136"/>
                  </a:cubicBezTo>
                  <a:cubicBezTo>
                    <a:pt x="194" y="139"/>
                    <a:pt x="188" y="140"/>
                    <a:pt x="181" y="140"/>
                  </a:cubicBezTo>
                  <a:cubicBezTo>
                    <a:pt x="173" y="140"/>
                    <a:pt x="165" y="139"/>
                    <a:pt x="156" y="137"/>
                  </a:cubicBezTo>
                  <a:close/>
                  <a:moveTo>
                    <a:pt x="157" y="132"/>
                  </a:moveTo>
                  <a:cubicBezTo>
                    <a:pt x="172" y="135"/>
                    <a:pt x="186" y="138"/>
                    <a:pt x="197" y="132"/>
                  </a:cubicBezTo>
                  <a:cubicBezTo>
                    <a:pt x="214" y="122"/>
                    <a:pt x="224" y="109"/>
                    <a:pt x="224" y="95"/>
                  </a:cubicBezTo>
                  <a:cubicBezTo>
                    <a:pt x="224" y="81"/>
                    <a:pt x="214" y="68"/>
                    <a:pt x="197" y="58"/>
                  </a:cubicBezTo>
                  <a:cubicBezTo>
                    <a:pt x="161" y="37"/>
                    <a:pt x="101" y="37"/>
                    <a:pt x="65" y="58"/>
                  </a:cubicBezTo>
                  <a:cubicBezTo>
                    <a:pt x="48" y="68"/>
                    <a:pt x="38" y="81"/>
                    <a:pt x="38" y="95"/>
                  </a:cubicBezTo>
                  <a:cubicBezTo>
                    <a:pt x="38" y="109"/>
                    <a:pt x="48" y="122"/>
                    <a:pt x="65" y="132"/>
                  </a:cubicBezTo>
                  <a:cubicBezTo>
                    <a:pt x="76" y="138"/>
                    <a:pt x="88" y="135"/>
                    <a:pt x="102" y="132"/>
                  </a:cubicBezTo>
                  <a:cubicBezTo>
                    <a:pt x="111" y="130"/>
                    <a:pt x="120" y="128"/>
                    <a:pt x="129" y="128"/>
                  </a:cubicBezTo>
                  <a:cubicBezTo>
                    <a:pt x="139" y="128"/>
                    <a:pt x="148" y="130"/>
                    <a:pt x="157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任意多边形 191">
              <a:extLst>
                <a:ext uri="{FF2B5EF4-FFF2-40B4-BE49-F238E27FC236}">
                  <a16:creationId xmlns:a16="http://schemas.microsoft.com/office/drawing/2014/main" id="{A25D72F5-1676-4A4A-881E-5F3F938A485E}"/>
                </a:ext>
              </a:extLst>
            </p:cNvPr>
            <p:cNvSpPr/>
            <p:nvPr/>
          </p:nvSpPr>
          <p:spPr bwMode="auto">
            <a:xfrm>
              <a:off x="3455988" y="3724276"/>
              <a:ext cx="1252538" cy="723900"/>
            </a:xfrm>
            <a:custGeom>
              <a:avLst/>
              <a:gdLst>
                <a:gd name="T0" fmla="*/ 232 w 282"/>
                <a:gd name="T1" fmla="*/ 29 h 163"/>
                <a:gd name="T2" fmla="*/ 50 w 282"/>
                <a:gd name="T3" fmla="*/ 29 h 163"/>
                <a:gd name="T4" fmla="*/ 50 w 282"/>
                <a:gd name="T5" fmla="*/ 134 h 163"/>
                <a:gd name="T6" fmla="*/ 232 w 282"/>
                <a:gd name="T7" fmla="*/ 134 h 163"/>
                <a:gd name="T8" fmla="*/ 232 w 282"/>
                <a:gd name="T9" fmla="*/ 29 h 163"/>
                <a:gd name="T10" fmla="*/ 208 w 282"/>
                <a:gd name="T11" fmla="*/ 121 h 163"/>
                <a:gd name="T12" fmla="*/ 74 w 282"/>
                <a:gd name="T13" fmla="*/ 121 h 163"/>
                <a:gd name="T14" fmla="*/ 74 w 282"/>
                <a:gd name="T15" fmla="*/ 43 h 163"/>
                <a:gd name="T16" fmla="*/ 208 w 282"/>
                <a:gd name="T17" fmla="*/ 43 h 163"/>
                <a:gd name="T18" fmla="*/ 208 w 282"/>
                <a:gd name="T19" fmla="*/ 12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163">
                  <a:moveTo>
                    <a:pt x="232" y="29"/>
                  </a:moveTo>
                  <a:cubicBezTo>
                    <a:pt x="182" y="0"/>
                    <a:pt x="100" y="0"/>
                    <a:pt x="50" y="29"/>
                  </a:cubicBezTo>
                  <a:cubicBezTo>
                    <a:pt x="0" y="58"/>
                    <a:pt x="0" y="105"/>
                    <a:pt x="50" y="134"/>
                  </a:cubicBezTo>
                  <a:cubicBezTo>
                    <a:pt x="100" y="163"/>
                    <a:pt x="182" y="163"/>
                    <a:pt x="232" y="134"/>
                  </a:cubicBezTo>
                  <a:cubicBezTo>
                    <a:pt x="282" y="105"/>
                    <a:pt x="282" y="58"/>
                    <a:pt x="232" y="29"/>
                  </a:cubicBezTo>
                  <a:close/>
                  <a:moveTo>
                    <a:pt x="208" y="121"/>
                  </a:moveTo>
                  <a:cubicBezTo>
                    <a:pt x="171" y="142"/>
                    <a:pt x="111" y="142"/>
                    <a:pt x="74" y="121"/>
                  </a:cubicBezTo>
                  <a:cubicBezTo>
                    <a:pt x="36" y="99"/>
                    <a:pt x="36" y="64"/>
                    <a:pt x="74" y="43"/>
                  </a:cubicBezTo>
                  <a:cubicBezTo>
                    <a:pt x="111" y="21"/>
                    <a:pt x="171" y="21"/>
                    <a:pt x="208" y="43"/>
                  </a:cubicBezTo>
                  <a:cubicBezTo>
                    <a:pt x="245" y="64"/>
                    <a:pt x="245" y="99"/>
                    <a:pt x="208" y="1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任意多边形 192">
              <a:extLst>
                <a:ext uri="{FF2B5EF4-FFF2-40B4-BE49-F238E27FC236}">
                  <a16:creationId xmlns:a16="http://schemas.microsoft.com/office/drawing/2014/main" id="{945963C1-9755-4110-A3FF-C51EB494BDE0}"/>
                </a:ext>
              </a:extLst>
            </p:cNvPr>
            <p:cNvSpPr/>
            <p:nvPr/>
          </p:nvSpPr>
          <p:spPr bwMode="auto">
            <a:xfrm>
              <a:off x="3500438" y="3716339"/>
              <a:ext cx="1163638" cy="723900"/>
            </a:xfrm>
            <a:custGeom>
              <a:avLst/>
              <a:gdLst>
                <a:gd name="T0" fmla="*/ 39 w 262"/>
                <a:gd name="T1" fmla="*/ 138 h 163"/>
                <a:gd name="T2" fmla="*/ 0 w 262"/>
                <a:gd name="T3" fmla="*/ 84 h 163"/>
                <a:gd name="T4" fmla="*/ 39 w 262"/>
                <a:gd name="T5" fmla="*/ 29 h 163"/>
                <a:gd name="T6" fmla="*/ 223 w 262"/>
                <a:gd name="T7" fmla="*/ 29 h 163"/>
                <a:gd name="T8" fmla="*/ 262 w 262"/>
                <a:gd name="T9" fmla="*/ 84 h 163"/>
                <a:gd name="T10" fmla="*/ 223 w 262"/>
                <a:gd name="T11" fmla="*/ 138 h 163"/>
                <a:gd name="T12" fmla="*/ 223 w 262"/>
                <a:gd name="T13" fmla="*/ 138 h 163"/>
                <a:gd name="T14" fmla="*/ 131 w 262"/>
                <a:gd name="T15" fmla="*/ 160 h 163"/>
                <a:gd name="T16" fmla="*/ 39 w 262"/>
                <a:gd name="T17" fmla="*/ 138 h 163"/>
                <a:gd name="T18" fmla="*/ 41 w 262"/>
                <a:gd name="T19" fmla="*/ 33 h 163"/>
                <a:gd name="T20" fmla="*/ 5 w 262"/>
                <a:gd name="T21" fmla="*/ 84 h 163"/>
                <a:gd name="T22" fmla="*/ 41 w 262"/>
                <a:gd name="T23" fmla="*/ 134 h 163"/>
                <a:gd name="T24" fmla="*/ 220 w 262"/>
                <a:gd name="T25" fmla="*/ 134 h 163"/>
                <a:gd name="T26" fmla="*/ 220 w 262"/>
                <a:gd name="T27" fmla="*/ 134 h 163"/>
                <a:gd name="T28" fmla="*/ 257 w 262"/>
                <a:gd name="T29" fmla="*/ 84 h 163"/>
                <a:gd name="T30" fmla="*/ 220 w 262"/>
                <a:gd name="T31" fmla="*/ 33 h 163"/>
                <a:gd name="T32" fmla="*/ 131 w 262"/>
                <a:gd name="T33" fmla="*/ 12 h 163"/>
                <a:gd name="T34" fmla="*/ 41 w 262"/>
                <a:gd name="T35" fmla="*/ 33 h 163"/>
                <a:gd name="T36" fmla="*/ 62 w 262"/>
                <a:gd name="T37" fmla="*/ 125 h 163"/>
                <a:gd name="T38" fmla="*/ 33 w 262"/>
                <a:gd name="T39" fmla="*/ 84 h 163"/>
                <a:gd name="T40" fmla="*/ 62 w 262"/>
                <a:gd name="T41" fmla="*/ 43 h 163"/>
                <a:gd name="T42" fmla="*/ 199 w 262"/>
                <a:gd name="T43" fmla="*/ 43 h 163"/>
                <a:gd name="T44" fmla="*/ 199 w 262"/>
                <a:gd name="T45" fmla="*/ 43 h 163"/>
                <a:gd name="T46" fmla="*/ 229 w 262"/>
                <a:gd name="T47" fmla="*/ 84 h 163"/>
                <a:gd name="T48" fmla="*/ 199 w 262"/>
                <a:gd name="T49" fmla="*/ 125 h 163"/>
                <a:gd name="T50" fmla="*/ 131 w 262"/>
                <a:gd name="T51" fmla="*/ 141 h 163"/>
                <a:gd name="T52" fmla="*/ 62 w 262"/>
                <a:gd name="T53" fmla="*/ 125 h 163"/>
                <a:gd name="T54" fmla="*/ 197 w 262"/>
                <a:gd name="T55" fmla="*/ 47 h 163"/>
                <a:gd name="T56" fmla="*/ 65 w 262"/>
                <a:gd name="T57" fmla="*/ 47 h 163"/>
                <a:gd name="T58" fmla="*/ 38 w 262"/>
                <a:gd name="T59" fmla="*/ 84 h 163"/>
                <a:gd name="T60" fmla="*/ 65 w 262"/>
                <a:gd name="T61" fmla="*/ 121 h 163"/>
                <a:gd name="T62" fmla="*/ 197 w 262"/>
                <a:gd name="T63" fmla="*/ 121 h 163"/>
                <a:gd name="T64" fmla="*/ 224 w 262"/>
                <a:gd name="T65" fmla="*/ 84 h 163"/>
                <a:gd name="T66" fmla="*/ 197 w 262"/>
                <a:gd name="T67" fmla="*/ 4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" h="163">
                  <a:moveTo>
                    <a:pt x="39" y="138"/>
                  </a:moveTo>
                  <a:cubicBezTo>
                    <a:pt x="14" y="124"/>
                    <a:pt x="0" y="104"/>
                    <a:pt x="0" y="84"/>
                  </a:cubicBezTo>
                  <a:cubicBezTo>
                    <a:pt x="0" y="63"/>
                    <a:pt x="14" y="44"/>
                    <a:pt x="39" y="29"/>
                  </a:cubicBezTo>
                  <a:cubicBezTo>
                    <a:pt x="90" y="0"/>
                    <a:pt x="172" y="0"/>
                    <a:pt x="223" y="29"/>
                  </a:cubicBezTo>
                  <a:cubicBezTo>
                    <a:pt x="248" y="44"/>
                    <a:pt x="262" y="63"/>
                    <a:pt x="262" y="84"/>
                  </a:cubicBezTo>
                  <a:cubicBezTo>
                    <a:pt x="262" y="104"/>
                    <a:pt x="248" y="124"/>
                    <a:pt x="223" y="138"/>
                  </a:cubicBezTo>
                  <a:cubicBezTo>
                    <a:pt x="223" y="138"/>
                    <a:pt x="223" y="138"/>
                    <a:pt x="223" y="138"/>
                  </a:cubicBezTo>
                  <a:cubicBezTo>
                    <a:pt x="198" y="153"/>
                    <a:pt x="164" y="160"/>
                    <a:pt x="131" y="160"/>
                  </a:cubicBezTo>
                  <a:cubicBezTo>
                    <a:pt x="98" y="160"/>
                    <a:pt x="64" y="153"/>
                    <a:pt x="39" y="138"/>
                  </a:cubicBezTo>
                  <a:close/>
                  <a:moveTo>
                    <a:pt x="41" y="33"/>
                  </a:moveTo>
                  <a:cubicBezTo>
                    <a:pt x="18" y="47"/>
                    <a:pt x="5" y="65"/>
                    <a:pt x="5" y="84"/>
                  </a:cubicBezTo>
                  <a:cubicBezTo>
                    <a:pt x="5" y="103"/>
                    <a:pt x="18" y="121"/>
                    <a:pt x="41" y="134"/>
                  </a:cubicBezTo>
                  <a:cubicBezTo>
                    <a:pt x="91" y="163"/>
                    <a:pt x="171" y="163"/>
                    <a:pt x="220" y="134"/>
                  </a:cubicBezTo>
                  <a:cubicBezTo>
                    <a:pt x="220" y="134"/>
                    <a:pt x="220" y="134"/>
                    <a:pt x="220" y="134"/>
                  </a:cubicBezTo>
                  <a:cubicBezTo>
                    <a:pt x="244" y="121"/>
                    <a:pt x="257" y="103"/>
                    <a:pt x="257" y="84"/>
                  </a:cubicBezTo>
                  <a:cubicBezTo>
                    <a:pt x="257" y="65"/>
                    <a:pt x="244" y="47"/>
                    <a:pt x="220" y="33"/>
                  </a:cubicBezTo>
                  <a:cubicBezTo>
                    <a:pt x="196" y="19"/>
                    <a:pt x="163" y="12"/>
                    <a:pt x="131" y="12"/>
                  </a:cubicBezTo>
                  <a:cubicBezTo>
                    <a:pt x="99" y="12"/>
                    <a:pt x="66" y="19"/>
                    <a:pt x="41" y="33"/>
                  </a:cubicBezTo>
                  <a:close/>
                  <a:moveTo>
                    <a:pt x="62" y="125"/>
                  </a:moveTo>
                  <a:cubicBezTo>
                    <a:pt x="44" y="114"/>
                    <a:pt x="33" y="99"/>
                    <a:pt x="33" y="84"/>
                  </a:cubicBezTo>
                  <a:cubicBezTo>
                    <a:pt x="33" y="68"/>
                    <a:pt x="44" y="54"/>
                    <a:pt x="62" y="43"/>
                  </a:cubicBezTo>
                  <a:cubicBezTo>
                    <a:pt x="100" y="21"/>
                    <a:pt x="162" y="21"/>
                    <a:pt x="199" y="43"/>
                  </a:cubicBezTo>
                  <a:cubicBezTo>
                    <a:pt x="199" y="43"/>
                    <a:pt x="199" y="43"/>
                    <a:pt x="199" y="43"/>
                  </a:cubicBezTo>
                  <a:cubicBezTo>
                    <a:pt x="218" y="54"/>
                    <a:pt x="229" y="68"/>
                    <a:pt x="229" y="84"/>
                  </a:cubicBezTo>
                  <a:cubicBezTo>
                    <a:pt x="229" y="99"/>
                    <a:pt x="218" y="114"/>
                    <a:pt x="199" y="125"/>
                  </a:cubicBezTo>
                  <a:cubicBezTo>
                    <a:pt x="181" y="136"/>
                    <a:pt x="156" y="141"/>
                    <a:pt x="131" y="141"/>
                  </a:cubicBezTo>
                  <a:cubicBezTo>
                    <a:pt x="106" y="141"/>
                    <a:pt x="81" y="136"/>
                    <a:pt x="62" y="125"/>
                  </a:cubicBezTo>
                  <a:close/>
                  <a:moveTo>
                    <a:pt x="197" y="47"/>
                  </a:moveTo>
                  <a:cubicBezTo>
                    <a:pt x="161" y="26"/>
                    <a:pt x="101" y="26"/>
                    <a:pt x="65" y="47"/>
                  </a:cubicBezTo>
                  <a:cubicBezTo>
                    <a:pt x="48" y="57"/>
                    <a:pt x="38" y="70"/>
                    <a:pt x="38" y="84"/>
                  </a:cubicBezTo>
                  <a:cubicBezTo>
                    <a:pt x="38" y="98"/>
                    <a:pt x="48" y="111"/>
                    <a:pt x="65" y="121"/>
                  </a:cubicBezTo>
                  <a:cubicBezTo>
                    <a:pt x="101" y="142"/>
                    <a:pt x="161" y="142"/>
                    <a:pt x="197" y="121"/>
                  </a:cubicBezTo>
                  <a:cubicBezTo>
                    <a:pt x="214" y="111"/>
                    <a:pt x="224" y="98"/>
                    <a:pt x="224" y="84"/>
                  </a:cubicBezTo>
                  <a:cubicBezTo>
                    <a:pt x="224" y="70"/>
                    <a:pt x="214" y="57"/>
                    <a:pt x="197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22DEA00-E830-4266-9E3C-EC6C2F41B7DD}"/>
                </a:ext>
              </a:extLst>
            </p:cNvPr>
            <p:cNvSpPr/>
            <p:nvPr/>
          </p:nvSpPr>
          <p:spPr bwMode="auto">
            <a:xfrm>
              <a:off x="4303713" y="4391026"/>
              <a:ext cx="19050" cy="984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E663014-F974-4125-B9AC-3834BCD2B244}"/>
                </a:ext>
              </a:extLst>
            </p:cNvPr>
            <p:cNvSpPr/>
            <p:nvPr/>
          </p:nvSpPr>
          <p:spPr bwMode="auto">
            <a:xfrm>
              <a:off x="3606801" y="4279901"/>
              <a:ext cx="17463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5C6FF51-8592-4F7A-A205-88685BE695E8}"/>
                </a:ext>
              </a:extLst>
            </p:cNvPr>
            <p:cNvSpPr/>
            <p:nvPr/>
          </p:nvSpPr>
          <p:spPr bwMode="auto">
            <a:xfrm>
              <a:off x="3744913" y="4356101"/>
              <a:ext cx="17463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469FEE6-B17D-46F0-A361-70F105BEA688}"/>
                </a:ext>
              </a:extLst>
            </p:cNvPr>
            <p:cNvSpPr/>
            <p:nvPr/>
          </p:nvSpPr>
          <p:spPr bwMode="auto">
            <a:xfrm>
              <a:off x="4303713" y="3884614"/>
              <a:ext cx="19050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449EE27-5AFB-44CF-8672-83009D06E068}"/>
                </a:ext>
              </a:extLst>
            </p:cNvPr>
            <p:cNvSpPr/>
            <p:nvPr/>
          </p:nvSpPr>
          <p:spPr bwMode="auto">
            <a:xfrm>
              <a:off x="3860801" y="3875089"/>
              <a:ext cx="17463" cy="103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任意多边形 198">
              <a:extLst>
                <a:ext uri="{FF2B5EF4-FFF2-40B4-BE49-F238E27FC236}">
                  <a16:creationId xmlns:a16="http://schemas.microsoft.com/office/drawing/2014/main" id="{995C776F-67EF-47DD-B3B9-69CD61A1C912}"/>
                </a:ext>
              </a:extLst>
            </p:cNvPr>
            <p:cNvSpPr/>
            <p:nvPr/>
          </p:nvSpPr>
          <p:spPr bwMode="auto">
            <a:xfrm>
              <a:off x="3709988" y="3902076"/>
              <a:ext cx="568325" cy="328613"/>
            </a:xfrm>
            <a:custGeom>
              <a:avLst/>
              <a:gdLst>
                <a:gd name="T0" fmla="*/ 105 w 128"/>
                <a:gd name="T1" fmla="*/ 13 h 74"/>
                <a:gd name="T2" fmla="*/ 23 w 128"/>
                <a:gd name="T3" fmla="*/ 13 h 74"/>
                <a:gd name="T4" fmla="*/ 23 w 128"/>
                <a:gd name="T5" fmla="*/ 61 h 74"/>
                <a:gd name="T6" fmla="*/ 105 w 128"/>
                <a:gd name="T7" fmla="*/ 61 h 74"/>
                <a:gd name="T8" fmla="*/ 105 w 128"/>
                <a:gd name="T9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4">
                  <a:moveTo>
                    <a:pt x="105" y="13"/>
                  </a:moveTo>
                  <a:cubicBezTo>
                    <a:pt x="82" y="0"/>
                    <a:pt x="45" y="0"/>
                    <a:pt x="23" y="13"/>
                  </a:cubicBezTo>
                  <a:cubicBezTo>
                    <a:pt x="0" y="26"/>
                    <a:pt x="0" y="48"/>
                    <a:pt x="23" y="61"/>
                  </a:cubicBezTo>
                  <a:cubicBezTo>
                    <a:pt x="45" y="74"/>
                    <a:pt x="82" y="74"/>
                    <a:pt x="105" y="61"/>
                  </a:cubicBezTo>
                  <a:cubicBezTo>
                    <a:pt x="128" y="48"/>
                    <a:pt x="128" y="26"/>
                    <a:pt x="105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任意多边形 199">
              <a:extLst>
                <a:ext uri="{FF2B5EF4-FFF2-40B4-BE49-F238E27FC236}">
                  <a16:creationId xmlns:a16="http://schemas.microsoft.com/office/drawing/2014/main" id="{3A623CF2-E8CB-4360-A236-754F53968620}"/>
                </a:ext>
              </a:extLst>
            </p:cNvPr>
            <p:cNvSpPr/>
            <p:nvPr/>
          </p:nvSpPr>
          <p:spPr bwMode="auto">
            <a:xfrm>
              <a:off x="4433888" y="4306889"/>
              <a:ext cx="830263" cy="568325"/>
            </a:xfrm>
            <a:custGeom>
              <a:avLst/>
              <a:gdLst>
                <a:gd name="T0" fmla="*/ 187 w 187"/>
                <a:gd name="T1" fmla="*/ 99 h 128"/>
                <a:gd name="T2" fmla="*/ 187 w 187"/>
                <a:gd name="T3" fmla="*/ 96 h 128"/>
                <a:gd name="T4" fmla="*/ 18 w 187"/>
                <a:gd name="T5" fmla="*/ 0 h 128"/>
                <a:gd name="T6" fmla="*/ 17 w 187"/>
                <a:gd name="T7" fmla="*/ 0 h 128"/>
                <a:gd name="T8" fmla="*/ 2 w 187"/>
                <a:gd name="T9" fmla="*/ 9 h 128"/>
                <a:gd name="T10" fmla="*/ 0 w 187"/>
                <a:gd name="T11" fmla="*/ 14 h 128"/>
                <a:gd name="T12" fmla="*/ 0 w 187"/>
                <a:gd name="T13" fmla="*/ 30 h 128"/>
                <a:gd name="T14" fmla="*/ 0 w 187"/>
                <a:gd name="T15" fmla="*/ 31 h 128"/>
                <a:gd name="T16" fmla="*/ 168 w 187"/>
                <a:gd name="T17" fmla="*/ 128 h 128"/>
                <a:gd name="T18" fmla="*/ 170 w 187"/>
                <a:gd name="T19" fmla="*/ 127 h 128"/>
                <a:gd name="T20" fmla="*/ 187 w 187"/>
                <a:gd name="T21" fmla="*/ 9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128">
                  <a:moveTo>
                    <a:pt x="187" y="99"/>
                  </a:moveTo>
                  <a:cubicBezTo>
                    <a:pt x="187" y="98"/>
                    <a:pt x="187" y="97"/>
                    <a:pt x="187" y="96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69" y="128"/>
                    <a:pt x="170" y="128"/>
                    <a:pt x="170" y="127"/>
                  </a:cubicBezTo>
                  <a:lnTo>
                    <a:pt x="187" y="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任意多边形 200">
              <a:extLst>
                <a:ext uri="{FF2B5EF4-FFF2-40B4-BE49-F238E27FC236}">
                  <a16:creationId xmlns:a16="http://schemas.microsoft.com/office/drawing/2014/main" id="{2593EAA6-6453-4A11-9C6A-DDD3B70DA7E3}"/>
                </a:ext>
              </a:extLst>
            </p:cNvPr>
            <p:cNvSpPr/>
            <p:nvPr/>
          </p:nvSpPr>
          <p:spPr bwMode="auto">
            <a:xfrm>
              <a:off x="4419601" y="4297364"/>
              <a:ext cx="857250" cy="587375"/>
            </a:xfrm>
            <a:custGeom>
              <a:avLst/>
              <a:gdLst>
                <a:gd name="T0" fmla="*/ 170 w 193"/>
                <a:gd name="T1" fmla="*/ 132 h 132"/>
                <a:gd name="T2" fmla="*/ 2 w 193"/>
                <a:gd name="T3" fmla="*/ 35 h 132"/>
                <a:gd name="T4" fmla="*/ 1 w 193"/>
                <a:gd name="T5" fmla="*/ 35 h 132"/>
                <a:gd name="T6" fmla="*/ 0 w 193"/>
                <a:gd name="T7" fmla="*/ 32 h 132"/>
                <a:gd name="T8" fmla="*/ 0 w 193"/>
                <a:gd name="T9" fmla="*/ 16 h 132"/>
                <a:gd name="T10" fmla="*/ 4 w 193"/>
                <a:gd name="T11" fmla="*/ 9 h 132"/>
                <a:gd name="T12" fmla="*/ 18 w 193"/>
                <a:gd name="T13" fmla="*/ 0 h 132"/>
                <a:gd name="T14" fmla="*/ 22 w 193"/>
                <a:gd name="T15" fmla="*/ 0 h 132"/>
                <a:gd name="T16" fmla="*/ 22 w 193"/>
                <a:gd name="T17" fmla="*/ 0 h 132"/>
                <a:gd name="T18" fmla="*/ 191 w 193"/>
                <a:gd name="T19" fmla="*/ 96 h 132"/>
                <a:gd name="T20" fmla="*/ 193 w 193"/>
                <a:gd name="T21" fmla="*/ 99 h 132"/>
                <a:gd name="T22" fmla="*/ 192 w 193"/>
                <a:gd name="T23" fmla="*/ 102 h 132"/>
                <a:gd name="T24" fmla="*/ 175 w 193"/>
                <a:gd name="T25" fmla="*/ 130 h 132"/>
                <a:gd name="T26" fmla="*/ 172 w 193"/>
                <a:gd name="T27" fmla="*/ 132 h 132"/>
                <a:gd name="T28" fmla="*/ 170 w 193"/>
                <a:gd name="T29" fmla="*/ 132 h 132"/>
                <a:gd name="T30" fmla="*/ 21 w 193"/>
                <a:gd name="T31" fmla="*/ 5 h 132"/>
                <a:gd name="T32" fmla="*/ 6 w 193"/>
                <a:gd name="T33" fmla="*/ 13 h 132"/>
                <a:gd name="T34" fmla="*/ 5 w 193"/>
                <a:gd name="T35" fmla="*/ 16 h 132"/>
                <a:gd name="T36" fmla="*/ 5 w 193"/>
                <a:gd name="T37" fmla="*/ 32 h 132"/>
                <a:gd name="T38" fmla="*/ 172 w 193"/>
                <a:gd name="T39" fmla="*/ 127 h 132"/>
                <a:gd name="T40" fmla="*/ 188 w 193"/>
                <a:gd name="T41" fmla="*/ 100 h 132"/>
                <a:gd name="T42" fmla="*/ 21 w 193"/>
                <a:gd name="T43" fmla="*/ 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3" h="132">
                  <a:moveTo>
                    <a:pt x="170" y="132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4"/>
                    <a:pt x="0" y="33"/>
                    <a:pt x="0" y="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0"/>
                    <a:pt x="4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2" y="97"/>
                    <a:pt x="192" y="98"/>
                    <a:pt x="193" y="99"/>
                  </a:cubicBezTo>
                  <a:cubicBezTo>
                    <a:pt x="193" y="100"/>
                    <a:pt x="193" y="101"/>
                    <a:pt x="192" y="102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175" y="132"/>
                    <a:pt x="173" y="132"/>
                    <a:pt x="172" y="132"/>
                  </a:cubicBezTo>
                  <a:cubicBezTo>
                    <a:pt x="171" y="132"/>
                    <a:pt x="171" y="132"/>
                    <a:pt x="170" y="132"/>
                  </a:cubicBezTo>
                  <a:close/>
                  <a:moveTo>
                    <a:pt x="21" y="5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5" y="14"/>
                    <a:pt x="5" y="16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88" y="100"/>
                    <a:pt x="188" y="100"/>
                    <a:pt x="188" y="100"/>
                  </a:cubicBezTo>
                  <a:lnTo>
                    <a:pt x="21" y="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任意多边形 201">
              <a:extLst>
                <a:ext uri="{FF2B5EF4-FFF2-40B4-BE49-F238E27FC236}">
                  <a16:creationId xmlns:a16="http://schemas.microsoft.com/office/drawing/2014/main" id="{FBE154A9-178E-42C3-A39A-A76F46684933}"/>
                </a:ext>
              </a:extLst>
            </p:cNvPr>
            <p:cNvSpPr/>
            <p:nvPr/>
          </p:nvSpPr>
          <p:spPr bwMode="auto">
            <a:xfrm>
              <a:off x="5183188" y="4737101"/>
              <a:ext cx="88900" cy="142875"/>
            </a:xfrm>
            <a:custGeom>
              <a:avLst/>
              <a:gdLst>
                <a:gd name="T0" fmla="*/ 17 w 20"/>
                <a:gd name="T1" fmla="*/ 23 h 32"/>
                <a:gd name="T2" fmla="*/ 3 w 20"/>
                <a:gd name="T3" fmla="*/ 32 h 32"/>
                <a:gd name="T4" fmla="*/ 0 w 20"/>
                <a:gd name="T5" fmla="*/ 30 h 32"/>
                <a:gd name="T6" fmla="*/ 0 w 20"/>
                <a:gd name="T7" fmla="*/ 14 h 32"/>
                <a:gd name="T8" fmla="*/ 3 w 20"/>
                <a:gd name="T9" fmla="*/ 9 h 32"/>
                <a:gd name="T10" fmla="*/ 17 w 20"/>
                <a:gd name="T11" fmla="*/ 0 h 32"/>
                <a:gd name="T12" fmla="*/ 20 w 20"/>
                <a:gd name="T13" fmla="*/ 2 h 32"/>
                <a:gd name="T14" fmla="*/ 20 w 20"/>
                <a:gd name="T15" fmla="*/ 18 h 32"/>
                <a:gd name="T16" fmla="*/ 17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7" y="23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2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0"/>
                    <a:pt x="20" y="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任意多边形 202">
              <a:extLst>
                <a:ext uri="{FF2B5EF4-FFF2-40B4-BE49-F238E27FC236}">
                  <a16:creationId xmlns:a16="http://schemas.microsoft.com/office/drawing/2014/main" id="{11125B37-3E99-43E5-A81F-878BC37DEE7F}"/>
                </a:ext>
              </a:extLst>
            </p:cNvPr>
            <p:cNvSpPr/>
            <p:nvPr/>
          </p:nvSpPr>
          <p:spPr bwMode="auto">
            <a:xfrm>
              <a:off x="5175251" y="4724401"/>
              <a:ext cx="106363" cy="165100"/>
            </a:xfrm>
            <a:custGeom>
              <a:avLst/>
              <a:gdLst>
                <a:gd name="T0" fmla="*/ 2 w 24"/>
                <a:gd name="T1" fmla="*/ 37 h 37"/>
                <a:gd name="T2" fmla="*/ 0 w 24"/>
                <a:gd name="T3" fmla="*/ 33 h 37"/>
                <a:gd name="T4" fmla="*/ 0 w 24"/>
                <a:gd name="T5" fmla="*/ 17 h 37"/>
                <a:gd name="T6" fmla="*/ 3 w 24"/>
                <a:gd name="T7" fmla="*/ 10 h 37"/>
                <a:gd name="T8" fmla="*/ 18 w 24"/>
                <a:gd name="T9" fmla="*/ 1 h 37"/>
                <a:gd name="T10" fmla="*/ 22 w 24"/>
                <a:gd name="T11" fmla="*/ 1 h 37"/>
                <a:gd name="T12" fmla="*/ 24 w 24"/>
                <a:gd name="T13" fmla="*/ 5 h 37"/>
                <a:gd name="T14" fmla="*/ 24 w 24"/>
                <a:gd name="T15" fmla="*/ 21 h 37"/>
                <a:gd name="T16" fmla="*/ 20 w 24"/>
                <a:gd name="T17" fmla="*/ 28 h 37"/>
                <a:gd name="T18" fmla="*/ 6 w 24"/>
                <a:gd name="T19" fmla="*/ 37 h 37"/>
                <a:gd name="T20" fmla="*/ 4 w 24"/>
                <a:gd name="T21" fmla="*/ 37 h 37"/>
                <a:gd name="T22" fmla="*/ 2 w 24"/>
                <a:gd name="T23" fmla="*/ 37 h 37"/>
                <a:gd name="T24" fmla="*/ 18 w 24"/>
                <a:gd name="T25" fmla="*/ 24 h 37"/>
                <a:gd name="T26" fmla="*/ 19 w 24"/>
                <a:gd name="T27" fmla="*/ 21 h 37"/>
                <a:gd name="T28" fmla="*/ 19 w 24"/>
                <a:gd name="T29" fmla="*/ 6 h 37"/>
                <a:gd name="T30" fmla="*/ 6 w 24"/>
                <a:gd name="T31" fmla="*/ 14 h 37"/>
                <a:gd name="T32" fmla="*/ 4 w 24"/>
                <a:gd name="T33" fmla="*/ 17 h 37"/>
                <a:gd name="T34" fmla="*/ 4 w 24"/>
                <a:gd name="T35" fmla="*/ 32 h 37"/>
                <a:gd name="T36" fmla="*/ 18 w 24"/>
                <a:gd name="T3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37">
                  <a:moveTo>
                    <a:pt x="2" y="37"/>
                  </a:moveTo>
                  <a:cubicBezTo>
                    <a:pt x="0" y="36"/>
                    <a:pt x="0" y="35"/>
                    <a:pt x="0" y="3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1" y="0"/>
                    <a:pt x="22" y="1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4"/>
                    <a:pt x="23" y="27"/>
                    <a:pt x="20" y="2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4" y="37"/>
                    <a:pt x="4" y="37"/>
                  </a:cubicBezTo>
                  <a:cubicBezTo>
                    <a:pt x="3" y="37"/>
                    <a:pt x="2" y="37"/>
                    <a:pt x="2" y="37"/>
                  </a:cubicBezTo>
                  <a:close/>
                  <a:moveTo>
                    <a:pt x="18" y="24"/>
                  </a:moveTo>
                  <a:cubicBezTo>
                    <a:pt x="19" y="24"/>
                    <a:pt x="19" y="22"/>
                    <a:pt x="19" y="2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4" y="15"/>
                    <a:pt x="4" y="1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8" y="24"/>
                    <a:pt x="18" y="24"/>
                    <a:pt x="18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任意多边形 203">
              <a:extLst>
                <a:ext uri="{FF2B5EF4-FFF2-40B4-BE49-F238E27FC236}">
                  <a16:creationId xmlns:a16="http://schemas.microsoft.com/office/drawing/2014/main" id="{7BCD9F5E-FD7E-4A7F-8E8C-404746795E7D}"/>
                </a:ext>
              </a:extLst>
            </p:cNvPr>
            <p:cNvSpPr/>
            <p:nvPr/>
          </p:nvSpPr>
          <p:spPr bwMode="auto">
            <a:xfrm>
              <a:off x="4433888" y="4391026"/>
              <a:ext cx="749300" cy="479425"/>
            </a:xfrm>
            <a:custGeom>
              <a:avLst/>
              <a:gdLst>
                <a:gd name="T0" fmla="*/ 0 w 472"/>
                <a:gd name="T1" fmla="*/ 0 h 302"/>
                <a:gd name="T2" fmla="*/ 0 w 472"/>
                <a:gd name="T3" fmla="*/ 31 h 302"/>
                <a:gd name="T4" fmla="*/ 472 w 472"/>
                <a:gd name="T5" fmla="*/ 302 h 302"/>
                <a:gd name="T6" fmla="*/ 472 w 472"/>
                <a:gd name="T7" fmla="*/ 272 h 302"/>
                <a:gd name="T8" fmla="*/ 0 w 472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302">
                  <a:moveTo>
                    <a:pt x="0" y="0"/>
                  </a:moveTo>
                  <a:lnTo>
                    <a:pt x="0" y="31"/>
                  </a:lnTo>
                  <a:lnTo>
                    <a:pt x="472" y="302"/>
                  </a:lnTo>
                  <a:lnTo>
                    <a:pt x="472" y="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04">
              <a:extLst>
                <a:ext uri="{FF2B5EF4-FFF2-40B4-BE49-F238E27FC236}">
                  <a16:creationId xmlns:a16="http://schemas.microsoft.com/office/drawing/2014/main" id="{FF2151E8-9001-411E-A228-1B7E85F48363}"/>
                </a:ext>
              </a:extLst>
            </p:cNvPr>
            <p:cNvSpPr/>
            <p:nvPr/>
          </p:nvSpPr>
          <p:spPr bwMode="auto">
            <a:xfrm>
              <a:off x="4491038" y="4373564"/>
              <a:ext cx="400050" cy="234950"/>
            </a:xfrm>
            <a:custGeom>
              <a:avLst/>
              <a:gdLst>
                <a:gd name="T0" fmla="*/ 246 w 252"/>
                <a:gd name="T1" fmla="*/ 148 h 148"/>
                <a:gd name="T2" fmla="*/ 252 w 252"/>
                <a:gd name="T3" fmla="*/ 140 h 148"/>
                <a:gd name="T4" fmla="*/ 5 w 252"/>
                <a:gd name="T5" fmla="*/ 0 h 148"/>
                <a:gd name="T6" fmla="*/ 0 w 252"/>
                <a:gd name="T7" fmla="*/ 8 h 148"/>
                <a:gd name="T8" fmla="*/ 246 w 252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48">
                  <a:moveTo>
                    <a:pt x="246" y="148"/>
                  </a:moveTo>
                  <a:lnTo>
                    <a:pt x="252" y="140"/>
                  </a:lnTo>
                  <a:lnTo>
                    <a:pt x="5" y="0"/>
                  </a:lnTo>
                  <a:lnTo>
                    <a:pt x="0" y="8"/>
                  </a:lnTo>
                  <a:lnTo>
                    <a:pt x="246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05">
              <a:extLst>
                <a:ext uri="{FF2B5EF4-FFF2-40B4-BE49-F238E27FC236}">
                  <a16:creationId xmlns:a16="http://schemas.microsoft.com/office/drawing/2014/main" id="{C331D128-DDF4-403A-9786-3E885BF6CC90}"/>
                </a:ext>
              </a:extLst>
            </p:cNvPr>
            <p:cNvSpPr/>
            <p:nvPr/>
          </p:nvSpPr>
          <p:spPr bwMode="auto">
            <a:xfrm>
              <a:off x="4957763" y="4640264"/>
              <a:ext cx="131763" cy="88900"/>
            </a:xfrm>
            <a:custGeom>
              <a:avLst/>
              <a:gdLst>
                <a:gd name="T0" fmla="*/ 81 w 83"/>
                <a:gd name="T1" fmla="*/ 56 h 56"/>
                <a:gd name="T2" fmla="*/ 83 w 83"/>
                <a:gd name="T3" fmla="*/ 45 h 56"/>
                <a:gd name="T4" fmla="*/ 2 w 83"/>
                <a:gd name="T5" fmla="*/ 0 h 56"/>
                <a:gd name="T6" fmla="*/ 0 w 83"/>
                <a:gd name="T7" fmla="*/ 8 h 56"/>
                <a:gd name="T8" fmla="*/ 81 w 83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6">
                  <a:moveTo>
                    <a:pt x="81" y="56"/>
                  </a:moveTo>
                  <a:lnTo>
                    <a:pt x="83" y="45"/>
                  </a:lnTo>
                  <a:lnTo>
                    <a:pt x="2" y="0"/>
                  </a:lnTo>
                  <a:lnTo>
                    <a:pt x="0" y="8"/>
                  </a:lnTo>
                  <a:lnTo>
                    <a:pt x="8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06">
              <a:extLst>
                <a:ext uri="{FF2B5EF4-FFF2-40B4-BE49-F238E27FC236}">
                  <a16:creationId xmlns:a16="http://schemas.microsoft.com/office/drawing/2014/main" id="{085F3416-A6D5-42B1-87DB-9DDD9643F3A0}"/>
                </a:ext>
              </a:extLst>
            </p:cNvPr>
            <p:cNvSpPr/>
            <p:nvPr/>
          </p:nvSpPr>
          <p:spPr bwMode="auto">
            <a:xfrm>
              <a:off x="3994151" y="4156076"/>
              <a:ext cx="407988" cy="141288"/>
            </a:xfrm>
            <a:custGeom>
              <a:avLst/>
              <a:gdLst>
                <a:gd name="T0" fmla="*/ 22 w 92"/>
                <a:gd name="T1" fmla="*/ 28 h 32"/>
                <a:gd name="T2" fmla="*/ 92 w 92"/>
                <a:gd name="T3" fmla="*/ 2 h 32"/>
                <a:gd name="T4" fmla="*/ 89 w 92"/>
                <a:gd name="T5" fmla="*/ 0 h 32"/>
                <a:gd name="T6" fmla="*/ 0 w 92"/>
                <a:gd name="T7" fmla="*/ 23 h 32"/>
                <a:gd name="T8" fmla="*/ 0 w 92"/>
                <a:gd name="T9" fmla="*/ 26 h 32"/>
                <a:gd name="T10" fmla="*/ 22 w 92"/>
                <a:gd name="T1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2">
                  <a:moveTo>
                    <a:pt x="22" y="28"/>
                  </a:moveTo>
                  <a:cubicBezTo>
                    <a:pt x="69" y="28"/>
                    <a:pt x="91" y="3"/>
                    <a:pt x="92" y="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60" y="32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8" y="27"/>
                    <a:pt x="15" y="28"/>
                    <a:pt x="22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任意多边形 207">
              <a:extLst>
                <a:ext uri="{FF2B5EF4-FFF2-40B4-BE49-F238E27FC236}">
                  <a16:creationId xmlns:a16="http://schemas.microsoft.com/office/drawing/2014/main" id="{210387FC-955F-439E-9829-0314BCE63219}"/>
                </a:ext>
              </a:extLst>
            </p:cNvPr>
            <p:cNvSpPr/>
            <p:nvPr/>
          </p:nvSpPr>
          <p:spPr bwMode="auto">
            <a:xfrm>
              <a:off x="4251326" y="4084639"/>
              <a:ext cx="138113" cy="128588"/>
            </a:xfrm>
            <a:custGeom>
              <a:avLst/>
              <a:gdLst>
                <a:gd name="T0" fmla="*/ 1 w 31"/>
                <a:gd name="T1" fmla="*/ 29 h 29"/>
                <a:gd name="T2" fmla="*/ 31 w 31"/>
                <a:gd name="T3" fmla="*/ 1 h 29"/>
                <a:gd name="T4" fmla="*/ 27 w 31"/>
                <a:gd name="T5" fmla="*/ 0 h 29"/>
                <a:gd name="T6" fmla="*/ 0 w 31"/>
                <a:gd name="T7" fmla="*/ 26 h 29"/>
                <a:gd name="T8" fmla="*/ 1 w 3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9">
                  <a:moveTo>
                    <a:pt x="1" y="29"/>
                  </a:moveTo>
                  <a:cubicBezTo>
                    <a:pt x="25" y="19"/>
                    <a:pt x="31" y="2"/>
                    <a:pt x="31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2" y="17"/>
                    <a:pt x="0" y="26"/>
                  </a:cubicBezTo>
                  <a:lnTo>
                    <a:pt x="1" y="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任意多边形 208">
              <a:extLst>
                <a:ext uri="{FF2B5EF4-FFF2-40B4-BE49-F238E27FC236}">
                  <a16:creationId xmlns:a16="http://schemas.microsoft.com/office/drawing/2014/main" id="{B7FE2EA3-4210-4C12-9D88-0691E85744BD}"/>
                </a:ext>
              </a:extLst>
            </p:cNvPr>
            <p:cNvSpPr/>
            <p:nvPr/>
          </p:nvSpPr>
          <p:spPr bwMode="auto">
            <a:xfrm>
              <a:off x="3705226" y="4049714"/>
              <a:ext cx="96838" cy="96838"/>
            </a:xfrm>
            <a:custGeom>
              <a:avLst/>
              <a:gdLst>
                <a:gd name="T0" fmla="*/ 3 w 22"/>
                <a:gd name="T1" fmla="*/ 22 h 22"/>
                <a:gd name="T2" fmla="*/ 22 w 22"/>
                <a:gd name="T3" fmla="*/ 3 h 22"/>
                <a:gd name="T4" fmla="*/ 20 w 22"/>
                <a:gd name="T5" fmla="*/ 0 h 22"/>
                <a:gd name="T6" fmla="*/ 0 w 22"/>
                <a:gd name="T7" fmla="*/ 20 h 22"/>
                <a:gd name="T8" fmla="*/ 3 w 2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3" y="22"/>
                  </a:moveTo>
                  <a:cubicBezTo>
                    <a:pt x="7" y="15"/>
                    <a:pt x="13" y="8"/>
                    <a:pt x="22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6"/>
                    <a:pt x="4" y="12"/>
                    <a:pt x="0" y="20"/>
                  </a:cubicBezTo>
                  <a:lnTo>
                    <a:pt x="3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2ADD77E-17B1-4340-9680-2F4357693218}"/>
                </a:ext>
              </a:extLst>
            </p:cNvPr>
            <p:cNvSpPr/>
            <p:nvPr/>
          </p:nvSpPr>
          <p:spPr bwMode="auto">
            <a:xfrm>
              <a:off x="4424363" y="4418014"/>
              <a:ext cx="12700" cy="301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210">
              <a:extLst>
                <a:ext uri="{FF2B5EF4-FFF2-40B4-BE49-F238E27FC236}">
                  <a16:creationId xmlns:a16="http://schemas.microsoft.com/office/drawing/2014/main" id="{42B91AE8-F708-46D0-A2F7-4C8F75EA66C9}"/>
                </a:ext>
              </a:extLst>
            </p:cNvPr>
            <p:cNvSpPr/>
            <p:nvPr/>
          </p:nvSpPr>
          <p:spPr bwMode="auto">
            <a:xfrm>
              <a:off x="3952876" y="4092576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211">
              <a:extLst>
                <a:ext uri="{FF2B5EF4-FFF2-40B4-BE49-F238E27FC236}">
                  <a16:creationId xmlns:a16="http://schemas.microsoft.com/office/drawing/2014/main" id="{47673230-77BF-4141-8A21-DC4856779AC2}"/>
                </a:ext>
              </a:extLst>
            </p:cNvPr>
            <p:cNvSpPr/>
            <p:nvPr/>
          </p:nvSpPr>
          <p:spPr bwMode="auto">
            <a:xfrm>
              <a:off x="3868738" y="4044951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212">
              <a:extLst>
                <a:ext uri="{FF2B5EF4-FFF2-40B4-BE49-F238E27FC236}">
                  <a16:creationId xmlns:a16="http://schemas.microsoft.com/office/drawing/2014/main" id="{7F1D027F-1A9C-4043-BDE4-C1098D35A018}"/>
                </a:ext>
              </a:extLst>
            </p:cNvPr>
            <p:cNvSpPr/>
            <p:nvPr/>
          </p:nvSpPr>
          <p:spPr bwMode="auto">
            <a:xfrm>
              <a:off x="4038601" y="4044951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任意多边形 213">
              <a:extLst>
                <a:ext uri="{FF2B5EF4-FFF2-40B4-BE49-F238E27FC236}">
                  <a16:creationId xmlns:a16="http://schemas.microsoft.com/office/drawing/2014/main" id="{3DFA6D87-D495-4E21-9914-C0E48A1360BC}"/>
                </a:ext>
              </a:extLst>
            </p:cNvPr>
            <p:cNvSpPr/>
            <p:nvPr/>
          </p:nvSpPr>
          <p:spPr bwMode="auto">
            <a:xfrm>
              <a:off x="3952876" y="3995739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任意多边形 214">
              <a:extLst>
                <a:ext uri="{FF2B5EF4-FFF2-40B4-BE49-F238E27FC236}">
                  <a16:creationId xmlns:a16="http://schemas.microsoft.com/office/drawing/2014/main" id="{529066D8-58A1-4E3B-B2BB-A93ADC24CB85}"/>
                </a:ext>
              </a:extLst>
            </p:cNvPr>
            <p:cNvSpPr/>
            <p:nvPr/>
          </p:nvSpPr>
          <p:spPr bwMode="auto">
            <a:xfrm>
              <a:off x="8291513" y="3190876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任意多边形 215">
              <a:extLst>
                <a:ext uri="{FF2B5EF4-FFF2-40B4-BE49-F238E27FC236}">
                  <a16:creationId xmlns:a16="http://schemas.microsoft.com/office/drawing/2014/main" id="{5CD2958A-FE83-47AA-9C75-1B052E0E0058}"/>
                </a:ext>
              </a:extLst>
            </p:cNvPr>
            <p:cNvSpPr/>
            <p:nvPr/>
          </p:nvSpPr>
          <p:spPr bwMode="auto">
            <a:xfrm>
              <a:off x="8281988" y="3182939"/>
              <a:ext cx="142875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6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7 w 32"/>
                <a:gd name="T31" fmla="*/ 30 h 44"/>
                <a:gd name="T32" fmla="*/ 8 w 32"/>
                <a:gd name="T33" fmla="*/ 6 h 44"/>
                <a:gd name="T34" fmla="*/ 5 w 32"/>
                <a:gd name="T35" fmla="*/ 19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任意多边形 216">
              <a:extLst>
                <a:ext uri="{FF2B5EF4-FFF2-40B4-BE49-F238E27FC236}">
                  <a16:creationId xmlns:a16="http://schemas.microsoft.com/office/drawing/2014/main" id="{4598DE14-6BFE-4865-829D-958905C38162}"/>
                </a:ext>
              </a:extLst>
            </p:cNvPr>
            <p:cNvSpPr/>
            <p:nvPr/>
          </p:nvSpPr>
          <p:spPr bwMode="auto">
            <a:xfrm>
              <a:off x="8158163" y="2768601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2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6 h 147"/>
                <a:gd name="T34" fmla="*/ 86 w 117"/>
                <a:gd name="T35" fmla="*/ 117 h 147"/>
                <a:gd name="T36" fmla="*/ 98 w 117"/>
                <a:gd name="T37" fmla="*/ 146 h 147"/>
                <a:gd name="T38" fmla="*/ 98 w 117"/>
                <a:gd name="T39" fmla="*/ 146 h 147"/>
                <a:gd name="T40" fmla="*/ 115 w 117"/>
                <a:gd name="T41" fmla="*/ 136 h 147"/>
                <a:gd name="T42" fmla="*/ 115 w 117"/>
                <a:gd name="T43" fmla="*/ 136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2" y="122"/>
                  </a:cubicBezTo>
                  <a:cubicBezTo>
                    <a:pt x="63" y="122"/>
                    <a:pt x="63" y="122"/>
                    <a:pt x="63" y="121"/>
                  </a:cubicBezTo>
                  <a:cubicBezTo>
                    <a:pt x="61" y="117"/>
                    <a:pt x="57" y="108"/>
                    <a:pt x="58" y="102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任意多边形 217">
              <a:extLst>
                <a:ext uri="{FF2B5EF4-FFF2-40B4-BE49-F238E27FC236}">
                  <a16:creationId xmlns:a16="http://schemas.microsoft.com/office/drawing/2014/main" id="{8406EC86-2D35-4325-BBF1-BBA211F9B22A}"/>
                </a:ext>
              </a:extLst>
            </p:cNvPr>
            <p:cNvSpPr/>
            <p:nvPr/>
          </p:nvSpPr>
          <p:spPr bwMode="auto">
            <a:xfrm>
              <a:off x="8150226" y="2760664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50 h 151"/>
                <a:gd name="T6" fmla="*/ 98 w 121"/>
                <a:gd name="T7" fmla="*/ 149 h 151"/>
                <a:gd name="T8" fmla="*/ 87 w 121"/>
                <a:gd name="T9" fmla="*/ 120 h 151"/>
                <a:gd name="T10" fmla="*/ 62 w 121"/>
                <a:gd name="T11" fmla="*/ 106 h 151"/>
                <a:gd name="T12" fmla="*/ 67 w 121"/>
                <a:gd name="T13" fmla="*/ 122 h 151"/>
                <a:gd name="T14" fmla="*/ 66 w 121"/>
                <a:gd name="T15" fmla="*/ 125 h 151"/>
                <a:gd name="T16" fmla="*/ 63 w 121"/>
                <a:gd name="T17" fmla="*/ 126 h 151"/>
                <a:gd name="T18" fmla="*/ 43 w 121"/>
                <a:gd name="T19" fmla="*/ 95 h 151"/>
                <a:gd name="T20" fmla="*/ 42 w 121"/>
                <a:gd name="T21" fmla="*/ 94 h 151"/>
                <a:gd name="T22" fmla="*/ 30 w 121"/>
                <a:gd name="T23" fmla="*/ 87 h 151"/>
                <a:gd name="T24" fmla="*/ 20 w 121"/>
                <a:gd name="T25" fmla="*/ 70 h 151"/>
                <a:gd name="T26" fmla="*/ 20 w 121"/>
                <a:gd name="T27" fmla="*/ 36 h 151"/>
                <a:gd name="T28" fmla="*/ 0 w 121"/>
                <a:gd name="T29" fmla="*/ 15 h 151"/>
                <a:gd name="T30" fmla="*/ 0 w 121"/>
                <a:gd name="T31" fmla="*/ 13 h 151"/>
                <a:gd name="T32" fmla="*/ 1 w 121"/>
                <a:gd name="T33" fmla="*/ 11 h 151"/>
                <a:gd name="T34" fmla="*/ 18 w 121"/>
                <a:gd name="T35" fmla="*/ 1 h 151"/>
                <a:gd name="T36" fmla="*/ 25 w 121"/>
                <a:gd name="T37" fmla="*/ 2 h 151"/>
                <a:gd name="T38" fmla="*/ 111 w 121"/>
                <a:gd name="T39" fmla="*/ 51 h 151"/>
                <a:gd name="T40" fmla="*/ 121 w 121"/>
                <a:gd name="T41" fmla="*/ 68 h 151"/>
                <a:gd name="T42" fmla="*/ 121 w 121"/>
                <a:gd name="T43" fmla="*/ 133 h 151"/>
                <a:gd name="T44" fmla="*/ 118 w 121"/>
                <a:gd name="T45" fmla="*/ 140 h 151"/>
                <a:gd name="T46" fmla="*/ 101 w 121"/>
                <a:gd name="T47" fmla="*/ 150 h 151"/>
                <a:gd name="T48" fmla="*/ 100 w 121"/>
                <a:gd name="T49" fmla="*/ 151 h 151"/>
                <a:gd name="T50" fmla="*/ 62 w 121"/>
                <a:gd name="T51" fmla="*/ 101 h 151"/>
                <a:gd name="T52" fmla="*/ 90 w 121"/>
                <a:gd name="T53" fmla="*/ 117 h 151"/>
                <a:gd name="T54" fmla="*/ 90 w 121"/>
                <a:gd name="T55" fmla="*/ 118 h 151"/>
                <a:gd name="T56" fmla="*/ 101 w 121"/>
                <a:gd name="T57" fmla="*/ 146 h 151"/>
                <a:gd name="T58" fmla="*/ 116 w 121"/>
                <a:gd name="T59" fmla="*/ 137 h 151"/>
                <a:gd name="T60" fmla="*/ 117 w 121"/>
                <a:gd name="T61" fmla="*/ 133 h 151"/>
                <a:gd name="T62" fmla="*/ 117 w 121"/>
                <a:gd name="T63" fmla="*/ 68 h 151"/>
                <a:gd name="T64" fmla="*/ 109 w 121"/>
                <a:gd name="T65" fmla="*/ 55 h 151"/>
                <a:gd name="T66" fmla="*/ 23 w 121"/>
                <a:gd name="T67" fmla="*/ 5 h 151"/>
                <a:gd name="T68" fmla="*/ 19 w 121"/>
                <a:gd name="T69" fmla="*/ 4 h 151"/>
                <a:gd name="T70" fmla="*/ 4 w 121"/>
                <a:gd name="T71" fmla="*/ 13 h 151"/>
                <a:gd name="T72" fmla="*/ 24 w 121"/>
                <a:gd name="T73" fmla="*/ 34 h 151"/>
                <a:gd name="T74" fmla="*/ 24 w 121"/>
                <a:gd name="T75" fmla="*/ 35 h 151"/>
                <a:gd name="T76" fmla="*/ 24 w 121"/>
                <a:gd name="T77" fmla="*/ 70 h 151"/>
                <a:gd name="T78" fmla="*/ 32 w 121"/>
                <a:gd name="T79" fmla="*/ 84 h 151"/>
                <a:gd name="T80" fmla="*/ 45 w 121"/>
                <a:gd name="T81" fmla="*/ 92 h 151"/>
                <a:gd name="T82" fmla="*/ 46 w 121"/>
                <a:gd name="T83" fmla="*/ 94 h 151"/>
                <a:gd name="T84" fmla="*/ 61 w 121"/>
                <a:gd name="T85" fmla="*/ 119 h 151"/>
                <a:gd name="T86" fmla="*/ 58 w 121"/>
                <a:gd name="T87" fmla="*/ 103 h 151"/>
                <a:gd name="T88" fmla="*/ 59 w 121"/>
                <a:gd name="T89" fmla="*/ 102 h 151"/>
                <a:gd name="T90" fmla="*/ 62 w 121"/>
                <a:gd name="T91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100" y="151"/>
                    <a:pt x="99" y="150"/>
                    <a:pt x="99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7" y="123"/>
                    <a:pt x="67" y="125"/>
                    <a:pt x="66" y="125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1" y="150"/>
                    <a:pt x="100" y="151"/>
                    <a:pt x="100" y="151"/>
                  </a:cubicBez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0" y="4"/>
                    <a:pt x="19" y="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任意多边形 218">
              <a:extLst>
                <a:ext uri="{FF2B5EF4-FFF2-40B4-BE49-F238E27FC236}">
                  <a16:creationId xmlns:a16="http://schemas.microsoft.com/office/drawing/2014/main" id="{7ECE265E-4D0D-47C6-BFD7-E6F3C17D8E3D}"/>
                </a:ext>
              </a:extLst>
            </p:cNvPr>
            <p:cNvSpPr/>
            <p:nvPr/>
          </p:nvSpPr>
          <p:spPr bwMode="auto">
            <a:xfrm>
              <a:off x="8145463" y="2808289"/>
              <a:ext cx="457200" cy="622300"/>
            </a:xfrm>
            <a:custGeom>
              <a:avLst/>
              <a:gdLst>
                <a:gd name="T0" fmla="*/ 94 w 103"/>
                <a:gd name="T1" fmla="*/ 52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1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5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2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3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3" y="85"/>
                    <a:pt x="8" y="88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5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6" y="112"/>
                    <a:pt x="38" y="105"/>
                  </a:cubicBezTo>
                  <a:cubicBezTo>
                    <a:pt x="38" y="105"/>
                    <a:pt x="38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任意多边形 219">
              <a:extLst>
                <a:ext uri="{FF2B5EF4-FFF2-40B4-BE49-F238E27FC236}">
                  <a16:creationId xmlns:a16="http://schemas.microsoft.com/office/drawing/2014/main" id="{4A8EDDAE-E4FA-4868-9912-0B49706F7250}"/>
                </a:ext>
              </a:extLst>
            </p:cNvPr>
            <p:cNvSpPr/>
            <p:nvPr/>
          </p:nvSpPr>
          <p:spPr bwMode="auto">
            <a:xfrm>
              <a:off x="8135938" y="2805114"/>
              <a:ext cx="474663" cy="625475"/>
            </a:xfrm>
            <a:custGeom>
              <a:avLst/>
              <a:gdLst>
                <a:gd name="T0" fmla="*/ 100 w 107"/>
                <a:gd name="T1" fmla="*/ 141 h 141"/>
                <a:gd name="T2" fmla="*/ 95 w 107"/>
                <a:gd name="T3" fmla="*/ 140 h 141"/>
                <a:gd name="T4" fmla="*/ 42 w 107"/>
                <a:gd name="T5" fmla="*/ 109 h 141"/>
                <a:gd name="T6" fmla="*/ 46 w 107"/>
                <a:gd name="T7" fmla="*/ 125 h 141"/>
                <a:gd name="T8" fmla="*/ 46 w 107"/>
                <a:gd name="T9" fmla="*/ 129 h 141"/>
                <a:gd name="T10" fmla="*/ 43 w 107"/>
                <a:gd name="T11" fmla="*/ 129 h 141"/>
                <a:gd name="T12" fmla="*/ 22 w 107"/>
                <a:gd name="T13" fmla="*/ 98 h 141"/>
                <a:gd name="T14" fmla="*/ 9 w 107"/>
                <a:gd name="T15" fmla="*/ 90 h 141"/>
                <a:gd name="T16" fmla="*/ 0 w 107"/>
                <a:gd name="T17" fmla="*/ 74 h 141"/>
                <a:gd name="T18" fmla="*/ 0 w 107"/>
                <a:gd name="T19" fmla="*/ 9 h 141"/>
                <a:gd name="T20" fmla="*/ 3 w 107"/>
                <a:gd name="T21" fmla="*/ 1 h 141"/>
                <a:gd name="T22" fmla="*/ 11 w 107"/>
                <a:gd name="T23" fmla="*/ 2 h 141"/>
                <a:gd name="T24" fmla="*/ 97 w 107"/>
                <a:gd name="T25" fmla="*/ 52 h 141"/>
                <a:gd name="T26" fmla="*/ 107 w 107"/>
                <a:gd name="T27" fmla="*/ 68 h 141"/>
                <a:gd name="T28" fmla="*/ 107 w 107"/>
                <a:gd name="T29" fmla="*/ 133 h 141"/>
                <a:gd name="T30" fmla="*/ 103 w 107"/>
                <a:gd name="T31" fmla="*/ 141 h 141"/>
                <a:gd name="T32" fmla="*/ 100 w 107"/>
                <a:gd name="T33" fmla="*/ 141 h 141"/>
                <a:gd name="T34" fmla="*/ 40 w 107"/>
                <a:gd name="T35" fmla="*/ 104 h 141"/>
                <a:gd name="T36" fmla="*/ 42 w 107"/>
                <a:gd name="T37" fmla="*/ 105 h 141"/>
                <a:gd name="T38" fmla="*/ 97 w 107"/>
                <a:gd name="T39" fmla="*/ 137 h 141"/>
                <a:gd name="T40" fmla="*/ 102 w 107"/>
                <a:gd name="T41" fmla="*/ 137 h 141"/>
                <a:gd name="T42" fmla="*/ 103 w 107"/>
                <a:gd name="T43" fmla="*/ 133 h 141"/>
                <a:gd name="T44" fmla="*/ 103 w 107"/>
                <a:gd name="T45" fmla="*/ 68 h 141"/>
                <a:gd name="T46" fmla="*/ 95 w 107"/>
                <a:gd name="T47" fmla="*/ 55 h 141"/>
                <a:gd name="T48" fmla="*/ 9 w 107"/>
                <a:gd name="T49" fmla="*/ 5 h 141"/>
                <a:gd name="T50" fmla="*/ 5 w 107"/>
                <a:gd name="T51" fmla="*/ 5 h 141"/>
                <a:gd name="T52" fmla="*/ 4 w 107"/>
                <a:gd name="T53" fmla="*/ 9 h 141"/>
                <a:gd name="T54" fmla="*/ 4 w 107"/>
                <a:gd name="T55" fmla="*/ 74 h 141"/>
                <a:gd name="T56" fmla="*/ 11 w 107"/>
                <a:gd name="T57" fmla="*/ 87 h 141"/>
                <a:gd name="T58" fmla="*/ 24 w 107"/>
                <a:gd name="T59" fmla="*/ 95 h 141"/>
                <a:gd name="T60" fmla="*/ 26 w 107"/>
                <a:gd name="T61" fmla="*/ 97 h 141"/>
                <a:gd name="T62" fmla="*/ 41 w 107"/>
                <a:gd name="T63" fmla="*/ 122 h 141"/>
                <a:gd name="T64" fmla="*/ 38 w 107"/>
                <a:gd name="T65" fmla="*/ 106 h 141"/>
                <a:gd name="T66" fmla="*/ 38 w 107"/>
                <a:gd name="T67" fmla="*/ 105 h 141"/>
                <a:gd name="T68" fmla="*/ 40 w 107"/>
                <a:gd name="T69" fmla="*/ 104 h 141"/>
                <a:gd name="T70" fmla="*/ 40 w 107"/>
                <a:gd name="T71" fmla="*/ 10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1">
                  <a:moveTo>
                    <a:pt x="100" y="141"/>
                  </a:moveTo>
                  <a:cubicBezTo>
                    <a:pt x="99" y="141"/>
                    <a:pt x="97" y="141"/>
                    <a:pt x="95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6" y="125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1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3" y="141"/>
                  </a:cubicBezTo>
                  <a:cubicBezTo>
                    <a:pt x="102" y="141"/>
                    <a:pt x="101" y="141"/>
                    <a:pt x="100" y="141"/>
                  </a:cubicBezTo>
                  <a:close/>
                  <a:moveTo>
                    <a:pt x="40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2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5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8"/>
                    <a:pt x="7" y="84"/>
                    <a:pt x="11" y="87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任意多边形 220">
              <a:extLst>
                <a:ext uri="{FF2B5EF4-FFF2-40B4-BE49-F238E27FC236}">
                  <a16:creationId xmlns:a16="http://schemas.microsoft.com/office/drawing/2014/main" id="{FD749687-E0A6-4A4A-AD4F-D2DFC28B9671}"/>
                </a:ext>
              </a:extLst>
            </p:cNvPr>
            <p:cNvSpPr/>
            <p:nvPr/>
          </p:nvSpPr>
          <p:spPr bwMode="auto">
            <a:xfrm>
              <a:off x="8575676" y="3000376"/>
              <a:ext cx="76200" cy="52388"/>
            </a:xfrm>
            <a:custGeom>
              <a:avLst/>
              <a:gdLst>
                <a:gd name="T0" fmla="*/ 6 w 48"/>
                <a:gd name="T1" fmla="*/ 33 h 33"/>
                <a:gd name="T2" fmla="*/ 0 w 48"/>
                <a:gd name="T3" fmla="*/ 25 h 33"/>
                <a:gd name="T4" fmla="*/ 42 w 48"/>
                <a:gd name="T5" fmla="*/ 0 h 33"/>
                <a:gd name="T6" fmla="*/ 48 w 48"/>
                <a:gd name="T7" fmla="*/ 8 h 33"/>
                <a:gd name="T8" fmla="*/ 6 w 48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3">
                  <a:moveTo>
                    <a:pt x="6" y="33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任意多边形 221">
              <a:extLst>
                <a:ext uri="{FF2B5EF4-FFF2-40B4-BE49-F238E27FC236}">
                  <a16:creationId xmlns:a16="http://schemas.microsoft.com/office/drawing/2014/main" id="{A6725352-C79E-489B-83E1-E30D2D7BC231}"/>
                </a:ext>
              </a:extLst>
            </p:cNvPr>
            <p:cNvSpPr/>
            <p:nvPr/>
          </p:nvSpPr>
          <p:spPr bwMode="auto">
            <a:xfrm>
              <a:off x="8220076" y="2795589"/>
              <a:ext cx="76200" cy="53975"/>
            </a:xfrm>
            <a:custGeom>
              <a:avLst/>
              <a:gdLst>
                <a:gd name="T0" fmla="*/ 6 w 48"/>
                <a:gd name="T1" fmla="*/ 34 h 34"/>
                <a:gd name="T2" fmla="*/ 0 w 48"/>
                <a:gd name="T3" fmla="*/ 25 h 34"/>
                <a:gd name="T4" fmla="*/ 42 w 48"/>
                <a:gd name="T5" fmla="*/ 0 h 34"/>
                <a:gd name="T6" fmla="*/ 48 w 48"/>
                <a:gd name="T7" fmla="*/ 8 h 34"/>
                <a:gd name="T8" fmla="*/ 6 w 48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6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任意多边形 222">
              <a:extLst>
                <a:ext uri="{FF2B5EF4-FFF2-40B4-BE49-F238E27FC236}">
                  <a16:creationId xmlns:a16="http://schemas.microsoft.com/office/drawing/2014/main" id="{2E988019-4168-4652-8D54-29B8F332DAF7}"/>
                </a:ext>
              </a:extLst>
            </p:cNvPr>
            <p:cNvSpPr/>
            <p:nvPr/>
          </p:nvSpPr>
          <p:spPr bwMode="auto">
            <a:xfrm>
              <a:off x="8597901" y="3071814"/>
              <a:ext cx="84138" cy="61913"/>
            </a:xfrm>
            <a:custGeom>
              <a:avLst/>
              <a:gdLst>
                <a:gd name="T0" fmla="*/ 6 w 53"/>
                <a:gd name="T1" fmla="*/ 39 h 39"/>
                <a:gd name="T2" fmla="*/ 0 w 53"/>
                <a:gd name="T3" fmla="*/ 28 h 39"/>
                <a:gd name="T4" fmla="*/ 48 w 53"/>
                <a:gd name="T5" fmla="*/ 0 h 39"/>
                <a:gd name="T6" fmla="*/ 53 w 53"/>
                <a:gd name="T7" fmla="*/ 8 h 39"/>
                <a:gd name="T8" fmla="*/ 6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6" y="39"/>
                  </a:moveTo>
                  <a:lnTo>
                    <a:pt x="0" y="28"/>
                  </a:lnTo>
                  <a:lnTo>
                    <a:pt x="48" y="0"/>
                  </a:lnTo>
                  <a:lnTo>
                    <a:pt x="53" y="8"/>
                  </a:lnTo>
                  <a:lnTo>
                    <a:pt x="6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任意多边形 223">
              <a:extLst>
                <a:ext uri="{FF2B5EF4-FFF2-40B4-BE49-F238E27FC236}">
                  <a16:creationId xmlns:a16="http://schemas.microsoft.com/office/drawing/2014/main" id="{1B3D0917-642F-426A-983D-F4F7C67D8CCD}"/>
                </a:ext>
              </a:extLst>
            </p:cNvPr>
            <p:cNvSpPr/>
            <p:nvPr/>
          </p:nvSpPr>
          <p:spPr bwMode="auto">
            <a:xfrm>
              <a:off x="8602663" y="3119439"/>
              <a:ext cx="74613" cy="293688"/>
            </a:xfrm>
            <a:custGeom>
              <a:avLst/>
              <a:gdLst>
                <a:gd name="T0" fmla="*/ 47 w 47"/>
                <a:gd name="T1" fmla="*/ 0 h 185"/>
                <a:gd name="T2" fmla="*/ 0 w 47"/>
                <a:gd name="T3" fmla="*/ 28 h 185"/>
                <a:gd name="T4" fmla="*/ 0 w 47"/>
                <a:gd name="T5" fmla="*/ 185 h 185"/>
                <a:gd name="T6" fmla="*/ 47 w 47"/>
                <a:gd name="T7" fmla="*/ 160 h 185"/>
                <a:gd name="T8" fmla="*/ 47 w 47"/>
                <a:gd name="T9" fmla="*/ 149 h 185"/>
                <a:gd name="T10" fmla="*/ 47 w 47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85">
                  <a:moveTo>
                    <a:pt x="47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7" y="160"/>
                  </a:lnTo>
                  <a:lnTo>
                    <a:pt x="47" y="14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任意多边形 224">
              <a:extLst>
                <a:ext uri="{FF2B5EF4-FFF2-40B4-BE49-F238E27FC236}">
                  <a16:creationId xmlns:a16="http://schemas.microsoft.com/office/drawing/2014/main" id="{FE5E66C9-6757-4803-92AD-617A673AE113}"/>
                </a:ext>
              </a:extLst>
            </p:cNvPr>
            <p:cNvSpPr/>
            <p:nvPr/>
          </p:nvSpPr>
          <p:spPr bwMode="auto">
            <a:xfrm>
              <a:off x="8251826" y="2613026"/>
              <a:ext cx="26988" cy="88900"/>
            </a:xfrm>
            <a:custGeom>
              <a:avLst/>
              <a:gdLst>
                <a:gd name="T0" fmla="*/ 11 w 17"/>
                <a:gd name="T1" fmla="*/ 56 h 56"/>
                <a:gd name="T2" fmla="*/ 0 w 17"/>
                <a:gd name="T3" fmla="*/ 53 h 56"/>
                <a:gd name="T4" fmla="*/ 6 w 17"/>
                <a:gd name="T5" fmla="*/ 0 h 56"/>
                <a:gd name="T6" fmla="*/ 17 w 17"/>
                <a:gd name="T7" fmla="*/ 3 h 56"/>
                <a:gd name="T8" fmla="*/ 11 w 17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6">
                  <a:moveTo>
                    <a:pt x="11" y="56"/>
                  </a:moveTo>
                  <a:lnTo>
                    <a:pt x="0" y="53"/>
                  </a:lnTo>
                  <a:lnTo>
                    <a:pt x="6" y="0"/>
                  </a:lnTo>
                  <a:lnTo>
                    <a:pt x="17" y="3"/>
                  </a:lnTo>
                  <a:lnTo>
                    <a:pt x="1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任意多边形 225">
              <a:extLst>
                <a:ext uri="{FF2B5EF4-FFF2-40B4-BE49-F238E27FC236}">
                  <a16:creationId xmlns:a16="http://schemas.microsoft.com/office/drawing/2014/main" id="{01D1E7D8-8628-4021-AF31-7BBC340D7A11}"/>
                </a:ext>
              </a:extLst>
            </p:cNvPr>
            <p:cNvSpPr/>
            <p:nvPr/>
          </p:nvSpPr>
          <p:spPr bwMode="auto">
            <a:xfrm>
              <a:off x="8158163" y="2613026"/>
              <a:ext cx="58738" cy="98425"/>
            </a:xfrm>
            <a:custGeom>
              <a:avLst/>
              <a:gdLst>
                <a:gd name="T0" fmla="*/ 25 w 37"/>
                <a:gd name="T1" fmla="*/ 62 h 62"/>
                <a:gd name="T2" fmla="*/ 0 w 37"/>
                <a:gd name="T3" fmla="*/ 6 h 62"/>
                <a:gd name="T4" fmla="*/ 11 w 37"/>
                <a:gd name="T5" fmla="*/ 0 h 62"/>
                <a:gd name="T6" fmla="*/ 37 w 37"/>
                <a:gd name="T7" fmla="*/ 56 h 62"/>
                <a:gd name="T8" fmla="*/ 25 w 37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7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任意多边形 226">
              <a:extLst>
                <a:ext uri="{FF2B5EF4-FFF2-40B4-BE49-F238E27FC236}">
                  <a16:creationId xmlns:a16="http://schemas.microsoft.com/office/drawing/2014/main" id="{4D10D5AB-731A-4EF8-87B8-2F8F5DF16B77}"/>
                </a:ext>
              </a:extLst>
            </p:cNvPr>
            <p:cNvSpPr/>
            <p:nvPr/>
          </p:nvSpPr>
          <p:spPr bwMode="auto">
            <a:xfrm>
              <a:off x="8083551" y="2689226"/>
              <a:ext cx="79375" cy="52388"/>
            </a:xfrm>
            <a:custGeom>
              <a:avLst/>
              <a:gdLst>
                <a:gd name="T0" fmla="*/ 44 w 50"/>
                <a:gd name="T1" fmla="*/ 33 h 33"/>
                <a:gd name="T2" fmla="*/ 0 w 50"/>
                <a:gd name="T3" fmla="*/ 8 h 33"/>
                <a:gd name="T4" fmla="*/ 5 w 50"/>
                <a:gd name="T5" fmla="*/ 0 h 33"/>
                <a:gd name="T6" fmla="*/ 50 w 50"/>
                <a:gd name="T7" fmla="*/ 25 h 33"/>
                <a:gd name="T8" fmla="*/ 44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4" y="33"/>
                  </a:moveTo>
                  <a:lnTo>
                    <a:pt x="0" y="8"/>
                  </a:lnTo>
                  <a:lnTo>
                    <a:pt x="5" y="0"/>
                  </a:lnTo>
                  <a:lnTo>
                    <a:pt x="50" y="25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任意多边形 227">
              <a:extLst>
                <a:ext uri="{FF2B5EF4-FFF2-40B4-BE49-F238E27FC236}">
                  <a16:creationId xmlns:a16="http://schemas.microsoft.com/office/drawing/2014/main" id="{48F3BC39-8FE9-44E8-A6F6-1C5639068058}"/>
                </a:ext>
              </a:extLst>
            </p:cNvPr>
            <p:cNvSpPr/>
            <p:nvPr/>
          </p:nvSpPr>
          <p:spPr bwMode="auto">
            <a:xfrm>
              <a:off x="8318501" y="3008314"/>
              <a:ext cx="141288" cy="254000"/>
            </a:xfrm>
            <a:custGeom>
              <a:avLst/>
              <a:gdLst>
                <a:gd name="T0" fmla="*/ 18 w 32"/>
                <a:gd name="T1" fmla="*/ 57 h 57"/>
                <a:gd name="T2" fmla="*/ 15 w 32"/>
                <a:gd name="T3" fmla="*/ 55 h 57"/>
                <a:gd name="T4" fmla="*/ 10 w 32"/>
                <a:gd name="T5" fmla="*/ 51 h 57"/>
                <a:gd name="T6" fmla="*/ 8 w 32"/>
                <a:gd name="T7" fmla="*/ 45 h 57"/>
                <a:gd name="T8" fmla="*/ 10 w 32"/>
                <a:gd name="T9" fmla="*/ 40 h 57"/>
                <a:gd name="T10" fmla="*/ 16 w 32"/>
                <a:gd name="T11" fmla="*/ 41 h 57"/>
                <a:gd name="T12" fmla="*/ 20 w 32"/>
                <a:gd name="T13" fmla="*/ 45 h 57"/>
                <a:gd name="T14" fmla="*/ 22 w 32"/>
                <a:gd name="T15" fmla="*/ 52 h 57"/>
                <a:gd name="T16" fmla="*/ 20 w 32"/>
                <a:gd name="T17" fmla="*/ 56 h 57"/>
                <a:gd name="T18" fmla="*/ 18 w 32"/>
                <a:gd name="T19" fmla="*/ 57 h 57"/>
                <a:gd name="T20" fmla="*/ 12 w 32"/>
                <a:gd name="T21" fmla="*/ 42 h 57"/>
                <a:gd name="T22" fmla="*/ 11 w 32"/>
                <a:gd name="T23" fmla="*/ 42 h 57"/>
                <a:gd name="T24" fmla="*/ 10 w 32"/>
                <a:gd name="T25" fmla="*/ 45 h 57"/>
                <a:gd name="T26" fmla="*/ 12 w 32"/>
                <a:gd name="T27" fmla="*/ 50 h 57"/>
                <a:gd name="T28" fmla="*/ 16 w 32"/>
                <a:gd name="T29" fmla="*/ 54 h 57"/>
                <a:gd name="T30" fmla="*/ 19 w 32"/>
                <a:gd name="T31" fmla="*/ 55 h 57"/>
                <a:gd name="T32" fmla="*/ 20 w 32"/>
                <a:gd name="T33" fmla="*/ 52 h 57"/>
                <a:gd name="T34" fmla="*/ 19 w 32"/>
                <a:gd name="T35" fmla="*/ 46 h 57"/>
                <a:gd name="T36" fmla="*/ 15 w 32"/>
                <a:gd name="T37" fmla="*/ 43 h 57"/>
                <a:gd name="T38" fmla="*/ 12 w 32"/>
                <a:gd name="T39" fmla="*/ 42 h 57"/>
                <a:gd name="T40" fmla="*/ 20 w 32"/>
                <a:gd name="T41" fmla="*/ 40 h 57"/>
                <a:gd name="T42" fmla="*/ 9 w 32"/>
                <a:gd name="T43" fmla="*/ 34 h 57"/>
                <a:gd name="T44" fmla="*/ 9 w 32"/>
                <a:gd name="T45" fmla="*/ 31 h 57"/>
                <a:gd name="T46" fmla="*/ 11 w 32"/>
                <a:gd name="T47" fmla="*/ 25 h 57"/>
                <a:gd name="T48" fmla="*/ 15 w 32"/>
                <a:gd name="T49" fmla="*/ 23 h 57"/>
                <a:gd name="T50" fmla="*/ 18 w 32"/>
                <a:gd name="T51" fmla="*/ 22 h 57"/>
                <a:gd name="T52" fmla="*/ 19 w 32"/>
                <a:gd name="T53" fmla="*/ 20 h 57"/>
                <a:gd name="T54" fmla="*/ 18 w 32"/>
                <a:gd name="T55" fmla="*/ 18 h 57"/>
                <a:gd name="T56" fmla="*/ 16 w 32"/>
                <a:gd name="T57" fmla="*/ 16 h 57"/>
                <a:gd name="T58" fmla="*/ 6 w 32"/>
                <a:gd name="T59" fmla="*/ 14 h 57"/>
                <a:gd name="T60" fmla="*/ 5 w 32"/>
                <a:gd name="T61" fmla="*/ 14 h 57"/>
                <a:gd name="T62" fmla="*/ 0 w 32"/>
                <a:gd name="T63" fmla="*/ 0 h 57"/>
                <a:gd name="T64" fmla="*/ 2 w 32"/>
                <a:gd name="T65" fmla="*/ 0 h 57"/>
                <a:gd name="T66" fmla="*/ 17 w 32"/>
                <a:gd name="T67" fmla="*/ 4 h 57"/>
                <a:gd name="T68" fmla="*/ 28 w 32"/>
                <a:gd name="T69" fmla="*/ 14 h 57"/>
                <a:gd name="T70" fmla="*/ 32 w 32"/>
                <a:gd name="T71" fmla="*/ 25 h 57"/>
                <a:gd name="T72" fmla="*/ 30 w 32"/>
                <a:gd name="T73" fmla="*/ 32 h 57"/>
                <a:gd name="T74" fmla="*/ 24 w 32"/>
                <a:gd name="T75" fmla="*/ 35 h 57"/>
                <a:gd name="T76" fmla="*/ 21 w 32"/>
                <a:gd name="T77" fmla="*/ 36 h 57"/>
                <a:gd name="T78" fmla="*/ 20 w 32"/>
                <a:gd name="T79" fmla="*/ 37 h 57"/>
                <a:gd name="T80" fmla="*/ 20 w 32"/>
                <a:gd name="T81" fmla="*/ 40 h 57"/>
                <a:gd name="T82" fmla="*/ 11 w 32"/>
                <a:gd name="T83" fmla="*/ 33 h 57"/>
                <a:gd name="T84" fmla="*/ 18 w 32"/>
                <a:gd name="T85" fmla="*/ 37 h 57"/>
                <a:gd name="T86" fmla="*/ 18 w 32"/>
                <a:gd name="T87" fmla="*/ 37 h 57"/>
                <a:gd name="T88" fmla="*/ 19 w 32"/>
                <a:gd name="T89" fmla="*/ 34 h 57"/>
                <a:gd name="T90" fmla="*/ 24 w 32"/>
                <a:gd name="T91" fmla="*/ 33 h 57"/>
                <a:gd name="T92" fmla="*/ 28 w 32"/>
                <a:gd name="T93" fmla="*/ 31 h 57"/>
                <a:gd name="T94" fmla="*/ 30 w 32"/>
                <a:gd name="T95" fmla="*/ 25 h 57"/>
                <a:gd name="T96" fmla="*/ 26 w 32"/>
                <a:gd name="T97" fmla="*/ 15 h 57"/>
                <a:gd name="T98" fmla="*/ 16 w 32"/>
                <a:gd name="T99" fmla="*/ 6 h 57"/>
                <a:gd name="T100" fmla="*/ 3 w 32"/>
                <a:gd name="T101" fmla="*/ 2 h 57"/>
                <a:gd name="T102" fmla="*/ 6 w 32"/>
                <a:gd name="T103" fmla="*/ 12 h 57"/>
                <a:gd name="T104" fmla="*/ 16 w 32"/>
                <a:gd name="T105" fmla="*/ 14 h 57"/>
                <a:gd name="T106" fmla="*/ 20 w 32"/>
                <a:gd name="T107" fmla="*/ 17 h 57"/>
                <a:gd name="T108" fmla="*/ 21 w 32"/>
                <a:gd name="T109" fmla="*/ 20 h 57"/>
                <a:gd name="T110" fmla="*/ 20 w 32"/>
                <a:gd name="T111" fmla="*/ 24 h 57"/>
                <a:gd name="T112" fmla="*/ 16 w 32"/>
                <a:gd name="T113" fmla="*/ 25 h 57"/>
                <a:gd name="T114" fmla="*/ 12 w 32"/>
                <a:gd name="T115" fmla="*/ 27 h 57"/>
                <a:gd name="T116" fmla="*/ 11 w 32"/>
                <a:gd name="T117" fmla="*/ 31 h 57"/>
                <a:gd name="T118" fmla="*/ 11 w 32"/>
                <a:gd name="T119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57">
                  <a:moveTo>
                    <a:pt x="18" y="57"/>
                  </a:moveTo>
                  <a:cubicBezTo>
                    <a:pt x="17" y="57"/>
                    <a:pt x="16" y="56"/>
                    <a:pt x="15" y="55"/>
                  </a:cubicBezTo>
                  <a:cubicBezTo>
                    <a:pt x="13" y="54"/>
                    <a:pt x="11" y="53"/>
                    <a:pt x="10" y="51"/>
                  </a:cubicBezTo>
                  <a:cubicBezTo>
                    <a:pt x="9" y="49"/>
                    <a:pt x="8" y="47"/>
                    <a:pt x="8" y="45"/>
                  </a:cubicBezTo>
                  <a:cubicBezTo>
                    <a:pt x="8" y="42"/>
                    <a:pt x="9" y="41"/>
                    <a:pt x="10" y="40"/>
                  </a:cubicBezTo>
                  <a:cubicBezTo>
                    <a:pt x="12" y="39"/>
                    <a:pt x="13" y="40"/>
                    <a:pt x="16" y="41"/>
                  </a:cubicBezTo>
                  <a:cubicBezTo>
                    <a:pt x="18" y="42"/>
                    <a:pt x="19" y="44"/>
                    <a:pt x="20" y="45"/>
                  </a:cubicBezTo>
                  <a:cubicBezTo>
                    <a:pt x="22" y="47"/>
                    <a:pt x="22" y="49"/>
                    <a:pt x="22" y="52"/>
                  </a:cubicBezTo>
                  <a:cubicBezTo>
                    <a:pt x="22" y="54"/>
                    <a:pt x="21" y="56"/>
                    <a:pt x="20" y="56"/>
                  </a:cubicBezTo>
                  <a:cubicBezTo>
                    <a:pt x="19" y="57"/>
                    <a:pt x="19" y="57"/>
                    <a:pt x="18" y="57"/>
                  </a:cubicBezTo>
                  <a:close/>
                  <a:moveTo>
                    <a:pt x="12" y="42"/>
                  </a:move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4"/>
                    <a:pt x="10" y="45"/>
                  </a:cubicBezTo>
                  <a:cubicBezTo>
                    <a:pt x="10" y="46"/>
                    <a:pt x="11" y="48"/>
                    <a:pt x="12" y="50"/>
                  </a:cubicBezTo>
                  <a:cubicBezTo>
                    <a:pt x="12" y="51"/>
                    <a:pt x="14" y="53"/>
                    <a:pt x="16" y="54"/>
                  </a:cubicBezTo>
                  <a:cubicBezTo>
                    <a:pt x="17" y="55"/>
                    <a:pt x="18" y="55"/>
                    <a:pt x="19" y="55"/>
                  </a:cubicBezTo>
                  <a:cubicBezTo>
                    <a:pt x="20" y="54"/>
                    <a:pt x="20" y="53"/>
                    <a:pt x="20" y="52"/>
                  </a:cubicBezTo>
                  <a:cubicBezTo>
                    <a:pt x="20" y="50"/>
                    <a:pt x="20" y="48"/>
                    <a:pt x="19" y="46"/>
                  </a:cubicBezTo>
                  <a:cubicBezTo>
                    <a:pt x="18" y="45"/>
                    <a:pt x="16" y="44"/>
                    <a:pt x="15" y="43"/>
                  </a:cubicBezTo>
                  <a:cubicBezTo>
                    <a:pt x="13" y="42"/>
                    <a:pt x="12" y="42"/>
                    <a:pt x="12" y="42"/>
                  </a:cubicBezTo>
                  <a:close/>
                  <a:moveTo>
                    <a:pt x="20" y="40"/>
                  </a:moveTo>
                  <a:cubicBezTo>
                    <a:pt x="9" y="34"/>
                    <a:pt x="9" y="34"/>
                    <a:pt x="9" y="3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28"/>
                    <a:pt x="10" y="27"/>
                    <a:pt x="11" y="25"/>
                  </a:cubicBezTo>
                  <a:cubicBezTo>
                    <a:pt x="12" y="24"/>
                    <a:pt x="13" y="23"/>
                    <a:pt x="15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2"/>
                    <a:pt x="19" y="20"/>
                  </a:cubicBezTo>
                  <a:cubicBezTo>
                    <a:pt x="19" y="20"/>
                    <a:pt x="19" y="19"/>
                    <a:pt x="18" y="18"/>
                  </a:cubicBezTo>
                  <a:cubicBezTo>
                    <a:pt x="17" y="17"/>
                    <a:pt x="17" y="16"/>
                    <a:pt x="16" y="16"/>
                  </a:cubicBezTo>
                  <a:cubicBezTo>
                    <a:pt x="13" y="14"/>
                    <a:pt x="10" y="13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12" y="1"/>
                    <a:pt x="17" y="4"/>
                  </a:cubicBezTo>
                  <a:cubicBezTo>
                    <a:pt x="22" y="7"/>
                    <a:pt x="25" y="10"/>
                    <a:pt x="28" y="14"/>
                  </a:cubicBezTo>
                  <a:cubicBezTo>
                    <a:pt x="30" y="17"/>
                    <a:pt x="32" y="21"/>
                    <a:pt x="32" y="25"/>
                  </a:cubicBezTo>
                  <a:cubicBezTo>
                    <a:pt x="32" y="28"/>
                    <a:pt x="31" y="30"/>
                    <a:pt x="30" y="32"/>
                  </a:cubicBezTo>
                  <a:cubicBezTo>
                    <a:pt x="28" y="33"/>
                    <a:pt x="27" y="34"/>
                    <a:pt x="24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0" y="36"/>
                    <a:pt x="20" y="36"/>
                    <a:pt x="20" y="37"/>
                  </a:cubicBezTo>
                  <a:lnTo>
                    <a:pt x="20" y="40"/>
                  </a:lnTo>
                  <a:close/>
                  <a:moveTo>
                    <a:pt x="11" y="33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9" y="35"/>
                    <a:pt x="19" y="34"/>
                  </a:cubicBezTo>
                  <a:cubicBezTo>
                    <a:pt x="20" y="34"/>
                    <a:pt x="21" y="33"/>
                    <a:pt x="24" y="33"/>
                  </a:cubicBezTo>
                  <a:cubicBezTo>
                    <a:pt x="26" y="33"/>
                    <a:pt x="27" y="32"/>
                    <a:pt x="28" y="31"/>
                  </a:cubicBezTo>
                  <a:cubicBezTo>
                    <a:pt x="29" y="30"/>
                    <a:pt x="30" y="28"/>
                    <a:pt x="30" y="25"/>
                  </a:cubicBezTo>
                  <a:cubicBezTo>
                    <a:pt x="30" y="22"/>
                    <a:pt x="28" y="18"/>
                    <a:pt x="26" y="15"/>
                  </a:cubicBezTo>
                  <a:cubicBezTo>
                    <a:pt x="24" y="11"/>
                    <a:pt x="20" y="8"/>
                    <a:pt x="16" y="6"/>
                  </a:cubicBezTo>
                  <a:cubicBezTo>
                    <a:pt x="12" y="3"/>
                    <a:pt x="7" y="2"/>
                    <a:pt x="3" y="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" y="11"/>
                    <a:pt x="14" y="12"/>
                    <a:pt x="16" y="14"/>
                  </a:cubicBezTo>
                  <a:cubicBezTo>
                    <a:pt x="18" y="15"/>
                    <a:pt x="19" y="16"/>
                    <a:pt x="20" y="17"/>
                  </a:cubicBezTo>
                  <a:cubicBezTo>
                    <a:pt x="21" y="18"/>
                    <a:pt x="21" y="19"/>
                    <a:pt x="21" y="20"/>
                  </a:cubicBezTo>
                  <a:cubicBezTo>
                    <a:pt x="21" y="22"/>
                    <a:pt x="20" y="23"/>
                    <a:pt x="20" y="24"/>
                  </a:cubicBezTo>
                  <a:cubicBezTo>
                    <a:pt x="19" y="24"/>
                    <a:pt x="17" y="25"/>
                    <a:pt x="16" y="25"/>
                  </a:cubicBezTo>
                  <a:cubicBezTo>
                    <a:pt x="14" y="25"/>
                    <a:pt x="13" y="26"/>
                    <a:pt x="12" y="27"/>
                  </a:cubicBezTo>
                  <a:cubicBezTo>
                    <a:pt x="12" y="27"/>
                    <a:pt x="11" y="29"/>
                    <a:pt x="11" y="31"/>
                  </a:cubicBezTo>
                  <a:lnTo>
                    <a:pt x="11" y="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任意多边形 228">
              <a:extLst>
                <a:ext uri="{FF2B5EF4-FFF2-40B4-BE49-F238E27FC236}">
                  <a16:creationId xmlns:a16="http://schemas.microsoft.com/office/drawing/2014/main" id="{F599B1A0-695F-439A-B83D-6E25C39FFE2E}"/>
                </a:ext>
              </a:extLst>
            </p:cNvPr>
            <p:cNvSpPr/>
            <p:nvPr/>
          </p:nvSpPr>
          <p:spPr bwMode="auto">
            <a:xfrm>
              <a:off x="8304213" y="2990851"/>
              <a:ext cx="130175" cy="244475"/>
            </a:xfrm>
            <a:custGeom>
              <a:avLst/>
              <a:gdLst>
                <a:gd name="T0" fmla="*/ 8 w 29"/>
                <a:gd name="T1" fmla="*/ 33 h 55"/>
                <a:gd name="T2" fmla="*/ 8 w 29"/>
                <a:gd name="T3" fmla="*/ 30 h 55"/>
                <a:gd name="T4" fmla="*/ 9 w 29"/>
                <a:gd name="T5" fmla="*/ 25 h 55"/>
                <a:gd name="T6" fmla="*/ 14 w 29"/>
                <a:gd name="T7" fmla="*/ 23 h 55"/>
                <a:gd name="T8" fmla="*/ 17 w 29"/>
                <a:gd name="T9" fmla="*/ 22 h 55"/>
                <a:gd name="T10" fmla="*/ 18 w 29"/>
                <a:gd name="T11" fmla="*/ 20 h 55"/>
                <a:gd name="T12" fmla="*/ 17 w 29"/>
                <a:gd name="T13" fmla="*/ 17 h 55"/>
                <a:gd name="T14" fmla="*/ 14 w 29"/>
                <a:gd name="T15" fmla="*/ 14 h 55"/>
                <a:gd name="T16" fmla="*/ 4 w 29"/>
                <a:gd name="T17" fmla="*/ 12 h 55"/>
                <a:gd name="T18" fmla="*/ 0 w 29"/>
                <a:gd name="T19" fmla="*/ 1 h 55"/>
                <a:gd name="T20" fmla="*/ 15 w 29"/>
                <a:gd name="T21" fmla="*/ 5 h 55"/>
                <a:gd name="T22" fmla="*/ 25 w 29"/>
                <a:gd name="T23" fmla="*/ 14 h 55"/>
                <a:gd name="T24" fmla="*/ 29 w 29"/>
                <a:gd name="T25" fmla="*/ 25 h 55"/>
                <a:gd name="T26" fmla="*/ 27 w 29"/>
                <a:gd name="T27" fmla="*/ 31 h 55"/>
                <a:gd name="T28" fmla="*/ 22 w 29"/>
                <a:gd name="T29" fmla="*/ 33 h 55"/>
                <a:gd name="T30" fmla="*/ 18 w 29"/>
                <a:gd name="T31" fmla="*/ 34 h 55"/>
                <a:gd name="T32" fmla="*/ 17 w 29"/>
                <a:gd name="T33" fmla="*/ 37 h 55"/>
                <a:gd name="T34" fmla="*/ 17 w 29"/>
                <a:gd name="T35" fmla="*/ 38 h 55"/>
                <a:gd name="T36" fmla="*/ 8 w 29"/>
                <a:gd name="T37" fmla="*/ 33 h 55"/>
                <a:gd name="T38" fmla="*/ 7 w 29"/>
                <a:gd name="T39" fmla="*/ 44 h 55"/>
                <a:gd name="T40" fmla="*/ 9 w 29"/>
                <a:gd name="T41" fmla="*/ 40 h 55"/>
                <a:gd name="T42" fmla="*/ 13 w 29"/>
                <a:gd name="T43" fmla="*/ 41 h 55"/>
                <a:gd name="T44" fmla="*/ 18 w 29"/>
                <a:gd name="T45" fmla="*/ 45 h 55"/>
                <a:gd name="T46" fmla="*/ 19 w 29"/>
                <a:gd name="T47" fmla="*/ 51 h 55"/>
                <a:gd name="T48" fmla="*/ 18 w 29"/>
                <a:gd name="T49" fmla="*/ 55 h 55"/>
                <a:gd name="T50" fmla="*/ 13 w 29"/>
                <a:gd name="T51" fmla="*/ 54 h 55"/>
                <a:gd name="T52" fmla="*/ 9 w 29"/>
                <a:gd name="T53" fmla="*/ 50 h 55"/>
                <a:gd name="T54" fmla="*/ 7 w 29"/>
                <a:gd name="T55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55">
                  <a:moveTo>
                    <a:pt x="8" y="33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28"/>
                    <a:pt x="9" y="26"/>
                    <a:pt x="9" y="25"/>
                  </a:cubicBezTo>
                  <a:cubicBezTo>
                    <a:pt x="10" y="24"/>
                    <a:pt x="12" y="24"/>
                    <a:pt x="14" y="23"/>
                  </a:cubicBezTo>
                  <a:cubicBezTo>
                    <a:pt x="15" y="23"/>
                    <a:pt x="16" y="23"/>
                    <a:pt x="17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19"/>
                    <a:pt x="18" y="18"/>
                    <a:pt x="17" y="17"/>
                  </a:cubicBezTo>
                  <a:cubicBezTo>
                    <a:pt x="16" y="16"/>
                    <a:pt x="15" y="15"/>
                    <a:pt x="14" y="14"/>
                  </a:cubicBezTo>
                  <a:cubicBezTo>
                    <a:pt x="11" y="13"/>
                    <a:pt x="8" y="12"/>
                    <a:pt x="4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0" y="2"/>
                    <a:pt x="15" y="5"/>
                  </a:cubicBezTo>
                  <a:cubicBezTo>
                    <a:pt x="19" y="7"/>
                    <a:pt x="23" y="10"/>
                    <a:pt x="25" y="14"/>
                  </a:cubicBezTo>
                  <a:cubicBezTo>
                    <a:pt x="27" y="17"/>
                    <a:pt x="29" y="21"/>
                    <a:pt x="29" y="25"/>
                  </a:cubicBezTo>
                  <a:cubicBezTo>
                    <a:pt x="29" y="27"/>
                    <a:pt x="28" y="29"/>
                    <a:pt x="27" y="31"/>
                  </a:cubicBezTo>
                  <a:cubicBezTo>
                    <a:pt x="26" y="32"/>
                    <a:pt x="24" y="33"/>
                    <a:pt x="22" y="33"/>
                  </a:cubicBezTo>
                  <a:cubicBezTo>
                    <a:pt x="20" y="34"/>
                    <a:pt x="19" y="34"/>
                    <a:pt x="18" y="34"/>
                  </a:cubicBezTo>
                  <a:cubicBezTo>
                    <a:pt x="17" y="35"/>
                    <a:pt x="17" y="36"/>
                    <a:pt x="17" y="37"/>
                  </a:cubicBezTo>
                  <a:cubicBezTo>
                    <a:pt x="17" y="38"/>
                    <a:pt x="17" y="38"/>
                    <a:pt x="17" y="38"/>
                  </a:cubicBezTo>
                  <a:lnTo>
                    <a:pt x="8" y="33"/>
                  </a:lnTo>
                  <a:close/>
                  <a:moveTo>
                    <a:pt x="7" y="44"/>
                  </a:moveTo>
                  <a:cubicBezTo>
                    <a:pt x="7" y="42"/>
                    <a:pt x="8" y="41"/>
                    <a:pt x="9" y="40"/>
                  </a:cubicBezTo>
                  <a:cubicBezTo>
                    <a:pt x="10" y="40"/>
                    <a:pt x="11" y="40"/>
                    <a:pt x="13" y="41"/>
                  </a:cubicBezTo>
                  <a:cubicBezTo>
                    <a:pt x="15" y="42"/>
                    <a:pt x="17" y="44"/>
                    <a:pt x="18" y="45"/>
                  </a:cubicBezTo>
                  <a:cubicBezTo>
                    <a:pt x="19" y="47"/>
                    <a:pt x="19" y="49"/>
                    <a:pt x="19" y="51"/>
                  </a:cubicBezTo>
                  <a:cubicBezTo>
                    <a:pt x="19" y="53"/>
                    <a:pt x="19" y="54"/>
                    <a:pt x="18" y="55"/>
                  </a:cubicBezTo>
                  <a:cubicBezTo>
                    <a:pt x="17" y="55"/>
                    <a:pt x="15" y="55"/>
                    <a:pt x="13" y="54"/>
                  </a:cubicBezTo>
                  <a:cubicBezTo>
                    <a:pt x="11" y="53"/>
                    <a:pt x="10" y="51"/>
                    <a:pt x="9" y="50"/>
                  </a:cubicBezTo>
                  <a:cubicBezTo>
                    <a:pt x="8" y="48"/>
                    <a:pt x="7" y="46"/>
                    <a:pt x="7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3F1A523-0B05-4E23-B5BC-63A74911794B}"/>
                </a:ext>
              </a:extLst>
            </p:cNvPr>
            <p:cNvSpPr/>
            <p:nvPr/>
          </p:nvSpPr>
          <p:spPr bwMode="auto">
            <a:xfrm>
              <a:off x="4495801" y="1543051"/>
              <a:ext cx="17463" cy="135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239F17DD-5EDB-4543-A209-F14EF92A25BF}"/>
                </a:ext>
              </a:extLst>
            </p:cNvPr>
            <p:cNvSpPr/>
            <p:nvPr/>
          </p:nvSpPr>
          <p:spPr bwMode="auto">
            <a:xfrm>
              <a:off x="4495801" y="2982914"/>
              <a:ext cx="17463" cy="19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任意多边形 231">
              <a:extLst>
                <a:ext uri="{FF2B5EF4-FFF2-40B4-BE49-F238E27FC236}">
                  <a16:creationId xmlns:a16="http://schemas.microsoft.com/office/drawing/2014/main" id="{E82DFD20-583D-4445-8D3D-0DDF342B536E}"/>
                </a:ext>
              </a:extLst>
            </p:cNvPr>
            <p:cNvSpPr/>
            <p:nvPr/>
          </p:nvSpPr>
          <p:spPr bwMode="auto">
            <a:xfrm>
              <a:off x="7634288" y="2706689"/>
              <a:ext cx="195263" cy="906463"/>
            </a:xfrm>
            <a:custGeom>
              <a:avLst/>
              <a:gdLst>
                <a:gd name="T0" fmla="*/ 36 w 44"/>
                <a:gd name="T1" fmla="*/ 204 h 204"/>
                <a:gd name="T2" fmla="*/ 40 w 44"/>
                <a:gd name="T3" fmla="*/ 204 h 204"/>
                <a:gd name="T4" fmla="*/ 40 w 44"/>
                <a:gd name="T5" fmla="*/ 63 h 204"/>
                <a:gd name="T6" fmla="*/ 2 w 44"/>
                <a:gd name="T7" fmla="*/ 0 h 204"/>
                <a:gd name="T8" fmla="*/ 0 w 44"/>
                <a:gd name="T9" fmla="*/ 5 h 204"/>
                <a:gd name="T10" fmla="*/ 36 w 44"/>
                <a:gd name="T11" fmla="*/ 63 h 204"/>
                <a:gd name="T12" fmla="*/ 36 w 44"/>
                <a:gd name="T1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04">
                  <a:moveTo>
                    <a:pt x="36" y="204"/>
                  </a:moveTo>
                  <a:cubicBezTo>
                    <a:pt x="40" y="204"/>
                    <a:pt x="40" y="204"/>
                    <a:pt x="40" y="204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4" y="19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9" y="22"/>
                    <a:pt x="36" y="61"/>
                    <a:pt x="36" y="63"/>
                  </a:cubicBezTo>
                  <a:lnTo>
                    <a:pt x="36" y="2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7C917385-A459-434E-8E01-F91D39AFC656}"/>
                </a:ext>
              </a:extLst>
            </p:cNvPr>
            <p:cNvSpPr/>
            <p:nvPr/>
          </p:nvSpPr>
          <p:spPr bwMode="auto">
            <a:xfrm>
              <a:off x="7794626" y="3689351"/>
              <a:ext cx="17463" cy="2127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任意多边形 233">
              <a:extLst>
                <a:ext uri="{FF2B5EF4-FFF2-40B4-BE49-F238E27FC236}">
                  <a16:creationId xmlns:a16="http://schemas.microsoft.com/office/drawing/2014/main" id="{13C37ACA-09FC-4BB6-9353-3FB9AB17241A}"/>
                </a:ext>
              </a:extLst>
            </p:cNvPr>
            <p:cNvSpPr/>
            <p:nvPr/>
          </p:nvSpPr>
          <p:spPr bwMode="auto">
            <a:xfrm>
              <a:off x="5148263" y="3933826"/>
              <a:ext cx="2019300" cy="1173163"/>
            </a:xfrm>
            <a:custGeom>
              <a:avLst/>
              <a:gdLst>
                <a:gd name="T0" fmla="*/ 3 w 455"/>
                <a:gd name="T1" fmla="*/ 62 h 264"/>
                <a:gd name="T2" fmla="*/ 29 w 455"/>
                <a:gd name="T3" fmla="*/ 62 h 264"/>
                <a:gd name="T4" fmla="*/ 30 w 455"/>
                <a:gd name="T5" fmla="*/ 62 h 264"/>
                <a:gd name="T6" fmla="*/ 130 w 455"/>
                <a:gd name="T7" fmla="*/ 4 h 264"/>
                <a:gd name="T8" fmla="*/ 151 w 455"/>
                <a:gd name="T9" fmla="*/ 3 h 264"/>
                <a:gd name="T10" fmla="*/ 377 w 455"/>
                <a:gd name="T11" fmla="*/ 134 h 264"/>
                <a:gd name="T12" fmla="*/ 377 w 455"/>
                <a:gd name="T13" fmla="*/ 134 h 264"/>
                <a:gd name="T14" fmla="*/ 452 w 455"/>
                <a:gd name="T15" fmla="*/ 159 h 264"/>
                <a:gd name="T16" fmla="*/ 454 w 455"/>
                <a:gd name="T17" fmla="*/ 162 h 264"/>
                <a:gd name="T18" fmla="*/ 454 w 455"/>
                <a:gd name="T19" fmla="*/ 181 h 264"/>
                <a:gd name="T20" fmla="*/ 449 w 455"/>
                <a:gd name="T21" fmla="*/ 188 h 264"/>
                <a:gd name="T22" fmla="*/ 325 w 455"/>
                <a:gd name="T23" fmla="*/ 260 h 264"/>
                <a:gd name="T24" fmla="*/ 304 w 455"/>
                <a:gd name="T25" fmla="*/ 261 h 264"/>
                <a:gd name="T26" fmla="*/ 4 w 455"/>
                <a:gd name="T27" fmla="*/ 88 h 264"/>
                <a:gd name="T28" fmla="*/ 0 w 455"/>
                <a:gd name="T29" fmla="*/ 83 h 264"/>
                <a:gd name="T30" fmla="*/ 0 w 455"/>
                <a:gd name="T31" fmla="*/ 64 h 264"/>
                <a:gd name="T32" fmla="*/ 3 w 455"/>
                <a:gd name="T33" fmla="*/ 6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5" h="264">
                  <a:moveTo>
                    <a:pt x="3" y="62"/>
                  </a:moveTo>
                  <a:cubicBezTo>
                    <a:pt x="29" y="62"/>
                    <a:pt x="29" y="62"/>
                    <a:pt x="29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6" y="1"/>
                    <a:pt x="145" y="0"/>
                    <a:pt x="151" y="3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3" y="160"/>
                    <a:pt x="454" y="161"/>
                    <a:pt x="454" y="162"/>
                  </a:cubicBezTo>
                  <a:cubicBezTo>
                    <a:pt x="454" y="181"/>
                    <a:pt x="454" y="181"/>
                    <a:pt x="454" y="181"/>
                  </a:cubicBezTo>
                  <a:cubicBezTo>
                    <a:pt x="455" y="183"/>
                    <a:pt x="453" y="186"/>
                    <a:pt x="449" y="188"/>
                  </a:cubicBezTo>
                  <a:cubicBezTo>
                    <a:pt x="325" y="260"/>
                    <a:pt x="325" y="260"/>
                    <a:pt x="325" y="260"/>
                  </a:cubicBezTo>
                  <a:cubicBezTo>
                    <a:pt x="318" y="264"/>
                    <a:pt x="309" y="264"/>
                    <a:pt x="304" y="261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2" y="87"/>
                    <a:pt x="0" y="85"/>
                    <a:pt x="0" y="8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2" y="62"/>
                    <a:pt x="3" y="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任意多边形 234">
              <a:extLst>
                <a:ext uri="{FF2B5EF4-FFF2-40B4-BE49-F238E27FC236}">
                  <a16:creationId xmlns:a16="http://schemas.microsoft.com/office/drawing/2014/main" id="{88FADBA3-199E-4B0C-828C-DC14398A6266}"/>
                </a:ext>
              </a:extLst>
            </p:cNvPr>
            <p:cNvSpPr/>
            <p:nvPr/>
          </p:nvSpPr>
          <p:spPr bwMode="auto">
            <a:xfrm>
              <a:off x="5138738" y="3924301"/>
              <a:ext cx="2038350" cy="1190625"/>
            </a:xfrm>
            <a:custGeom>
              <a:avLst/>
              <a:gdLst>
                <a:gd name="T0" fmla="*/ 305 w 459"/>
                <a:gd name="T1" fmla="*/ 265 h 268"/>
                <a:gd name="T2" fmla="*/ 5 w 459"/>
                <a:gd name="T3" fmla="*/ 92 h 268"/>
                <a:gd name="T4" fmla="*/ 0 w 459"/>
                <a:gd name="T5" fmla="*/ 85 h 268"/>
                <a:gd name="T6" fmla="*/ 0 w 459"/>
                <a:gd name="T7" fmla="*/ 66 h 268"/>
                <a:gd name="T8" fmla="*/ 2 w 459"/>
                <a:gd name="T9" fmla="*/ 63 h 268"/>
                <a:gd name="T10" fmla="*/ 5 w 459"/>
                <a:gd name="T11" fmla="*/ 61 h 268"/>
                <a:gd name="T12" fmla="*/ 31 w 459"/>
                <a:gd name="T13" fmla="*/ 62 h 268"/>
                <a:gd name="T14" fmla="*/ 131 w 459"/>
                <a:gd name="T15" fmla="*/ 4 h 268"/>
                <a:gd name="T16" fmla="*/ 154 w 459"/>
                <a:gd name="T17" fmla="*/ 3 h 268"/>
                <a:gd name="T18" fmla="*/ 380 w 459"/>
                <a:gd name="T19" fmla="*/ 134 h 268"/>
                <a:gd name="T20" fmla="*/ 455 w 459"/>
                <a:gd name="T21" fmla="*/ 159 h 268"/>
                <a:gd name="T22" fmla="*/ 458 w 459"/>
                <a:gd name="T23" fmla="*/ 164 h 268"/>
                <a:gd name="T24" fmla="*/ 458 w 459"/>
                <a:gd name="T25" fmla="*/ 182 h 268"/>
                <a:gd name="T26" fmla="*/ 452 w 459"/>
                <a:gd name="T27" fmla="*/ 193 h 268"/>
                <a:gd name="T28" fmla="*/ 328 w 459"/>
                <a:gd name="T29" fmla="*/ 264 h 268"/>
                <a:gd name="T30" fmla="*/ 315 w 459"/>
                <a:gd name="T31" fmla="*/ 268 h 268"/>
                <a:gd name="T32" fmla="*/ 305 w 459"/>
                <a:gd name="T33" fmla="*/ 265 h 268"/>
                <a:gd name="T34" fmla="*/ 133 w 459"/>
                <a:gd name="T35" fmla="*/ 8 h 268"/>
                <a:gd name="T36" fmla="*/ 34 w 459"/>
                <a:gd name="T37" fmla="*/ 66 h 268"/>
                <a:gd name="T38" fmla="*/ 31 w 459"/>
                <a:gd name="T39" fmla="*/ 67 h 268"/>
                <a:gd name="T40" fmla="*/ 5 w 459"/>
                <a:gd name="T41" fmla="*/ 66 h 268"/>
                <a:gd name="T42" fmla="*/ 5 w 459"/>
                <a:gd name="T43" fmla="*/ 64 h 268"/>
                <a:gd name="T44" fmla="*/ 5 w 459"/>
                <a:gd name="T45" fmla="*/ 85 h 268"/>
                <a:gd name="T46" fmla="*/ 7 w 459"/>
                <a:gd name="T47" fmla="*/ 88 h 268"/>
                <a:gd name="T48" fmla="*/ 307 w 459"/>
                <a:gd name="T49" fmla="*/ 261 h 268"/>
                <a:gd name="T50" fmla="*/ 325 w 459"/>
                <a:gd name="T51" fmla="*/ 260 h 268"/>
                <a:gd name="T52" fmla="*/ 450 w 459"/>
                <a:gd name="T53" fmla="*/ 188 h 268"/>
                <a:gd name="T54" fmla="*/ 454 w 459"/>
                <a:gd name="T55" fmla="*/ 183 h 268"/>
                <a:gd name="T56" fmla="*/ 454 w 459"/>
                <a:gd name="T57" fmla="*/ 164 h 268"/>
                <a:gd name="T58" fmla="*/ 379 w 459"/>
                <a:gd name="T59" fmla="*/ 138 h 268"/>
                <a:gd name="T60" fmla="*/ 378 w 459"/>
                <a:gd name="T61" fmla="*/ 138 h 268"/>
                <a:gd name="T62" fmla="*/ 152 w 459"/>
                <a:gd name="T63" fmla="*/ 7 h 268"/>
                <a:gd name="T64" fmla="*/ 144 w 459"/>
                <a:gd name="T65" fmla="*/ 6 h 268"/>
                <a:gd name="T66" fmla="*/ 133 w 459"/>
                <a:gd name="T67" fmla="*/ 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9" h="268">
                  <a:moveTo>
                    <a:pt x="305" y="265"/>
                  </a:moveTo>
                  <a:cubicBezTo>
                    <a:pt x="5" y="92"/>
                    <a:pt x="5" y="92"/>
                    <a:pt x="5" y="92"/>
                  </a:cubicBezTo>
                  <a:cubicBezTo>
                    <a:pt x="2" y="90"/>
                    <a:pt x="0" y="88"/>
                    <a:pt x="0" y="8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1" y="64"/>
                    <a:pt x="2" y="63"/>
                  </a:cubicBezTo>
                  <a:cubicBezTo>
                    <a:pt x="2" y="62"/>
                    <a:pt x="4" y="61"/>
                    <a:pt x="5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8" y="0"/>
                    <a:pt x="148" y="0"/>
                    <a:pt x="154" y="3"/>
                  </a:cubicBezTo>
                  <a:cubicBezTo>
                    <a:pt x="380" y="134"/>
                    <a:pt x="380" y="134"/>
                    <a:pt x="380" y="134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7" y="160"/>
                    <a:pt x="458" y="162"/>
                    <a:pt x="458" y="164"/>
                  </a:cubicBezTo>
                  <a:cubicBezTo>
                    <a:pt x="458" y="182"/>
                    <a:pt x="458" y="182"/>
                    <a:pt x="458" y="182"/>
                  </a:cubicBezTo>
                  <a:cubicBezTo>
                    <a:pt x="459" y="186"/>
                    <a:pt x="457" y="190"/>
                    <a:pt x="452" y="193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5"/>
                  </a:cubicBezTo>
                  <a:close/>
                  <a:moveTo>
                    <a:pt x="133" y="8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3" y="66"/>
                    <a:pt x="32" y="67"/>
                    <a:pt x="31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6"/>
                    <a:pt x="6" y="87"/>
                    <a:pt x="7" y="88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12" y="264"/>
                    <a:pt x="320" y="263"/>
                    <a:pt x="325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3" y="187"/>
                    <a:pt x="454" y="185"/>
                    <a:pt x="454" y="183"/>
                  </a:cubicBezTo>
                  <a:cubicBezTo>
                    <a:pt x="454" y="164"/>
                    <a:pt x="454" y="164"/>
                    <a:pt x="454" y="164"/>
                  </a:cubicBezTo>
                  <a:cubicBezTo>
                    <a:pt x="379" y="138"/>
                    <a:pt x="379" y="138"/>
                    <a:pt x="379" y="138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49" y="6"/>
                    <a:pt x="147" y="6"/>
                    <a:pt x="144" y="6"/>
                  </a:cubicBezTo>
                  <a:cubicBezTo>
                    <a:pt x="140" y="6"/>
                    <a:pt x="136" y="7"/>
                    <a:pt x="13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任意多边形 235">
              <a:extLst>
                <a:ext uri="{FF2B5EF4-FFF2-40B4-BE49-F238E27FC236}">
                  <a16:creationId xmlns:a16="http://schemas.microsoft.com/office/drawing/2014/main" id="{10287F7F-4555-4D82-A0F3-11A3C0B9F943}"/>
                </a:ext>
              </a:extLst>
            </p:cNvPr>
            <p:cNvSpPr/>
            <p:nvPr/>
          </p:nvSpPr>
          <p:spPr bwMode="auto">
            <a:xfrm>
              <a:off x="5143501" y="3844926"/>
              <a:ext cx="2028825" cy="1173163"/>
            </a:xfrm>
            <a:custGeom>
              <a:avLst/>
              <a:gdLst>
                <a:gd name="T0" fmla="*/ 5 w 457"/>
                <a:gd name="T1" fmla="*/ 87 h 264"/>
                <a:gd name="T2" fmla="*/ 305 w 457"/>
                <a:gd name="T3" fmla="*/ 261 h 264"/>
                <a:gd name="T4" fmla="*/ 326 w 457"/>
                <a:gd name="T5" fmla="*/ 260 h 264"/>
                <a:gd name="T6" fmla="*/ 450 w 457"/>
                <a:gd name="T7" fmla="*/ 188 h 264"/>
                <a:gd name="T8" fmla="*/ 452 w 457"/>
                <a:gd name="T9" fmla="*/ 176 h 264"/>
                <a:gd name="T10" fmla="*/ 152 w 457"/>
                <a:gd name="T11" fmla="*/ 3 h 264"/>
                <a:gd name="T12" fmla="*/ 131 w 457"/>
                <a:gd name="T13" fmla="*/ 4 h 264"/>
                <a:gd name="T14" fmla="*/ 6 w 457"/>
                <a:gd name="T15" fmla="*/ 76 h 264"/>
                <a:gd name="T16" fmla="*/ 5 w 457"/>
                <a:gd name="T17" fmla="*/ 8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7" h="264">
                  <a:moveTo>
                    <a:pt x="5" y="87"/>
                  </a:moveTo>
                  <a:cubicBezTo>
                    <a:pt x="305" y="261"/>
                    <a:pt x="305" y="261"/>
                    <a:pt x="305" y="261"/>
                  </a:cubicBezTo>
                  <a:cubicBezTo>
                    <a:pt x="310" y="264"/>
                    <a:pt x="319" y="263"/>
                    <a:pt x="326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6" y="184"/>
                    <a:pt x="457" y="179"/>
                    <a:pt x="452" y="176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46" y="0"/>
                    <a:pt x="137" y="0"/>
                    <a:pt x="131" y="4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0" y="79"/>
                    <a:pt x="0" y="84"/>
                    <a:pt x="5" y="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任意多边形 236">
              <a:extLst>
                <a:ext uri="{FF2B5EF4-FFF2-40B4-BE49-F238E27FC236}">
                  <a16:creationId xmlns:a16="http://schemas.microsoft.com/office/drawing/2014/main" id="{629F759B-62CB-460B-8D63-50CF42B18CDD}"/>
                </a:ext>
              </a:extLst>
            </p:cNvPr>
            <p:cNvSpPr/>
            <p:nvPr/>
          </p:nvSpPr>
          <p:spPr bwMode="auto">
            <a:xfrm>
              <a:off x="5138738" y="3830639"/>
              <a:ext cx="2038350" cy="1192213"/>
            </a:xfrm>
            <a:custGeom>
              <a:avLst/>
              <a:gdLst>
                <a:gd name="T0" fmla="*/ 305 w 459"/>
                <a:gd name="T1" fmla="*/ 266 h 268"/>
                <a:gd name="T2" fmla="*/ 5 w 459"/>
                <a:gd name="T3" fmla="*/ 93 h 268"/>
                <a:gd name="T4" fmla="*/ 0 w 459"/>
                <a:gd name="T5" fmla="*/ 85 h 268"/>
                <a:gd name="T6" fmla="*/ 6 w 459"/>
                <a:gd name="T7" fmla="*/ 76 h 268"/>
                <a:gd name="T8" fmla="*/ 131 w 459"/>
                <a:gd name="T9" fmla="*/ 5 h 268"/>
                <a:gd name="T10" fmla="*/ 154 w 459"/>
                <a:gd name="T11" fmla="*/ 4 h 268"/>
                <a:gd name="T12" fmla="*/ 454 w 459"/>
                <a:gd name="T13" fmla="*/ 177 h 268"/>
                <a:gd name="T14" fmla="*/ 459 w 459"/>
                <a:gd name="T15" fmla="*/ 184 h 268"/>
                <a:gd name="T16" fmla="*/ 452 w 459"/>
                <a:gd name="T17" fmla="*/ 193 h 268"/>
                <a:gd name="T18" fmla="*/ 328 w 459"/>
                <a:gd name="T19" fmla="*/ 265 h 268"/>
                <a:gd name="T20" fmla="*/ 315 w 459"/>
                <a:gd name="T21" fmla="*/ 268 h 268"/>
                <a:gd name="T22" fmla="*/ 305 w 459"/>
                <a:gd name="T23" fmla="*/ 266 h 268"/>
                <a:gd name="T24" fmla="*/ 133 w 459"/>
                <a:gd name="T25" fmla="*/ 9 h 268"/>
                <a:gd name="T26" fmla="*/ 9 w 459"/>
                <a:gd name="T27" fmla="*/ 81 h 268"/>
                <a:gd name="T28" fmla="*/ 5 w 459"/>
                <a:gd name="T29" fmla="*/ 85 h 268"/>
                <a:gd name="T30" fmla="*/ 7 w 459"/>
                <a:gd name="T31" fmla="*/ 88 h 268"/>
                <a:gd name="T32" fmla="*/ 307 w 459"/>
                <a:gd name="T33" fmla="*/ 262 h 268"/>
                <a:gd name="T34" fmla="*/ 325 w 459"/>
                <a:gd name="T35" fmla="*/ 261 h 268"/>
                <a:gd name="T36" fmla="*/ 450 w 459"/>
                <a:gd name="T37" fmla="*/ 189 h 268"/>
                <a:gd name="T38" fmla="*/ 454 w 459"/>
                <a:gd name="T39" fmla="*/ 184 h 268"/>
                <a:gd name="T40" fmla="*/ 451 w 459"/>
                <a:gd name="T41" fmla="*/ 181 h 268"/>
                <a:gd name="T42" fmla="*/ 152 w 459"/>
                <a:gd name="T43" fmla="*/ 8 h 268"/>
                <a:gd name="T44" fmla="*/ 144 w 459"/>
                <a:gd name="T45" fmla="*/ 6 h 268"/>
                <a:gd name="T46" fmla="*/ 133 w 459"/>
                <a:gd name="T47" fmla="*/ 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9" h="268">
                  <a:moveTo>
                    <a:pt x="305" y="266"/>
                  </a:moveTo>
                  <a:cubicBezTo>
                    <a:pt x="5" y="93"/>
                    <a:pt x="5" y="93"/>
                    <a:pt x="5" y="93"/>
                  </a:cubicBezTo>
                  <a:cubicBezTo>
                    <a:pt x="2" y="91"/>
                    <a:pt x="0" y="88"/>
                    <a:pt x="0" y="85"/>
                  </a:cubicBezTo>
                  <a:cubicBezTo>
                    <a:pt x="0" y="82"/>
                    <a:pt x="2" y="79"/>
                    <a:pt x="6" y="76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8" y="1"/>
                    <a:pt x="148" y="0"/>
                    <a:pt x="154" y="4"/>
                  </a:cubicBezTo>
                  <a:cubicBezTo>
                    <a:pt x="454" y="177"/>
                    <a:pt x="454" y="177"/>
                    <a:pt x="454" y="177"/>
                  </a:cubicBezTo>
                  <a:cubicBezTo>
                    <a:pt x="457" y="179"/>
                    <a:pt x="459" y="181"/>
                    <a:pt x="459" y="184"/>
                  </a:cubicBezTo>
                  <a:cubicBezTo>
                    <a:pt x="459" y="187"/>
                    <a:pt x="456" y="191"/>
                    <a:pt x="452" y="193"/>
                  </a:cubicBezTo>
                  <a:cubicBezTo>
                    <a:pt x="328" y="265"/>
                    <a:pt x="328" y="265"/>
                    <a:pt x="328" y="265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6"/>
                  </a:cubicBezTo>
                  <a:close/>
                  <a:moveTo>
                    <a:pt x="133" y="9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6" y="82"/>
                    <a:pt x="5" y="84"/>
                    <a:pt x="5" y="85"/>
                  </a:cubicBezTo>
                  <a:cubicBezTo>
                    <a:pt x="5" y="87"/>
                    <a:pt x="6" y="88"/>
                    <a:pt x="7" y="88"/>
                  </a:cubicBezTo>
                  <a:cubicBezTo>
                    <a:pt x="307" y="262"/>
                    <a:pt x="307" y="262"/>
                    <a:pt x="307" y="262"/>
                  </a:cubicBezTo>
                  <a:cubicBezTo>
                    <a:pt x="312" y="264"/>
                    <a:pt x="320" y="264"/>
                    <a:pt x="325" y="261"/>
                  </a:cubicBezTo>
                  <a:cubicBezTo>
                    <a:pt x="450" y="189"/>
                    <a:pt x="450" y="189"/>
                    <a:pt x="450" y="189"/>
                  </a:cubicBezTo>
                  <a:cubicBezTo>
                    <a:pt x="452" y="187"/>
                    <a:pt x="454" y="186"/>
                    <a:pt x="454" y="184"/>
                  </a:cubicBezTo>
                  <a:cubicBezTo>
                    <a:pt x="454" y="183"/>
                    <a:pt x="453" y="182"/>
                    <a:pt x="451" y="181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49" y="7"/>
                    <a:pt x="147" y="6"/>
                    <a:pt x="144" y="6"/>
                  </a:cubicBezTo>
                  <a:cubicBezTo>
                    <a:pt x="140" y="6"/>
                    <a:pt x="136" y="7"/>
                    <a:pt x="133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C6B0F2CC-8174-4A49-B4E5-43800EEAC9E4}"/>
                </a:ext>
              </a:extLst>
            </p:cNvPr>
            <p:cNvSpPr/>
            <p:nvPr/>
          </p:nvSpPr>
          <p:spPr bwMode="auto">
            <a:xfrm>
              <a:off x="6529388" y="5018089"/>
              <a:ext cx="17463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BA4A52F-68B9-44A2-B049-F29F1496232C}"/>
                </a:ext>
              </a:extLst>
            </p:cNvPr>
            <p:cNvSpPr/>
            <p:nvPr/>
          </p:nvSpPr>
          <p:spPr bwMode="auto">
            <a:xfrm>
              <a:off x="7097713" y="4702176"/>
              <a:ext cx="1270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D4388F2-75FB-436C-89B6-00CA31EF6D53}"/>
                </a:ext>
              </a:extLst>
            </p:cNvPr>
            <p:cNvSpPr/>
            <p:nvPr/>
          </p:nvSpPr>
          <p:spPr bwMode="auto">
            <a:xfrm>
              <a:off x="5200651" y="4262439"/>
              <a:ext cx="1905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任意多边形 240">
              <a:extLst>
                <a:ext uri="{FF2B5EF4-FFF2-40B4-BE49-F238E27FC236}">
                  <a16:creationId xmlns:a16="http://schemas.microsoft.com/office/drawing/2014/main" id="{30848268-AD3A-4521-A271-A5BA46B1836B}"/>
                </a:ext>
              </a:extLst>
            </p:cNvPr>
            <p:cNvSpPr/>
            <p:nvPr/>
          </p:nvSpPr>
          <p:spPr bwMode="auto">
            <a:xfrm>
              <a:off x="4602163" y="1120776"/>
              <a:ext cx="3133725" cy="4154488"/>
            </a:xfrm>
            <a:custGeom>
              <a:avLst/>
              <a:gdLst>
                <a:gd name="T0" fmla="*/ 0 w 706"/>
                <a:gd name="T1" fmla="*/ 15 h 935"/>
                <a:gd name="T2" fmla="*/ 0 w 706"/>
                <a:gd name="T3" fmla="*/ 14 h 935"/>
                <a:gd name="T4" fmla="*/ 22 w 706"/>
                <a:gd name="T5" fmla="*/ 1 h 935"/>
                <a:gd name="T6" fmla="*/ 27 w 706"/>
                <a:gd name="T7" fmla="*/ 1 h 935"/>
                <a:gd name="T8" fmla="*/ 699 w 706"/>
                <a:gd name="T9" fmla="*/ 390 h 935"/>
                <a:gd name="T10" fmla="*/ 706 w 706"/>
                <a:gd name="T11" fmla="*/ 402 h 935"/>
                <a:gd name="T12" fmla="*/ 706 w 706"/>
                <a:gd name="T13" fmla="*/ 917 h 935"/>
                <a:gd name="T14" fmla="*/ 704 w 706"/>
                <a:gd name="T15" fmla="*/ 922 h 935"/>
                <a:gd name="T16" fmla="*/ 680 w 706"/>
                <a:gd name="T17" fmla="*/ 935 h 935"/>
                <a:gd name="T18" fmla="*/ 657 w 706"/>
                <a:gd name="T19" fmla="*/ 906 h 935"/>
                <a:gd name="T20" fmla="*/ 666 w 706"/>
                <a:gd name="T21" fmla="*/ 902 h 935"/>
                <a:gd name="T22" fmla="*/ 27 w 706"/>
                <a:gd name="T23" fmla="*/ 533 h 935"/>
                <a:gd name="T24" fmla="*/ 20 w 706"/>
                <a:gd name="T25" fmla="*/ 521 h 935"/>
                <a:gd name="T26" fmla="*/ 20 w 706"/>
                <a:gd name="T27" fmla="*/ 43 h 935"/>
                <a:gd name="T28" fmla="*/ 0 w 706"/>
                <a:gd name="T29" fmla="*/ 1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6" h="935">
                  <a:moveTo>
                    <a:pt x="0" y="1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699" y="390"/>
                    <a:pt x="699" y="390"/>
                    <a:pt x="699" y="390"/>
                  </a:cubicBezTo>
                  <a:cubicBezTo>
                    <a:pt x="703" y="392"/>
                    <a:pt x="706" y="397"/>
                    <a:pt x="706" y="402"/>
                  </a:cubicBezTo>
                  <a:cubicBezTo>
                    <a:pt x="706" y="917"/>
                    <a:pt x="706" y="917"/>
                    <a:pt x="706" y="917"/>
                  </a:cubicBezTo>
                  <a:cubicBezTo>
                    <a:pt x="706" y="919"/>
                    <a:pt x="705" y="921"/>
                    <a:pt x="704" y="922"/>
                  </a:cubicBezTo>
                  <a:cubicBezTo>
                    <a:pt x="680" y="935"/>
                    <a:pt x="680" y="935"/>
                    <a:pt x="680" y="935"/>
                  </a:cubicBezTo>
                  <a:cubicBezTo>
                    <a:pt x="657" y="906"/>
                    <a:pt x="657" y="906"/>
                    <a:pt x="657" y="906"/>
                  </a:cubicBezTo>
                  <a:cubicBezTo>
                    <a:pt x="666" y="902"/>
                    <a:pt x="666" y="902"/>
                    <a:pt x="666" y="902"/>
                  </a:cubicBezTo>
                  <a:cubicBezTo>
                    <a:pt x="27" y="533"/>
                    <a:pt x="27" y="533"/>
                    <a:pt x="27" y="533"/>
                  </a:cubicBezTo>
                  <a:cubicBezTo>
                    <a:pt x="23" y="531"/>
                    <a:pt x="20" y="526"/>
                    <a:pt x="20" y="521"/>
                  </a:cubicBezTo>
                  <a:cubicBezTo>
                    <a:pt x="20" y="43"/>
                    <a:pt x="20" y="43"/>
                    <a:pt x="20" y="43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任意多边形 241">
              <a:extLst>
                <a:ext uri="{FF2B5EF4-FFF2-40B4-BE49-F238E27FC236}">
                  <a16:creationId xmlns:a16="http://schemas.microsoft.com/office/drawing/2014/main" id="{DD5D3FD1-BC92-45C9-A5D4-A8DDF73BC6C6}"/>
                </a:ext>
              </a:extLst>
            </p:cNvPr>
            <p:cNvSpPr/>
            <p:nvPr/>
          </p:nvSpPr>
          <p:spPr bwMode="auto">
            <a:xfrm>
              <a:off x="4587876" y="1111251"/>
              <a:ext cx="3157538" cy="4178300"/>
            </a:xfrm>
            <a:custGeom>
              <a:avLst/>
              <a:gdLst>
                <a:gd name="T0" fmla="*/ 656 w 711"/>
                <a:gd name="T1" fmla="*/ 908 h 940"/>
                <a:gd name="T2" fmla="*/ 664 w 711"/>
                <a:gd name="T3" fmla="*/ 904 h 940"/>
                <a:gd name="T4" fmla="*/ 29 w 711"/>
                <a:gd name="T5" fmla="*/ 537 h 940"/>
                <a:gd name="T6" fmla="*/ 21 w 711"/>
                <a:gd name="T7" fmla="*/ 523 h 940"/>
                <a:gd name="T8" fmla="*/ 21 w 711"/>
                <a:gd name="T9" fmla="*/ 45 h 940"/>
                <a:gd name="T10" fmla="*/ 1 w 711"/>
                <a:gd name="T11" fmla="*/ 18 h 940"/>
                <a:gd name="T12" fmla="*/ 0 w 711"/>
                <a:gd name="T13" fmla="*/ 16 h 940"/>
                <a:gd name="T14" fmla="*/ 2 w 711"/>
                <a:gd name="T15" fmla="*/ 14 h 940"/>
                <a:gd name="T16" fmla="*/ 24 w 711"/>
                <a:gd name="T17" fmla="*/ 1 h 940"/>
                <a:gd name="T18" fmla="*/ 31 w 711"/>
                <a:gd name="T19" fmla="*/ 1 h 940"/>
                <a:gd name="T20" fmla="*/ 703 w 711"/>
                <a:gd name="T21" fmla="*/ 390 h 940"/>
                <a:gd name="T22" fmla="*/ 711 w 711"/>
                <a:gd name="T23" fmla="*/ 404 h 940"/>
                <a:gd name="T24" fmla="*/ 711 w 711"/>
                <a:gd name="T25" fmla="*/ 919 h 940"/>
                <a:gd name="T26" fmla="*/ 708 w 711"/>
                <a:gd name="T27" fmla="*/ 926 h 940"/>
                <a:gd name="T28" fmla="*/ 683 w 711"/>
                <a:gd name="T29" fmla="*/ 940 h 940"/>
                <a:gd name="T30" fmla="*/ 656 w 711"/>
                <a:gd name="T31" fmla="*/ 908 h 940"/>
                <a:gd name="T32" fmla="*/ 26 w 711"/>
                <a:gd name="T33" fmla="*/ 5 h 940"/>
                <a:gd name="T34" fmla="*/ 6 w 711"/>
                <a:gd name="T35" fmla="*/ 17 h 940"/>
                <a:gd name="T36" fmla="*/ 26 w 711"/>
                <a:gd name="T37" fmla="*/ 44 h 940"/>
                <a:gd name="T38" fmla="*/ 26 w 711"/>
                <a:gd name="T39" fmla="*/ 523 h 940"/>
                <a:gd name="T40" fmla="*/ 31 w 711"/>
                <a:gd name="T41" fmla="*/ 533 h 940"/>
                <a:gd name="T42" fmla="*/ 675 w 711"/>
                <a:gd name="T43" fmla="*/ 905 h 940"/>
                <a:gd name="T44" fmla="*/ 664 w 711"/>
                <a:gd name="T45" fmla="*/ 909 h 940"/>
                <a:gd name="T46" fmla="*/ 684 w 711"/>
                <a:gd name="T47" fmla="*/ 934 h 940"/>
                <a:gd name="T48" fmla="*/ 705 w 711"/>
                <a:gd name="T49" fmla="*/ 922 h 940"/>
                <a:gd name="T50" fmla="*/ 706 w 711"/>
                <a:gd name="T51" fmla="*/ 919 h 940"/>
                <a:gd name="T52" fmla="*/ 706 w 711"/>
                <a:gd name="T53" fmla="*/ 404 h 940"/>
                <a:gd name="T54" fmla="*/ 701 w 711"/>
                <a:gd name="T55" fmla="*/ 394 h 940"/>
                <a:gd name="T56" fmla="*/ 29 w 711"/>
                <a:gd name="T57" fmla="*/ 5 h 940"/>
                <a:gd name="T58" fmla="*/ 27 w 711"/>
                <a:gd name="T59" fmla="*/ 5 h 940"/>
                <a:gd name="T60" fmla="*/ 26 w 711"/>
                <a:gd name="T61" fmla="*/ 5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1" h="940">
                  <a:moveTo>
                    <a:pt x="656" y="908"/>
                  </a:moveTo>
                  <a:cubicBezTo>
                    <a:pt x="664" y="904"/>
                    <a:pt x="664" y="904"/>
                    <a:pt x="664" y="904"/>
                  </a:cubicBezTo>
                  <a:cubicBezTo>
                    <a:pt x="29" y="537"/>
                    <a:pt x="29" y="537"/>
                    <a:pt x="29" y="537"/>
                  </a:cubicBezTo>
                  <a:cubicBezTo>
                    <a:pt x="24" y="535"/>
                    <a:pt x="21" y="529"/>
                    <a:pt x="21" y="523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1" y="15"/>
                    <a:pt x="1" y="14"/>
                    <a:pt x="2" y="14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6" y="0"/>
                    <a:pt x="29" y="0"/>
                    <a:pt x="31" y="1"/>
                  </a:cubicBezTo>
                  <a:cubicBezTo>
                    <a:pt x="703" y="390"/>
                    <a:pt x="703" y="390"/>
                    <a:pt x="703" y="390"/>
                  </a:cubicBezTo>
                  <a:cubicBezTo>
                    <a:pt x="708" y="392"/>
                    <a:pt x="711" y="398"/>
                    <a:pt x="711" y="404"/>
                  </a:cubicBezTo>
                  <a:cubicBezTo>
                    <a:pt x="711" y="919"/>
                    <a:pt x="711" y="919"/>
                    <a:pt x="711" y="919"/>
                  </a:cubicBezTo>
                  <a:cubicBezTo>
                    <a:pt x="711" y="922"/>
                    <a:pt x="710" y="924"/>
                    <a:pt x="708" y="926"/>
                  </a:cubicBezTo>
                  <a:cubicBezTo>
                    <a:pt x="683" y="940"/>
                    <a:pt x="683" y="940"/>
                    <a:pt x="683" y="940"/>
                  </a:cubicBezTo>
                  <a:lnTo>
                    <a:pt x="656" y="908"/>
                  </a:lnTo>
                  <a:close/>
                  <a:moveTo>
                    <a:pt x="26" y="5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523"/>
                    <a:pt x="26" y="523"/>
                    <a:pt x="26" y="523"/>
                  </a:cubicBezTo>
                  <a:cubicBezTo>
                    <a:pt x="26" y="527"/>
                    <a:pt x="28" y="532"/>
                    <a:pt x="31" y="533"/>
                  </a:cubicBezTo>
                  <a:cubicBezTo>
                    <a:pt x="675" y="905"/>
                    <a:pt x="675" y="905"/>
                    <a:pt x="675" y="905"/>
                  </a:cubicBezTo>
                  <a:cubicBezTo>
                    <a:pt x="664" y="909"/>
                    <a:pt x="664" y="909"/>
                    <a:pt x="664" y="909"/>
                  </a:cubicBezTo>
                  <a:cubicBezTo>
                    <a:pt x="684" y="934"/>
                    <a:pt x="684" y="934"/>
                    <a:pt x="684" y="934"/>
                  </a:cubicBezTo>
                  <a:cubicBezTo>
                    <a:pt x="705" y="922"/>
                    <a:pt x="705" y="922"/>
                    <a:pt x="705" y="922"/>
                  </a:cubicBezTo>
                  <a:cubicBezTo>
                    <a:pt x="706" y="921"/>
                    <a:pt x="706" y="920"/>
                    <a:pt x="706" y="919"/>
                  </a:cubicBezTo>
                  <a:cubicBezTo>
                    <a:pt x="706" y="404"/>
                    <a:pt x="706" y="404"/>
                    <a:pt x="706" y="404"/>
                  </a:cubicBezTo>
                  <a:cubicBezTo>
                    <a:pt x="706" y="400"/>
                    <a:pt x="704" y="395"/>
                    <a:pt x="701" y="39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7" y="5"/>
                  </a:cubicBezTo>
                  <a:cubicBezTo>
                    <a:pt x="27" y="5"/>
                    <a:pt x="27" y="5"/>
                    <a:pt x="26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任意多边形 242">
              <a:extLst>
                <a:ext uri="{FF2B5EF4-FFF2-40B4-BE49-F238E27FC236}">
                  <a16:creationId xmlns:a16="http://schemas.microsoft.com/office/drawing/2014/main" id="{F1F7E5AF-80BF-4732-9E96-87FC0C5F2661}"/>
                </a:ext>
              </a:extLst>
            </p:cNvPr>
            <p:cNvSpPr/>
            <p:nvPr/>
          </p:nvSpPr>
          <p:spPr bwMode="auto">
            <a:xfrm>
              <a:off x="4587876" y="1173164"/>
              <a:ext cx="3041650" cy="4111625"/>
            </a:xfrm>
            <a:custGeom>
              <a:avLst/>
              <a:gdLst>
                <a:gd name="T0" fmla="*/ 6 w 685"/>
                <a:gd name="T1" fmla="*/ 534 h 925"/>
                <a:gd name="T2" fmla="*/ 679 w 685"/>
                <a:gd name="T3" fmla="*/ 923 h 925"/>
                <a:gd name="T4" fmla="*/ 685 w 685"/>
                <a:gd name="T5" fmla="*/ 918 h 925"/>
                <a:gd name="T6" fmla="*/ 685 w 685"/>
                <a:gd name="T7" fmla="*/ 403 h 925"/>
                <a:gd name="T8" fmla="*/ 679 w 685"/>
                <a:gd name="T9" fmla="*/ 391 h 925"/>
                <a:gd name="T10" fmla="*/ 6 w 685"/>
                <a:gd name="T11" fmla="*/ 2 h 925"/>
                <a:gd name="T12" fmla="*/ 0 w 685"/>
                <a:gd name="T13" fmla="*/ 7 h 925"/>
                <a:gd name="T14" fmla="*/ 0 w 685"/>
                <a:gd name="T15" fmla="*/ 522 h 925"/>
                <a:gd name="T16" fmla="*/ 6 w 685"/>
                <a:gd name="T17" fmla="*/ 534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5" h="925">
                  <a:moveTo>
                    <a:pt x="6" y="534"/>
                  </a:moveTo>
                  <a:cubicBezTo>
                    <a:pt x="679" y="923"/>
                    <a:pt x="679" y="923"/>
                    <a:pt x="679" y="923"/>
                  </a:cubicBezTo>
                  <a:cubicBezTo>
                    <a:pt x="682" y="925"/>
                    <a:pt x="685" y="922"/>
                    <a:pt x="685" y="918"/>
                  </a:cubicBezTo>
                  <a:cubicBezTo>
                    <a:pt x="685" y="403"/>
                    <a:pt x="685" y="403"/>
                    <a:pt x="685" y="403"/>
                  </a:cubicBezTo>
                  <a:cubicBezTo>
                    <a:pt x="685" y="398"/>
                    <a:pt x="682" y="393"/>
                    <a:pt x="679" y="39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2"/>
                    <a:pt x="0" y="522"/>
                    <a:pt x="0" y="522"/>
                  </a:cubicBezTo>
                  <a:cubicBezTo>
                    <a:pt x="0" y="527"/>
                    <a:pt x="3" y="532"/>
                    <a:pt x="6" y="5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任意多边形 243">
              <a:extLst>
                <a:ext uri="{FF2B5EF4-FFF2-40B4-BE49-F238E27FC236}">
                  <a16:creationId xmlns:a16="http://schemas.microsoft.com/office/drawing/2014/main" id="{0D1F8C90-501F-4E8B-96BA-126AC1E35E83}"/>
                </a:ext>
              </a:extLst>
            </p:cNvPr>
            <p:cNvSpPr/>
            <p:nvPr/>
          </p:nvSpPr>
          <p:spPr bwMode="auto">
            <a:xfrm>
              <a:off x="4579938" y="1168401"/>
              <a:ext cx="3063875" cy="4121150"/>
            </a:xfrm>
            <a:custGeom>
              <a:avLst/>
              <a:gdLst>
                <a:gd name="T0" fmla="*/ 680 w 690"/>
                <a:gd name="T1" fmla="*/ 926 h 927"/>
                <a:gd name="T2" fmla="*/ 7 w 690"/>
                <a:gd name="T3" fmla="*/ 537 h 927"/>
                <a:gd name="T4" fmla="*/ 0 w 690"/>
                <a:gd name="T5" fmla="*/ 523 h 927"/>
                <a:gd name="T6" fmla="*/ 0 w 690"/>
                <a:gd name="T7" fmla="*/ 8 h 927"/>
                <a:gd name="T8" fmla="*/ 3 w 690"/>
                <a:gd name="T9" fmla="*/ 1 h 927"/>
                <a:gd name="T10" fmla="*/ 10 w 690"/>
                <a:gd name="T11" fmla="*/ 1 h 927"/>
                <a:gd name="T12" fmla="*/ 682 w 690"/>
                <a:gd name="T13" fmla="*/ 390 h 927"/>
                <a:gd name="T14" fmla="*/ 690 w 690"/>
                <a:gd name="T15" fmla="*/ 404 h 927"/>
                <a:gd name="T16" fmla="*/ 690 w 690"/>
                <a:gd name="T17" fmla="*/ 919 h 927"/>
                <a:gd name="T18" fmla="*/ 686 w 690"/>
                <a:gd name="T19" fmla="*/ 926 h 927"/>
                <a:gd name="T20" fmla="*/ 683 w 690"/>
                <a:gd name="T21" fmla="*/ 927 h 927"/>
                <a:gd name="T22" fmla="*/ 680 w 690"/>
                <a:gd name="T23" fmla="*/ 926 h 927"/>
                <a:gd name="T24" fmla="*/ 5 w 690"/>
                <a:gd name="T25" fmla="*/ 5 h 927"/>
                <a:gd name="T26" fmla="*/ 4 w 690"/>
                <a:gd name="T27" fmla="*/ 8 h 927"/>
                <a:gd name="T28" fmla="*/ 4 w 690"/>
                <a:gd name="T29" fmla="*/ 523 h 927"/>
                <a:gd name="T30" fmla="*/ 10 w 690"/>
                <a:gd name="T31" fmla="*/ 533 h 927"/>
                <a:gd name="T32" fmla="*/ 682 w 690"/>
                <a:gd name="T33" fmla="*/ 921 h 927"/>
                <a:gd name="T34" fmla="*/ 684 w 690"/>
                <a:gd name="T35" fmla="*/ 922 h 927"/>
                <a:gd name="T36" fmla="*/ 685 w 690"/>
                <a:gd name="T37" fmla="*/ 919 h 927"/>
                <a:gd name="T38" fmla="*/ 685 w 690"/>
                <a:gd name="T39" fmla="*/ 404 h 927"/>
                <a:gd name="T40" fmla="*/ 680 w 690"/>
                <a:gd name="T41" fmla="*/ 394 h 927"/>
                <a:gd name="T42" fmla="*/ 7 w 690"/>
                <a:gd name="T43" fmla="*/ 6 h 927"/>
                <a:gd name="T44" fmla="*/ 6 w 690"/>
                <a:gd name="T45" fmla="*/ 5 h 927"/>
                <a:gd name="T46" fmla="*/ 5 w 690"/>
                <a:gd name="T47" fmla="*/ 5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0" h="927">
                  <a:moveTo>
                    <a:pt x="680" y="926"/>
                  </a:moveTo>
                  <a:cubicBezTo>
                    <a:pt x="7" y="537"/>
                    <a:pt x="7" y="537"/>
                    <a:pt x="7" y="537"/>
                  </a:cubicBezTo>
                  <a:cubicBezTo>
                    <a:pt x="3" y="535"/>
                    <a:pt x="0" y="529"/>
                    <a:pt x="0" y="52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0"/>
                    <a:pt x="10" y="1"/>
                  </a:cubicBezTo>
                  <a:cubicBezTo>
                    <a:pt x="682" y="390"/>
                    <a:pt x="682" y="390"/>
                    <a:pt x="682" y="390"/>
                  </a:cubicBezTo>
                  <a:cubicBezTo>
                    <a:pt x="686" y="392"/>
                    <a:pt x="690" y="398"/>
                    <a:pt x="690" y="404"/>
                  </a:cubicBezTo>
                  <a:cubicBezTo>
                    <a:pt x="690" y="919"/>
                    <a:pt x="690" y="919"/>
                    <a:pt x="690" y="919"/>
                  </a:cubicBezTo>
                  <a:cubicBezTo>
                    <a:pt x="690" y="922"/>
                    <a:pt x="688" y="925"/>
                    <a:pt x="686" y="926"/>
                  </a:cubicBezTo>
                  <a:cubicBezTo>
                    <a:pt x="685" y="926"/>
                    <a:pt x="684" y="927"/>
                    <a:pt x="683" y="927"/>
                  </a:cubicBezTo>
                  <a:cubicBezTo>
                    <a:pt x="682" y="927"/>
                    <a:pt x="681" y="926"/>
                    <a:pt x="680" y="926"/>
                  </a:cubicBezTo>
                  <a:close/>
                  <a:moveTo>
                    <a:pt x="5" y="5"/>
                  </a:moveTo>
                  <a:cubicBezTo>
                    <a:pt x="5" y="5"/>
                    <a:pt x="4" y="7"/>
                    <a:pt x="4" y="8"/>
                  </a:cubicBezTo>
                  <a:cubicBezTo>
                    <a:pt x="4" y="523"/>
                    <a:pt x="4" y="523"/>
                    <a:pt x="4" y="523"/>
                  </a:cubicBezTo>
                  <a:cubicBezTo>
                    <a:pt x="4" y="527"/>
                    <a:pt x="7" y="532"/>
                    <a:pt x="10" y="533"/>
                  </a:cubicBezTo>
                  <a:cubicBezTo>
                    <a:pt x="682" y="921"/>
                    <a:pt x="682" y="921"/>
                    <a:pt x="682" y="921"/>
                  </a:cubicBezTo>
                  <a:cubicBezTo>
                    <a:pt x="682" y="922"/>
                    <a:pt x="683" y="922"/>
                    <a:pt x="684" y="922"/>
                  </a:cubicBezTo>
                  <a:cubicBezTo>
                    <a:pt x="684" y="922"/>
                    <a:pt x="685" y="921"/>
                    <a:pt x="685" y="919"/>
                  </a:cubicBezTo>
                  <a:cubicBezTo>
                    <a:pt x="685" y="404"/>
                    <a:pt x="685" y="404"/>
                    <a:pt x="685" y="404"/>
                  </a:cubicBezTo>
                  <a:cubicBezTo>
                    <a:pt x="685" y="400"/>
                    <a:pt x="682" y="395"/>
                    <a:pt x="680" y="39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任意多边形 244">
              <a:extLst>
                <a:ext uri="{FF2B5EF4-FFF2-40B4-BE49-F238E27FC236}">
                  <a16:creationId xmlns:a16="http://schemas.microsoft.com/office/drawing/2014/main" id="{40EF5423-8CE2-42A9-8127-51F8547C45B6}"/>
                </a:ext>
              </a:extLst>
            </p:cNvPr>
            <p:cNvSpPr/>
            <p:nvPr/>
          </p:nvSpPr>
          <p:spPr bwMode="auto">
            <a:xfrm>
              <a:off x="4614863" y="1212851"/>
              <a:ext cx="2992438" cy="4013200"/>
            </a:xfrm>
            <a:custGeom>
              <a:avLst/>
              <a:gdLst>
                <a:gd name="T0" fmla="*/ 1 w 674"/>
                <a:gd name="T1" fmla="*/ 516 h 903"/>
                <a:gd name="T2" fmla="*/ 672 w 674"/>
                <a:gd name="T3" fmla="*/ 903 h 903"/>
                <a:gd name="T4" fmla="*/ 674 w 674"/>
                <a:gd name="T5" fmla="*/ 901 h 903"/>
                <a:gd name="T6" fmla="*/ 674 w 674"/>
                <a:gd name="T7" fmla="*/ 392 h 903"/>
                <a:gd name="T8" fmla="*/ 672 w 674"/>
                <a:gd name="T9" fmla="*/ 388 h 903"/>
                <a:gd name="T10" fmla="*/ 1 w 674"/>
                <a:gd name="T11" fmla="*/ 1 h 903"/>
                <a:gd name="T12" fmla="*/ 0 w 674"/>
                <a:gd name="T13" fmla="*/ 2 h 903"/>
                <a:gd name="T14" fmla="*/ 0 w 674"/>
                <a:gd name="T15" fmla="*/ 512 h 903"/>
                <a:gd name="T16" fmla="*/ 1 w 674"/>
                <a:gd name="T17" fmla="*/ 51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4" h="903">
                  <a:moveTo>
                    <a:pt x="1" y="516"/>
                  </a:moveTo>
                  <a:cubicBezTo>
                    <a:pt x="672" y="903"/>
                    <a:pt x="672" y="903"/>
                    <a:pt x="672" y="903"/>
                  </a:cubicBezTo>
                  <a:cubicBezTo>
                    <a:pt x="673" y="903"/>
                    <a:pt x="674" y="903"/>
                    <a:pt x="674" y="901"/>
                  </a:cubicBezTo>
                  <a:cubicBezTo>
                    <a:pt x="674" y="392"/>
                    <a:pt x="674" y="392"/>
                    <a:pt x="674" y="392"/>
                  </a:cubicBezTo>
                  <a:cubicBezTo>
                    <a:pt x="674" y="390"/>
                    <a:pt x="673" y="389"/>
                    <a:pt x="672" y="38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0" y="514"/>
                    <a:pt x="0" y="515"/>
                    <a:pt x="1" y="5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任意多边形 245">
              <a:extLst>
                <a:ext uri="{FF2B5EF4-FFF2-40B4-BE49-F238E27FC236}">
                  <a16:creationId xmlns:a16="http://schemas.microsoft.com/office/drawing/2014/main" id="{F6D5FF6C-6B35-4F28-86A3-200F80DF8408}"/>
                </a:ext>
              </a:extLst>
            </p:cNvPr>
            <p:cNvSpPr/>
            <p:nvPr/>
          </p:nvSpPr>
          <p:spPr bwMode="auto">
            <a:xfrm>
              <a:off x="4602163" y="1204914"/>
              <a:ext cx="3014663" cy="4030663"/>
            </a:xfrm>
            <a:custGeom>
              <a:avLst/>
              <a:gdLst>
                <a:gd name="T0" fmla="*/ 674 w 679"/>
                <a:gd name="T1" fmla="*/ 907 h 907"/>
                <a:gd name="T2" fmla="*/ 3 w 679"/>
                <a:gd name="T3" fmla="*/ 520 h 907"/>
                <a:gd name="T4" fmla="*/ 3 w 679"/>
                <a:gd name="T5" fmla="*/ 520 h 907"/>
                <a:gd name="T6" fmla="*/ 0 w 679"/>
                <a:gd name="T7" fmla="*/ 514 h 907"/>
                <a:gd name="T8" fmla="*/ 0 w 679"/>
                <a:gd name="T9" fmla="*/ 4 h 907"/>
                <a:gd name="T10" fmla="*/ 2 w 679"/>
                <a:gd name="T11" fmla="*/ 1 h 907"/>
                <a:gd name="T12" fmla="*/ 6 w 679"/>
                <a:gd name="T13" fmla="*/ 1 h 907"/>
                <a:gd name="T14" fmla="*/ 676 w 679"/>
                <a:gd name="T15" fmla="*/ 388 h 907"/>
                <a:gd name="T16" fmla="*/ 679 w 679"/>
                <a:gd name="T17" fmla="*/ 394 h 907"/>
                <a:gd name="T18" fmla="*/ 679 w 679"/>
                <a:gd name="T19" fmla="*/ 903 h 907"/>
                <a:gd name="T20" fmla="*/ 677 w 679"/>
                <a:gd name="T21" fmla="*/ 907 h 907"/>
                <a:gd name="T22" fmla="*/ 676 w 679"/>
                <a:gd name="T23" fmla="*/ 907 h 907"/>
                <a:gd name="T24" fmla="*/ 674 w 679"/>
                <a:gd name="T25" fmla="*/ 907 h 907"/>
                <a:gd name="T26" fmla="*/ 5 w 679"/>
                <a:gd name="T27" fmla="*/ 514 h 907"/>
                <a:gd name="T28" fmla="*/ 6 w 679"/>
                <a:gd name="T29" fmla="*/ 516 h 907"/>
                <a:gd name="T30" fmla="*/ 674 w 679"/>
                <a:gd name="T31" fmla="*/ 902 h 907"/>
                <a:gd name="T32" fmla="*/ 674 w 679"/>
                <a:gd name="T33" fmla="*/ 394 h 907"/>
                <a:gd name="T34" fmla="*/ 674 w 679"/>
                <a:gd name="T35" fmla="*/ 392 h 907"/>
                <a:gd name="T36" fmla="*/ 5 w 679"/>
                <a:gd name="T37" fmla="*/ 6 h 907"/>
                <a:gd name="T38" fmla="*/ 5 w 679"/>
                <a:gd name="T39" fmla="*/ 51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9" h="907">
                  <a:moveTo>
                    <a:pt x="674" y="907"/>
                  </a:moveTo>
                  <a:cubicBezTo>
                    <a:pt x="3" y="520"/>
                    <a:pt x="3" y="520"/>
                    <a:pt x="3" y="520"/>
                  </a:cubicBezTo>
                  <a:cubicBezTo>
                    <a:pt x="3" y="520"/>
                    <a:pt x="3" y="520"/>
                    <a:pt x="3" y="520"/>
                  </a:cubicBezTo>
                  <a:cubicBezTo>
                    <a:pt x="1" y="519"/>
                    <a:pt x="0" y="516"/>
                    <a:pt x="0" y="51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676" y="388"/>
                    <a:pt x="676" y="388"/>
                    <a:pt x="676" y="388"/>
                  </a:cubicBezTo>
                  <a:cubicBezTo>
                    <a:pt x="678" y="389"/>
                    <a:pt x="679" y="391"/>
                    <a:pt x="679" y="394"/>
                  </a:cubicBezTo>
                  <a:cubicBezTo>
                    <a:pt x="679" y="903"/>
                    <a:pt x="679" y="903"/>
                    <a:pt x="679" y="903"/>
                  </a:cubicBezTo>
                  <a:cubicBezTo>
                    <a:pt x="679" y="905"/>
                    <a:pt x="678" y="906"/>
                    <a:pt x="677" y="907"/>
                  </a:cubicBezTo>
                  <a:cubicBezTo>
                    <a:pt x="677" y="907"/>
                    <a:pt x="676" y="907"/>
                    <a:pt x="676" y="907"/>
                  </a:cubicBezTo>
                  <a:cubicBezTo>
                    <a:pt x="675" y="907"/>
                    <a:pt x="674" y="907"/>
                    <a:pt x="674" y="907"/>
                  </a:cubicBezTo>
                  <a:close/>
                  <a:moveTo>
                    <a:pt x="5" y="514"/>
                  </a:moveTo>
                  <a:cubicBezTo>
                    <a:pt x="5" y="515"/>
                    <a:pt x="5" y="516"/>
                    <a:pt x="6" y="516"/>
                  </a:cubicBezTo>
                  <a:cubicBezTo>
                    <a:pt x="674" y="902"/>
                    <a:pt x="674" y="902"/>
                    <a:pt x="674" y="902"/>
                  </a:cubicBezTo>
                  <a:cubicBezTo>
                    <a:pt x="674" y="394"/>
                    <a:pt x="674" y="394"/>
                    <a:pt x="674" y="394"/>
                  </a:cubicBezTo>
                  <a:cubicBezTo>
                    <a:pt x="674" y="393"/>
                    <a:pt x="674" y="392"/>
                    <a:pt x="674" y="392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5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任意多边形 246">
              <a:extLst>
                <a:ext uri="{FF2B5EF4-FFF2-40B4-BE49-F238E27FC236}">
                  <a16:creationId xmlns:a16="http://schemas.microsoft.com/office/drawing/2014/main" id="{FDDCCD21-0E7E-4930-AC7B-DE48C1EBF357}"/>
                </a:ext>
              </a:extLst>
            </p:cNvPr>
            <p:cNvSpPr/>
            <p:nvPr/>
          </p:nvSpPr>
          <p:spPr bwMode="auto">
            <a:xfrm>
              <a:off x="4587876" y="3363914"/>
              <a:ext cx="3041650" cy="1920875"/>
            </a:xfrm>
            <a:custGeom>
              <a:avLst/>
              <a:gdLst>
                <a:gd name="T0" fmla="*/ 0 w 685"/>
                <a:gd name="T1" fmla="*/ 29 h 432"/>
                <a:gd name="T2" fmla="*/ 0 w 685"/>
                <a:gd name="T3" fmla="*/ 0 h 432"/>
                <a:gd name="T4" fmla="*/ 685 w 685"/>
                <a:gd name="T5" fmla="*/ 396 h 432"/>
                <a:gd name="T6" fmla="*/ 685 w 685"/>
                <a:gd name="T7" fmla="*/ 425 h 432"/>
                <a:gd name="T8" fmla="*/ 678 w 685"/>
                <a:gd name="T9" fmla="*/ 429 h 432"/>
                <a:gd name="T10" fmla="*/ 7 w 685"/>
                <a:gd name="T11" fmla="*/ 42 h 432"/>
                <a:gd name="T12" fmla="*/ 0 w 685"/>
                <a:gd name="T13" fmla="*/ 29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5" h="432">
                  <a:moveTo>
                    <a:pt x="0" y="2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85" y="396"/>
                    <a:pt x="685" y="396"/>
                    <a:pt x="685" y="396"/>
                  </a:cubicBezTo>
                  <a:cubicBezTo>
                    <a:pt x="685" y="425"/>
                    <a:pt x="685" y="425"/>
                    <a:pt x="685" y="425"/>
                  </a:cubicBezTo>
                  <a:cubicBezTo>
                    <a:pt x="685" y="430"/>
                    <a:pt x="682" y="432"/>
                    <a:pt x="678" y="42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3" y="39"/>
                    <a:pt x="0" y="34"/>
                    <a:pt x="0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任意多边形 247">
              <a:extLst>
                <a:ext uri="{FF2B5EF4-FFF2-40B4-BE49-F238E27FC236}">
                  <a16:creationId xmlns:a16="http://schemas.microsoft.com/office/drawing/2014/main" id="{1FCA24BA-EEDC-40B5-8A83-8AD9B7CE684F}"/>
                </a:ext>
              </a:extLst>
            </p:cNvPr>
            <p:cNvSpPr/>
            <p:nvPr/>
          </p:nvSpPr>
          <p:spPr bwMode="auto">
            <a:xfrm>
              <a:off x="4575176" y="3346451"/>
              <a:ext cx="3068638" cy="1943100"/>
            </a:xfrm>
            <a:custGeom>
              <a:avLst/>
              <a:gdLst>
                <a:gd name="T0" fmla="*/ 680 w 691"/>
                <a:gd name="T1" fmla="*/ 435 h 437"/>
                <a:gd name="T2" fmla="*/ 9 w 691"/>
                <a:gd name="T3" fmla="*/ 48 h 437"/>
                <a:gd name="T4" fmla="*/ 0 w 691"/>
                <a:gd name="T5" fmla="*/ 33 h 437"/>
                <a:gd name="T6" fmla="*/ 0 w 691"/>
                <a:gd name="T7" fmla="*/ 0 h 437"/>
                <a:gd name="T8" fmla="*/ 689 w 691"/>
                <a:gd name="T9" fmla="*/ 398 h 437"/>
                <a:gd name="T10" fmla="*/ 691 w 691"/>
                <a:gd name="T11" fmla="*/ 398 h 437"/>
                <a:gd name="T12" fmla="*/ 691 w 691"/>
                <a:gd name="T13" fmla="*/ 429 h 437"/>
                <a:gd name="T14" fmla="*/ 687 w 691"/>
                <a:gd name="T15" fmla="*/ 436 h 437"/>
                <a:gd name="T16" fmla="*/ 684 w 691"/>
                <a:gd name="T17" fmla="*/ 437 h 437"/>
                <a:gd name="T18" fmla="*/ 680 w 691"/>
                <a:gd name="T19" fmla="*/ 435 h 437"/>
                <a:gd name="T20" fmla="*/ 5 w 691"/>
                <a:gd name="T21" fmla="*/ 8 h 437"/>
                <a:gd name="T22" fmla="*/ 5 w 691"/>
                <a:gd name="T23" fmla="*/ 33 h 437"/>
                <a:gd name="T24" fmla="*/ 11 w 691"/>
                <a:gd name="T25" fmla="*/ 44 h 437"/>
                <a:gd name="T26" fmla="*/ 682 w 691"/>
                <a:gd name="T27" fmla="*/ 431 h 437"/>
                <a:gd name="T28" fmla="*/ 685 w 691"/>
                <a:gd name="T29" fmla="*/ 432 h 437"/>
                <a:gd name="T30" fmla="*/ 686 w 691"/>
                <a:gd name="T31" fmla="*/ 429 h 437"/>
                <a:gd name="T32" fmla="*/ 686 w 691"/>
                <a:gd name="T33" fmla="*/ 401 h 437"/>
                <a:gd name="T34" fmla="*/ 5 w 691"/>
                <a:gd name="T35" fmla="*/ 8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1" h="437">
                  <a:moveTo>
                    <a:pt x="680" y="435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5"/>
                    <a:pt x="0" y="39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9" y="398"/>
                    <a:pt x="689" y="398"/>
                    <a:pt x="689" y="398"/>
                  </a:cubicBezTo>
                  <a:cubicBezTo>
                    <a:pt x="691" y="398"/>
                    <a:pt x="691" y="398"/>
                    <a:pt x="691" y="398"/>
                  </a:cubicBezTo>
                  <a:cubicBezTo>
                    <a:pt x="691" y="429"/>
                    <a:pt x="691" y="429"/>
                    <a:pt x="691" y="429"/>
                  </a:cubicBezTo>
                  <a:cubicBezTo>
                    <a:pt x="691" y="432"/>
                    <a:pt x="689" y="435"/>
                    <a:pt x="687" y="436"/>
                  </a:cubicBezTo>
                  <a:cubicBezTo>
                    <a:pt x="687" y="436"/>
                    <a:pt x="685" y="437"/>
                    <a:pt x="684" y="437"/>
                  </a:cubicBezTo>
                  <a:cubicBezTo>
                    <a:pt x="683" y="437"/>
                    <a:pt x="682" y="436"/>
                    <a:pt x="680" y="435"/>
                  </a:cubicBezTo>
                  <a:close/>
                  <a:moveTo>
                    <a:pt x="5" y="8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37"/>
                    <a:pt x="8" y="42"/>
                    <a:pt x="11" y="44"/>
                  </a:cubicBezTo>
                  <a:cubicBezTo>
                    <a:pt x="682" y="431"/>
                    <a:pt x="682" y="431"/>
                    <a:pt x="682" y="431"/>
                  </a:cubicBezTo>
                  <a:cubicBezTo>
                    <a:pt x="684" y="432"/>
                    <a:pt x="684" y="432"/>
                    <a:pt x="685" y="432"/>
                  </a:cubicBezTo>
                  <a:cubicBezTo>
                    <a:pt x="686" y="431"/>
                    <a:pt x="686" y="430"/>
                    <a:pt x="686" y="429"/>
                  </a:cubicBezTo>
                  <a:cubicBezTo>
                    <a:pt x="686" y="401"/>
                    <a:pt x="686" y="401"/>
                    <a:pt x="686" y="401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任意多边形 248">
              <a:extLst>
                <a:ext uri="{FF2B5EF4-FFF2-40B4-BE49-F238E27FC236}">
                  <a16:creationId xmlns:a16="http://schemas.microsoft.com/office/drawing/2014/main" id="{6E1AC993-DC22-4639-A639-6991767EBEB6}"/>
                </a:ext>
              </a:extLst>
            </p:cNvPr>
            <p:cNvSpPr/>
            <p:nvPr/>
          </p:nvSpPr>
          <p:spPr bwMode="auto">
            <a:xfrm>
              <a:off x="5911851" y="4208464"/>
              <a:ext cx="395288" cy="236538"/>
            </a:xfrm>
            <a:custGeom>
              <a:avLst/>
              <a:gdLst>
                <a:gd name="T0" fmla="*/ 243 w 249"/>
                <a:gd name="T1" fmla="*/ 149 h 149"/>
                <a:gd name="T2" fmla="*/ 249 w 249"/>
                <a:gd name="T3" fmla="*/ 140 h 149"/>
                <a:gd name="T4" fmla="*/ 6 w 249"/>
                <a:gd name="T5" fmla="*/ 0 h 149"/>
                <a:gd name="T6" fmla="*/ 0 w 249"/>
                <a:gd name="T7" fmla="*/ 9 h 149"/>
                <a:gd name="T8" fmla="*/ 243 w 2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49">
                  <a:moveTo>
                    <a:pt x="243" y="149"/>
                  </a:moveTo>
                  <a:lnTo>
                    <a:pt x="249" y="140"/>
                  </a:lnTo>
                  <a:lnTo>
                    <a:pt x="6" y="0"/>
                  </a:lnTo>
                  <a:lnTo>
                    <a:pt x="0" y="9"/>
                  </a:lnTo>
                  <a:lnTo>
                    <a:pt x="243" y="1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任意多边形 249">
              <a:extLst>
                <a:ext uri="{FF2B5EF4-FFF2-40B4-BE49-F238E27FC236}">
                  <a16:creationId xmlns:a16="http://schemas.microsoft.com/office/drawing/2014/main" id="{8F390355-343B-493B-B991-EC59BFBDC105}"/>
                </a:ext>
              </a:extLst>
            </p:cNvPr>
            <p:cNvSpPr/>
            <p:nvPr/>
          </p:nvSpPr>
          <p:spPr bwMode="auto">
            <a:xfrm>
              <a:off x="7629526" y="2867026"/>
              <a:ext cx="111125" cy="74613"/>
            </a:xfrm>
            <a:custGeom>
              <a:avLst/>
              <a:gdLst>
                <a:gd name="T0" fmla="*/ 6 w 70"/>
                <a:gd name="T1" fmla="*/ 47 h 47"/>
                <a:gd name="T2" fmla="*/ 70 w 70"/>
                <a:gd name="T3" fmla="*/ 11 h 47"/>
                <a:gd name="T4" fmla="*/ 65 w 70"/>
                <a:gd name="T5" fmla="*/ 0 h 47"/>
                <a:gd name="T6" fmla="*/ 0 w 70"/>
                <a:gd name="T7" fmla="*/ 36 h 47"/>
                <a:gd name="T8" fmla="*/ 6 w 7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7">
                  <a:moveTo>
                    <a:pt x="6" y="47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任意多边形 250">
              <a:extLst>
                <a:ext uri="{FF2B5EF4-FFF2-40B4-BE49-F238E27FC236}">
                  <a16:creationId xmlns:a16="http://schemas.microsoft.com/office/drawing/2014/main" id="{9E2C020D-6C96-456D-8D52-F18060FB9EE3}"/>
                </a:ext>
              </a:extLst>
            </p:cNvPr>
            <p:cNvSpPr/>
            <p:nvPr/>
          </p:nvSpPr>
          <p:spPr bwMode="auto">
            <a:xfrm>
              <a:off x="4779963" y="1212851"/>
              <a:ext cx="114300" cy="80963"/>
            </a:xfrm>
            <a:custGeom>
              <a:avLst/>
              <a:gdLst>
                <a:gd name="T0" fmla="*/ 8 w 72"/>
                <a:gd name="T1" fmla="*/ 51 h 51"/>
                <a:gd name="T2" fmla="*/ 72 w 72"/>
                <a:gd name="T3" fmla="*/ 12 h 51"/>
                <a:gd name="T4" fmla="*/ 64 w 72"/>
                <a:gd name="T5" fmla="*/ 0 h 51"/>
                <a:gd name="T6" fmla="*/ 0 w 72"/>
                <a:gd name="T7" fmla="*/ 37 h 51"/>
                <a:gd name="T8" fmla="*/ 8 w 7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1">
                  <a:moveTo>
                    <a:pt x="8" y="51"/>
                  </a:moveTo>
                  <a:lnTo>
                    <a:pt x="72" y="12"/>
                  </a:lnTo>
                  <a:lnTo>
                    <a:pt x="64" y="0"/>
                  </a:lnTo>
                  <a:lnTo>
                    <a:pt x="0" y="37"/>
                  </a:lnTo>
                  <a:lnTo>
                    <a:pt x="8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任意多边形 251">
              <a:extLst>
                <a:ext uri="{FF2B5EF4-FFF2-40B4-BE49-F238E27FC236}">
                  <a16:creationId xmlns:a16="http://schemas.microsoft.com/office/drawing/2014/main" id="{69792617-4BE1-4702-9E1E-1D0B8635B3BB}"/>
                </a:ext>
              </a:extLst>
            </p:cNvPr>
            <p:cNvSpPr/>
            <p:nvPr/>
          </p:nvSpPr>
          <p:spPr bwMode="auto">
            <a:xfrm>
              <a:off x="7629526" y="5030789"/>
              <a:ext cx="111125" cy="80963"/>
            </a:xfrm>
            <a:custGeom>
              <a:avLst/>
              <a:gdLst>
                <a:gd name="T0" fmla="*/ 6 w 70"/>
                <a:gd name="T1" fmla="*/ 51 h 51"/>
                <a:gd name="T2" fmla="*/ 70 w 70"/>
                <a:gd name="T3" fmla="*/ 11 h 51"/>
                <a:gd name="T4" fmla="*/ 65 w 70"/>
                <a:gd name="T5" fmla="*/ 0 h 51"/>
                <a:gd name="T6" fmla="*/ 0 w 70"/>
                <a:gd name="T7" fmla="*/ 39 h 51"/>
                <a:gd name="T8" fmla="*/ 6 w 7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1">
                  <a:moveTo>
                    <a:pt x="6" y="51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9"/>
                  </a:lnTo>
                  <a:lnTo>
                    <a:pt x="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任意多边形 252">
              <a:extLst>
                <a:ext uri="{FF2B5EF4-FFF2-40B4-BE49-F238E27FC236}">
                  <a16:creationId xmlns:a16="http://schemas.microsoft.com/office/drawing/2014/main" id="{F25BEA9F-A358-4452-8FB3-0A0EB768C666}"/>
                </a:ext>
              </a:extLst>
            </p:cNvPr>
            <p:cNvSpPr/>
            <p:nvPr/>
          </p:nvSpPr>
          <p:spPr bwMode="auto">
            <a:xfrm>
              <a:off x="6853238" y="4845051"/>
              <a:ext cx="71438" cy="52388"/>
            </a:xfrm>
            <a:custGeom>
              <a:avLst/>
              <a:gdLst>
                <a:gd name="T0" fmla="*/ 39 w 45"/>
                <a:gd name="T1" fmla="*/ 33 h 33"/>
                <a:gd name="T2" fmla="*/ 45 w 45"/>
                <a:gd name="T3" fmla="*/ 25 h 33"/>
                <a:gd name="T4" fmla="*/ 3 w 45"/>
                <a:gd name="T5" fmla="*/ 0 h 33"/>
                <a:gd name="T6" fmla="*/ 0 w 45"/>
                <a:gd name="T7" fmla="*/ 11 h 33"/>
                <a:gd name="T8" fmla="*/ 39 w 4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39" y="33"/>
                  </a:moveTo>
                  <a:lnTo>
                    <a:pt x="45" y="25"/>
                  </a:lnTo>
                  <a:lnTo>
                    <a:pt x="3" y="0"/>
                  </a:lnTo>
                  <a:lnTo>
                    <a:pt x="0" y="11"/>
                  </a:lnTo>
                  <a:lnTo>
                    <a:pt x="39" y="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任意多边形 253">
              <a:extLst>
                <a:ext uri="{FF2B5EF4-FFF2-40B4-BE49-F238E27FC236}">
                  <a16:creationId xmlns:a16="http://schemas.microsoft.com/office/drawing/2014/main" id="{72EC3794-1666-461E-8C0B-70215C538DCD}"/>
                </a:ext>
              </a:extLst>
            </p:cNvPr>
            <p:cNvSpPr/>
            <p:nvPr/>
          </p:nvSpPr>
          <p:spPr bwMode="auto">
            <a:xfrm>
              <a:off x="5365751" y="4279901"/>
              <a:ext cx="1322388" cy="684213"/>
            </a:xfrm>
            <a:custGeom>
              <a:avLst/>
              <a:gdLst>
                <a:gd name="T0" fmla="*/ 265 w 298"/>
                <a:gd name="T1" fmla="*/ 154 h 154"/>
                <a:gd name="T2" fmla="*/ 272 w 298"/>
                <a:gd name="T3" fmla="*/ 152 h 154"/>
                <a:gd name="T4" fmla="*/ 298 w 298"/>
                <a:gd name="T5" fmla="*/ 136 h 154"/>
                <a:gd name="T6" fmla="*/ 296 w 298"/>
                <a:gd name="T7" fmla="*/ 132 h 154"/>
                <a:gd name="T8" fmla="*/ 270 w 298"/>
                <a:gd name="T9" fmla="*/ 148 h 154"/>
                <a:gd name="T10" fmla="*/ 261 w 298"/>
                <a:gd name="T11" fmla="*/ 148 h 154"/>
                <a:gd name="T12" fmla="*/ 2 w 298"/>
                <a:gd name="T13" fmla="*/ 0 h 154"/>
                <a:gd name="T14" fmla="*/ 0 w 298"/>
                <a:gd name="T15" fmla="*/ 5 h 154"/>
                <a:gd name="T16" fmla="*/ 258 w 298"/>
                <a:gd name="T17" fmla="*/ 152 h 154"/>
                <a:gd name="T18" fmla="*/ 265 w 298"/>
                <a:gd name="T1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154">
                  <a:moveTo>
                    <a:pt x="265" y="154"/>
                  </a:moveTo>
                  <a:cubicBezTo>
                    <a:pt x="268" y="154"/>
                    <a:pt x="270" y="153"/>
                    <a:pt x="272" y="152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6" y="132"/>
                    <a:pt x="296" y="132"/>
                    <a:pt x="296" y="132"/>
                  </a:cubicBezTo>
                  <a:cubicBezTo>
                    <a:pt x="270" y="148"/>
                    <a:pt x="270" y="148"/>
                    <a:pt x="270" y="148"/>
                  </a:cubicBezTo>
                  <a:cubicBezTo>
                    <a:pt x="267" y="149"/>
                    <a:pt x="264" y="149"/>
                    <a:pt x="261" y="14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58" y="152"/>
                    <a:pt x="258" y="152"/>
                    <a:pt x="258" y="152"/>
                  </a:cubicBezTo>
                  <a:cubicBezTo>
                    <a:pt x="260" y="153"/>
                    <a:pt x="263" y="154"/>
                    <a:pt x="265" y="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任意多边形 254">
              <a:extLst>
                <a:ext uri="{FF2B5EF4-FFF2-40B4-BE49-F238E27FC236}">
                  <a16:creationId xmlns:a16="http://schemas.microsoft.com/office/drawing/2014/main" id="{7FD3E728-384F-47F3-95F5-393CF5AD01BC}"/>
                </a:ext>
              </a:extLst>
            </p:cNvPr>
            <p:cNvSpPr/>
            <p:nvPr/>
          </p:nvSpPr>
          <p:spPr bwMode="auto">
            <a:xfrm>
              <a:off x="5232401" y="4114801"/>
              <a:ext cx="146050" cy="165100"/>
            </a:xfrm>
            <a:custGeom>
              <a:avLst/>
              <a:gdLst>
                <a:gd name="T0" fmla="*/ 23 w 33"/>
                <a:gd name="T1" fmla="*/ 37 h 37"/>
                <a:gd name="T2" fmla="*/ 25 w 33"/>
                <a:gd name="T3" fmla="*/ 33 h 37"/>
                <a:gd name="T4" fmla="*/ 6 w 33"/>
                <a:gd name="T5" fmla="*/ 22 h 37"/>
                <a:gd name="T6" fmla="*/ 5 w 33"/>
                <a:gd name="T7" fmla="*/ 21 h 37"/>
                <a:gd name="T8" fmla="*/ 6 w 33"/>
                <a:gd name="T9" fmla="*/ 20 h 37"/>
                <a:gd name="T10" fmla="*/ 33 w 33"/>
                <a:gd name="T11" fmla="*/ 4 h 37"/>
                <a:gd name="T12" fmla="*/ 30 w 33"/>
                <a:gd name="T13" fmla="*/ 0 h 37"/>
                <a:gd name="T14" fmla="*/ 3 w 33"/>
                <a:gd name="T15" fmla="*/ 16 h 37"/>
                <a:gd name="T16" fmla="*/ 0 w 33"/>
                <a:gd name="T17" fmla="*/ 21 h 37"/>
                <a:gd name="T18" fmla="*/ 4 w 33"/>
                <a:gd name="T19" fmla="*/ 27 h 37"/>
                <a:gd name="T20" fmla="*/ 23 w 33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7">
                  <a:moveTo>
                    <a:pt x="23" y="37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1"/>
                    <a:pt x="5" y="21"/>
                  </a:cubicBezTo>
                  <a:cubicBezTo>
                    <a:pt x="5" y="21"/>
                    <a:pt x="5" y="20"/>
                    <a:pt x="6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7"/>
                    <a:pt x="0" y="19"/>
                    <a:pt x="0" y="21"/>
                  </a:cubicBezTo>
                  <a:cubicBezTo>
                    <a:pt x="0" y="23"/>
                    <a:pt x="2" y="26"/>
                    <a:pt x="4" y="27"/>
                  </a:cubicBezTo>
                  <a:lnTo>
                    <a:pt x="23" y="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任意多边形 255">
              <a:extLst>
                <a:ext uri="{FF2B5EF4-FFF2-40B4-BE49-F238E27FC236}">
                  <a16:creationId xmlns:a16="http://schemas.microsoft.com/office/drawing/2014/main" id="{97FE2AE8-CDBB-495E-9385-5CDCF750BB54}"/>
                </a:ext>
              </a:extLst>
            </p:cNvPr>
            <p:cNvSpPr/>
            <p:nvPr/>
          </p:nvSpPr>
          <p:spPr bwMode="auto">
            <a:xfrm>
              <a:off x="7634288" y="4951414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任意多边形 256">
              <a:extLst>
                <a:ext uri="{FF2B5EF4-FFF2-40B4-BE49-F238E27FC236}">
                  <a16:creationId xmlns:a16="http://schemas.microsoft.com/office/drawing/2014/main" id="{AF2A7808-8A8E-411E-8E05-1FAA0C30A996}"/>
                </a:ext>
              </a:extLst>
            </p:cNvPr>
            <p:cNvSpPr/>
            <p:nvPr/>
          </p:nvSpPr>
          <p:spPr bwMode="auto">
            <a:xfrm>
              <a:off x="4846638" y="1249364"/>
              <a:ext cx="114300" cy="79375"/>
            </a:xfrm>
            <a:custGeom>
              <a:avLst/>
              <a:gdLst>
                <a:gd name="T0" fmla="*/ 8 w 72"/>
                <a:gd name="T1" fmla="*/ 50 h 50"/>
                <a:gd name="T2" fmla="*/ 72 w 72"/>
                <a:gd name="T3" fmla="*/ 11 h 50"/>
                <a:gd name="T4" fmla="*/ 64 w 72"/>
                <a:gd name="T5" fmla="*/ 0 h 50"/>
                <a:gd name="T6" fmla="*/ 0 w 72"/>
                <a:gd name="T7" fmla="*/ 39 h 50"/>
                <a:gd name="T8" fmla="*/ 8 w 72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0">
                  <a:moveTo>
                    <a:pt x="8" y="50"/>
                  </a:moveTo>
                  <a:lnTo>
                    <a:pt x="72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8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任意多边形 257">
              <a:extLst>
                <a:ext uri="{FF2B5EF4-FFF2-40B4-BE49-F238E27FC236}">
                  <a16:creationId xmlns:a16="http://schemas.microsoft.com/office/drawing/2014/main" id="{9B1FBE5C-2ED2-4B32-B8C6-FD31555D3EE7}"/>
                </a:ext>
              </a:extLst>
            </p:cNvPr>
            <p:cNvSpPr/>
            <p:nvPr/>
          </p:nvSpPr>
          <p:spPr bwMode="auto">
            <a:xfrm>
              <a:off x="7634288" y="2973389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任意多边形 258">
              <a:extLst>
                <a:ext uri="{FF2B5EF4-FFF2-40B4-BE49-F238E27FC236}">
                  <a16:creationId xmlns:a16="http://schemas.microsoft.com/office/drawing/2014/main" id="{EF6470E9-7F78-4AB8-97C0-9F6A51157949}"/>
                </a:ext>
              </a:extLst>
            </p:cNvPr>
            <p:cNvSpPr/>
            <p:nvPr/>
          </p:nvSpPr>
          <p:spPr bwMode="auto">
            <a:xfrm>
              <a:off x="5499101" y="2093914"/>
              <a:ext cx="341313" cy="400050"/>
            </a:xfrm>
            <a:custGeom>
              <a:avLst/>
              <a:gdLst>
                <a:gd name="T0" fmla="*/ 1 w 77"/>
                <a:gd name="T1" fmla="*/ 90 h 90"/>
                <a:gd name="T2" fmla="*/ 0 w 77"/>
                <a:gd name="T3" fmla="*/ 89 h 90"/>
                <a:gd name="T4" fmla="*/ 0 w 77"/>
                <a:gd name="T5" fmla="*/ 87 h 90"/>
                <a:gd name="T6" fmla="*/ 27 w 77"/>
                <a:gd name="T7" fmla="*/ 0 h 90"/>
                <a:gd name="T8" fmla="*/ 29 w 77"/>
                <a:gd name="T9" fmla="*/ 2 h 90"/>
                <a:gd name="T10" fmla="*/ 76 w 77"/>
                <a:gd name="T11" fmla="*/ 67 h 90"/>
                <a:gd name="T12" fmla="*/ 77 w 77"/>
                <a:gd name="T13" fmla="*/ 69 h 90"/>
                <a:gd name="T14" fmla="*/ 1 w 77"/>
                <a:gd name="T15" fmla="*/ 90 h 90"/>
                <a:gd name="T16" fmla="*/ 29 w 77"/>
                <a:gd name="T17" fmla="*/ 7 h 90"/>
                <a:gd name="T18" fmla="*/ 5 w 77"/>
                <a:gd name="T19" fmla="*/ 85 h 90"/>
                <a:gd name="T20" fmla="*/ 71 w 77"/>
                <a:gd name="T21" fmla="*/ 66 h 90"/>
                <a:gd name="T22" fmla="*/ 29 w 77"/>
                <a:gd name="T23" fmla="*/ 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90">
                  <a:moveTo>
                    <a:pt x="1" y="9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47" y="19"/>
                    <a:pt x="64" y="42"/>
                    <a:pt x="76" y="67"/>
                  </a:cubicBezTo>
                  <a:cubicBezTo>
                    <a:pt x="77" y="69"/>
                    <a:pt x="77" y="69"/>
                    <a:pt x="77" y="69"/>
                  </a:cubicBezTo>
                  <a:lnTo>
                    <a:pt x="1" y="90"/>
                  </a:lnTo>
                  <a:close/>
                  <a:moveTo>
                    <a:pt x="29" y="7"/>
                  </a:moveTo>
                  <a:cubicBezTo>
                    <a:pt x="5" y="85"/>
                    <a:pt x="5" y="85"/>
                    <a:pt x="5" y="85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60" y="44"/>
                    <a:pt x="45" y="23"/>
                    <a:pt x="29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任意多边形 259">
              <a:extLst>
                <a:ext uri="{FF2B5EF4-FFF2-40B4-BE49-F238E27FC236}">
                  <a16:creationId xmlns:a16="http://schemas.microsoft.com/office/drawing/2014/main" id="{C4915290-A125-4C3F-BAFE-55A9A841348A}"/>
                </a:ext>
              </a:extLst>
            </p:cNvPr>
            <p:cNvSpPr/>
            <p:nvPr/>
          </p:nvSpPr>
          <p:spPr bwMode="auto">
            <a:xfrm>
              <a:off x="4886326" y="1827214"/>
              <a:ext cx="714375" cy="1133475"/>
            </a:xfrm>
            <a:custGeom>
              <a:avLst/>
              <a:gdLst>
                <a:gd name="T0" fmla="*/ 93 w 161"/>
                <a:gd name="T1" fmla="*/ 134 h 255"/>
                <a:gd name="T2" fmla="*/ 93 w 161"/>
                <a:gd name="T3" fmla="*/ 30 h 255"/>
                <a:gd name="T4" fmla="*/ 93 w 161"/>
                <a:gd name="T5" fmla="*/ 30 h 255"/>
                <a:gd name="T6" fmla="*/ 4 w 161"/>
                <a:gd name="T7" fmla="*/ 89 h 255"/>
                <a:gd name="T8" fmla="*/ 86 w 161"/>
                <a:gd name="T9" fmla="*/ 233 h 255"/>
                <a:gd name="T10" fmla="*/ 161 w 161"/>
                <a:gd name="T11" fmla="*/ 241 h 255"/>
                <a:gd name="T12" fmla="*/ 161 w 161"/>
                <a:gd name="T13" fmla="*/ 241 h 255"/>
                <a:gd name="T14" fmla="*/ 93 w 161"/>
                <a:gd name="T15" fmla="*/ 13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55">
                  <a:moveTo>
                    <a:pt x="93" y="134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42" y="0"/>
                    <a:pt x="0" y="27"/>
                    <a:pt x="4" y="89"/>
                  </a:cubicBezTo>
                  <a:cubicBezTo>
                    <a:pt x="6" y="142"/>
                    <a:pt x="42" y="204"/>
                    <a:pt x="86" y="233"/>
                  </a:cubicBezTo>
                  <a:cubicBezTo>
                    <a:pt x="116" y="253"/>
                    <a:pt x="143" y="255"/>
                    <a:pt x="161" y="241"/>
                  </a:cubicBezTo>
                  <a:cubicBezTo>
                    <a:pt x="161" y="241"/>
                    <a:pt x="161" y="241"/>
                    <a:pt x="161" y="24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任意多边形 260">
              <a:extLst>
                <a:ext uri="{FF2B5EF4-FFF2-40B4-BE49-F238E27FC236}">
                  <a16:creationId xmlns:a16="http://schemas.microsoft.com/office/drawing/2014/main" id="{C5E4F0A0-74D3-4F1B-B01B-8ABB03CABCC3}"/>
                </a:ext>
              </a:extLst>
            </p:cNvPr>
            <p:cNvSpPr/>
            <p:nvPr/>
          </p:nvSpPr>
          <p:spPr bwMode="auto">
            <a:xfrm>
              <a:off x="4881563" y="1876426"/>
              <a:ext cx="736600" cy="1074738"/>
            </a:xfrm>
            <a:custGeom>
              <a:avLst/>
              <a:gdLst>
                <a:gd name="T0" fmla="*/ 134 w 166"/>
                <a:gd name="T1" fmla="*/ 242 h 242"/>
                <a:gd name="T2" fmla="*/ 86 w 166"/>
                <a:gd name="T3" fmla="*/ 225 h 242"/>
                <a:gd name="T4" fmla="*/ 2 w 166"/>
                <a:gd name="T5" fmla="*/ 78 h 242"/>
                <a:gd name="T6" fmla="*/ 28 w 166"/>
                <a:gd name="T7" fmla="*/ 11 h 242"/>
                <a:gd name="T8" fmla="*/ 96 w 166"/>
                <a:gd name="T9" fmla="*/ 17 h 242"/>
                <a:gd name="T10" fmla="*/ 97 w 166"/>
                <a:gd name="T11" fmla="*/ 18 h 242"/>
                <a:gd name="T12" fmla="*/ 97 w 166"/>
                <a:gd name="T13" fmla="*/ 19 h 242"/>
                <a:gd name="T14" fmla="*/ 97 w 166"/>
                <a:gd name="T15" fmla="*/ 122 h 242"/>
                <a:gd name="T16" fmla="*/ 166 w 166"/>
                <a:gd name="T17" fmla="*/ 231 h 242"/>
                <a:gd name="T18" fmla="*/ 164 w 166"/>
                <a:gd name="T19" fmla="*/ 232 h 242"/>
                <a:gd name="T20" fmla="*/ 134 w 166"/>
                <a:gd name="T21" fmla="*/ 242 h 242"/>
                <a:gd name="T22" fmla="*/ 54 w 166"/>
                <a:gd name="T23" fmla="*/ 9 h 242"/>
                <a:gd name="T24" fmla="*/ 31 w 166"/>
                <a:gd name="T25" fmla="*/ 16 h 242"/>
                <a:gd name="T26" fmla="*/ 7 w 166"/>
                <a:gd name="T27" fmla="*/ 78 h 242"/>
                <a:gd name="T28" fmla="*/ 89 w 166"/>
                <a:gd name="T29" fmla="*/ 220 h 242"/>
                <a:gd name="T30" fmla="*/ 159 w 166"/>
                <a:gd name="T31" fmla="*/ 229 h 242"/>
                <a:gd name="T32" fmla="*/ 92 w 166"/>
                <a:gd name="T33" fmla="*/ 124 h 242"/>
                <a:gd name="T34" fmla="*/ 92 w 166"/>
                <a:gd name="T35" fmla="*/ 21 h 242"/>
                <a:gd name="T36" fmla="*/ 54 w 166"/>
                <a:gd name="T37" fmla="*/ 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42">
                  <a:moveTo>
                    <a:pt x="134" y="242"/>
                  </a:moveTo>
                  <a:cubicBezTo>
                    <a:pt x="120" y="242"/>
                    <a:pt x="103" y="236"/>
                    <a:pt x="86" y="225"/>
                  </a:cubicBezTo>
                  <a:cubicBezTo>
                    <a:pt x="41" y="195"/>
                    <a:pt x="5" y="132"/>
                    <a:pt x="2" y="78"/>
                  </a:cubicBezTo>
                  <a:cubicBezTo>
                    <a:pt x="0" y="47"/>
                    <a:pt x="10" y="23"/>
                    <a:pt x="28" y="11"/>
                  </a:cubicBezTo>
                  <a:cubicBezTo>
                    <a:pt x="46" y="0"/>
                    <a:pt x="70" y="2"/>
                    <a:pt x="96" y="1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166" y="231"/>
                    <a:pt x="166" y="231"/>
                    <a:pt x="166" y="231"/>
                  </a:cubicBezTo>
                  <a:cubicBezTo>
                    <a:pt x="164" y="232"/>
                    <a:pt x="164" y="232"/>
                    <a:pt x="164" y="232"/>
                  </a:cubicBezTo>
                  <a:cubicBezTo>
                    <a:pt x="155" y="239"/>
                    <a:pt x="145" y="242"/>
                    <a:pt x="134" y="242"/>
                  </a:cubicBezTo>
                  <a:close/>
                  <a:moveTo>
                    <a:pt x="54" y="9"/>
                  </a:moveTo>
                  <a:cubicBezTo>
                    <a:pt x="46" y="9"/>
                    <a:pt x="38" y="11"/>
                    <a:pt x="31" y="16"/>
                  </a:cubicBezTo>
                  <a:cubicBezTo>
                    <a:pt x="14" y="26"/>
                    <a:pt x="6" y="49"/>
                    <a:pt x="7" y="78"/>
                  </a:cubicBezTo>
                  <a:cubicBezTo>
                    <a:pt x="10" y="130"/>
                    <a:pt x="45" y="191"/>
                    <a:pt x="89" y="220"/>
                  </a:cubicBezTo>
                  <a:cubicBezTo>
                    <a:pt x="116" y="238"/>
                    <a:pt x="141" y="241"/>
                    <a:pt x="159" y="229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78" y="13"/>
                    <a:pt x="66" y="9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任意多边形 261">
              <a:extLst>
                <a:ext uri="{FF2B5EF4-FFF2-40B4-BE49-F238E27FC236}">
                  <a16:creationId xmlns:a16="http://schemas.microsoft.com/office/drawing/2014/main" id="{4B0F775C-44BD-4ED8-AA87-162F53EAEB99}"/>
                </a:ext>
              </a:extLst>
            </p:cNvPr>
            <p:cNvSpPr/>
            <p:nvPr/>
          </p:nvSpPr>
          <p:spPr bwMode="auto">
            <a:xfrm>
              <a:off x="5365751" y="1924051"/>
              <a:ext cx="115888" cy="458788"/>
            </a:xfrm>
            <a:custGeom>
              <a:avLst/>
              <a:gdLst>
                <a:gd name="T0" fmla="*/ 26 w 26"/>
                <a:gd name="T1" fmla="*/ 19 h 103"/>
                <a:gd name="T2" fmla="*/ 0 w 26"/>
                <a:gd name="T3" fmla="*/ 0 h 103"/>
                <a:gd name="T4" fmla="*/ 0 w 26"/>
                <a:gd name="T5" fmla="*/ 103 h 103"/>
                <a:gd name="T6" fmla="*/ 0 w 26"/>
                <a:gd name="T7" fmla="*/ 103 h 103"/>
                <a:gd name="T8" fmla="*/ 26 w 26"/>
                <a:gd name="T9" fmla="*/ 1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3">
                  <a:moveTo>
                    <a:pt x="26" y="19"/>
                  </a:moveTo>
                  <a:cubicBezTo>
                    <a:pt x="18" y="12"/>
                    <a:pt x="9" y="5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6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任意多边形 262">
              <a:extLst>
                <a:ext uri="{FF2B5EF4-FFF2-40B4-BE49-F238E27FC236}">
                  <a16:creationId xmlns:a16="http://schemas.microsoft.com/office/drawing/2014/main" id="{BC7294EA-6866-499F-9DAC-DF9DD2ADC4BF}"/>
                </a:ext>
              </a:extLst>
            </p:cNvPr>
            <p:cNvSpPr/>
            <p:nvPr/>
          </p:nvSpPr>
          <p:spPr bwMode="auto">
            <a:xfrm>
              <a:off x="5410201" y="2079626"/>
              <a:ext cx="319088" cy="374650"/>
            </a:xfrm>
            <a:custGeom>
              <a:avLst/>
              <a:gdLst>
                <a:gd name="T0" fmla="*/ 0 w 72"/>
                <a:gd name="T1" fmla="*/ 84 h 84"/>
                <a:gd name="T2" fmla="*/ 72 w 72"/>
                <a:gd name="T3" fmla="*/ 64 h 84"/>
                <a:gd name="T4" fmla="*/ 25 w 72"/>
                <a:gd name="T5" fmla="*/ 0 h 84"/>
                <a:gd name="T6" fmla="*/ 0 w 72"/>
                <a:gd name="T7" fmla="*/ 84 h 84"/>
                <a:gd name="T8" fmla="*/ 0 w 7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4">
                  <a:moveTo>
                    <a:pt x="0" y="84"/>
                  </a:moveTo>
                  <a:cubicBezTo>
                    <a:pt x="72" y="64"/>
                    <a:pt x="72" y="64"/>
                    <a:pt x="72" y="64"/>
                  </a:cubicBezTo>
                  <a:cubicBezTo>
                    <a:pt x="60" y="40"/>
                    <a:pt x="44" y="17"/>
                    <a:pt x="25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任意多边形 263">
              <a:extLst>
                <a:ext uri="{FF2B5EF4-FFF2-40B4-BE49-F238E27FC236}">
                  <a16:creationId xmlns:a16="http://schemas.microsoft.com/office/drawing/2014/main" id="{F09A1803-FB78-429A-8B5C-B5B2E28B624C}"/>
                </a:ext>
              </a:extLst>
            </p:cNvPr>
            <p:cNvSpPr/>
            <p:nvPr/>
          </p:nvSpPr>
          <p:spPr bwMode="auto">
            <a:xfrm>
              <a:off x="5395913" y="2057401"/>
              <a:ext cx="347663" cy="409575"/>
            </a:xfrm>
            <a:custGeom>
              <a:avLst/>
              <a:gdLst>
                <a:gd name="T0" fmla="*/ 2 w 78"/>
                <a:gd name="T1" fmla="*/ 92 h 92"/>
                <a:gd name="T2" fmla="*/ 0 w 78"/>
                <a:gd name="T3" fmla="*/ 90 h 92"/>
                <a:gd name="T4" fmla="*/ 0 w 78"/>
                <a:gd name="T5" fmla="*/ 88 h 92"/>
                <a:gd name="T6" fmla="*/ 27 w 78"/>
                <a:gd name="T7" fmla="*/ 0 h 92"/>
                <a:gd name="T8" fmla="*/ 30 w 78"/>
                <a:gd name="T9" fmla="*/ 3 h 92"/>
                <a:gd name="T10" fmla="*/ 77 w 78"/>
                <a:gd name="T11" fmla="*/ 68 h 92"/>
                <a:gd name="T12" fmla="*/ 78 w 78"/>
                <a:gd name="T13" fmla="*/ 71 h 92"/>
                <a:gd name="T14" fmla="*/ 2 w 78"/>
                <a:gd name="T15" fmla="*/ 92 h 92"/>
                <a:gd name="T16" fmla="*/ 30 w 78"/>
                <a:gd name="T17" fmla="*/ 10 h 92"/>
                <a:gd name="T18" fmla="*/ 6 w 78"/>
                <a:gd name="T19" fmla="*/ 86 h 92"/>
                <a:gd name="T20" fmla="*/ 71 w 78"/>
                <a:gd name="T21" fmla="*/ 67 h 92"/>
                <a:gd name="T22" fmla="*/ 30 w 78"/>
                <a:gd name="T23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92">
                  <a:moveTo>
                    <a:pt x="2" y="92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49" y="20"/>
                    <a:pt x="65" y="43"/>
                    <a:pt x="77" y="68"/>
                  </a:cubicBezTo>
                  <a:cubicBezTo>
                    <a:pt x="78" y="71"/>
                    <a:pt x="78" y="71"/>
                    <a:pt x="78" y="71"/>
                  </a:cubicBezTo>
                  <a:lnTo>
                    <a:pt x="2" y="92"/>
                  </a:lnTo>
                  <a:close/>
                  <a:moveTo>
                    <a:pt x="30" y="10"/>
                  </a:moveTo>
                  <a:cubicBezTo>
                    <a:pt x="6" y="86"/>
                    <a:pt x="6" y="86"/>
                    <a:pt x="6" y="86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60" y="46"/>
                    <a:pt x="46" y="25"/>
                    <a:pt x="3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任意多边形 264">
              <a:extLst>
                <a:ext uri="{FF2B5EF4-FFF2-40B4-BE49-F238E27FC236}">
                  <a16:creationId xmlns:a16="http://schemas.microsoft.com/office/drawing/2014/main" id="{FE00EFEE-29A1-409B-A7EF-FC3A6A1D2FA7}"/>
                </a:ext>
              </a:extLst>
            </p:cNvPr>
            <p:cNvSpPr/>
            <p:nvPr/>
          </p:nvSpPr>
          <p:spPr bwMode="auto">
            <a:xfrm>
              <a:off x="5422901" y="3151189"/>
              <a:ext cx="128588" cy="511175"/>
            </a:xfrm>
            <a:custGeom>
              <a:avLst/>
              <a:gdLst>
                <a:gd name="T0" fmla="*/ 81 w 81"/>
                <a:gd name="T1" fmla="*/ 322 h 322"/>
                <a:gd name="T2" fmla="*/ 0 w 81"/>
                <a:gd name="T3" fmla="*/ 277 h 322"/>
                <a:gd name="T4" fmla="*/ 0 w 81"/>
                <a:gd name="T5" fmla="*/ 0 h 322"/>
                <a:gd name="T6" fmla="*/ 81 w 81"/>
                <a:gd name="T7" fmla="*/ 48 h 322"/>
                <a:gd name="T8" fmla="*/ 81 w 81"/>
                <a:gd name="T9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22">
                  <a:moveTo>
                    <a:pt x="81" y="322"/>
                  </a:moveTo>
                  <a:lnTo>
                    <a:pt x="0" y="277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任意多边形 265">
              <a:extLst>
                <a:ext uri="{FF2B5EF4-FFF2-40B4-BE49-F238E27FC236}">
                  <a16:creationId xmlns:a16="http://schemas.microsoft.com/office/drawing/2014/main" id="{AA4F9614-BDF8-465D-A27C-F982C5C09ADD}"/>
                </a:ext>
              </a:extLst>
            </p:cNvPr>
            <p:cNvSpPr/>
            <p:nvPr/>
          </p:nvSpPr>
          <p:spPr bwMode="auto">
            <a:xfrm>
              <a:off x="5414963" y="3133726"/>
              <a:ext cx="146050" cy="550863"/>
            </a:xfrm>
            <a:custGeom>
              <a:avLst/>
              <a:gdLst>
                <a:gd name="T0" fmla="*/ 92 w 92"/>
                <a:gd name="T1" fmla="*/ 347 h 347"/>
                <a:gd name="T2" fmla="*/ 0 w 92"/>
                <a:gd name="T3" fmla="*/ 291 h 347"/>
                <a:gd name="T4" fmla="*/ 0 w 92"/>
                <a:gd name="T5" fmla="*/ 0 h 347"/>
                <a:gd name="T6" fmla="*/ 92 w 92"/>
                <a:gd name="T7" fmla="*/ 53 h 347"/>
                <a:gd name="T8" fmla="*/ 92 w 92"/>
                <a:gd name="T9" fmla="*/ 347 h 347"/>
                <a:gd name="T10" fmla="*/ 14 w 92"/>
                <a:gd name="T11" fmla="*/ 283 h 347"/>
                <a:gd name="T12" fmla="*/ 78 w 92"/>
                <a:gd name="T13" fmla="*/ 322 h 347"/>
                <a:gd name="T14" fmla="*/ 78 w 92"/>
                <a:gd name="T15" fmla="*/ 61 h 347"/>
                <a:gd name="T16" fmla="*/ 14 w 92"/>
                <a:gd name="T17" fmla="*/ 25 h 347"/>
                <a:gd name="T18" fmla="*/ 14 w 92"/>
                <a:gd name="T19" fmla="*/ 28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347">
                  <a:moveTo>
                    <a:pt x="92" y="347"/>
                  </a:moveTo>
                  <a:lnTo>
                    <a:pt x="0" y="291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347"/>
                  </a:lnTo>
                  <a:close/>
                  <a:moveTo>
                    <a:pt x="14" y="283"/>
                  </a:moveTo>
                  <a:lnTo>
                    <a:pt x="78" y="322"/>
                  </a:lnTo>
                  <a:lnTo>
                    <a:pt x="78" y="61"/>
                  </a:lnTo>
                  <a:lnTo>
                    <a:pt x="14" y="25"/>
                  </a:lnTo>
                  <a:lnTo>
                    <a:pt x="14" y="2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任意多边形 266">
              <a:extLst>
                <a:ext uri="{FF2B5EF4-FFF2-40B4-BE49-F238E27FC236}">
                  <a16:creationId xmlns:a16="http://schemas.microsoft.com/office/drawing/2014/main" id="{487E0DB6-3703-4986-9462-95B993D2B8D8}"/>
                </a:ext>
              </a:extLst>
            </p:cNvPr>
            <p:cNvSpPr/>
            <p:nvPr/>
          </p:nvSpPr>
          <p:spPr bwMode="auto">
            <a:xfrm>
              <a:off x="5610226" y="3111501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任意多边形 267">
              <a:extLst>
                <a:ext uri="{FF2B5EF4-FFF2-40B4-BE49-F238E27FC236}">
                  <a16:creationId xmlns:a16="http://schemas.microsoft.com/office/drawing/2014/main" id="{0246B51C-DFEF-4647-AD9B-988C5B798566}"/>
                </a:ext>
              </a:extLst>
            </p:cNvPr>
            <p:cNvSpPr/>
            <p:nvPr/>
          </p:nvSpPr>
          <p:spPr bwMode="auto">
            <a:xfrm>
              <a:off x="5595938" y="3089276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79 w 95"/>
                <a:gd name="T13" fmla="*/ 417 h 442"/>
                <a:gd name="T14" fmla="*/ 79 w 95"/>
                <a:gd name="T15" fmla="*/ 61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79" y="417"/>
                  </a:lnTo>
                  <a:lnTo>
                    <a:pt x="79" y="61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任意多边形 268">
              <a:extLst>
                <a:ext uri="{FF2B5EF4-FFF2-40B4-BE49-F238E27FC236}">
                  <a16:creationId xmlns:a16="http://schemas.microsoft.com/office/drawing/2014/main" id="{80E0AB9A-C851-48E5-AE16-B7B7A6ED8CCE}"/>
                </a:ext>
              </a:extLst>
            </p:cNvPr>
            <p:cNvSpPr/>
            <p:nvPr/>
          </p:nvSpPr>
          <p:spPr bwMode="auto">
            <a:xfrm>
              <a:off x="7253288" y="4356101"/>
              <a:ext cx="128588" cy="363538"/>
            </a:xfrm>
            <a:custGeom>
              <a:avLst/>
              <a:gdLst>
                <a:gd name="T0" fmla="*/ 81 w 81"/>
                <a:gd name="T1" fmla="*/ 229 h 229"/>
                <a:gd name="T2" fmla="*/ 0 w 81"/>
                <a:gd name="T3" fmla="*/ 184 h 229"/>
                <a:gd name="T4" fmla="*/ 0 w 81"/>
                <a:gd name="T5" fmla="*/ 0 h 229"/>
                <a:gd name="T6" fmla="*/ 81 w 81"/>
                <a:gd name="T7" fmla="*/ 44 h 229"/>
                <a:gd name="T8" fmla="*/ 81 w 81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29">
                  <a:moveTo>
                    <a:pt x="81" y="229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81" y="44"/>
                  </a:lnTo>
                  <a:lnTo>
                    <a:pt x="81" y="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任意多边形 269">
              <a:extLst>
                <a:ext uri="{FF2B5EF4-FFF2-40B4-BE49-F238E27FC236}">
                  <a16:creationId xmlns:a16="http://schemas.microsoft.com/office/drawing/2014/main" id="{22581447-C1FD-40AC-9843-A182C219DF02}"/>
                </a:ext>
              </a:extLst>
            </p:cNvPr>
            <p:cNvSpPr/>
            <p:nvPr/>
          </p:nvSpPr>
          <p:spPr bwMode="auto">
            <a:xfrm>
              <a:off x="7243763" y="4333876"/>
              <a:ext cx="146050" cy="407988"/>
            </a:xfrm>
            <a:custGeom>
              <a:avLst/>
              <a:gdLst>
                <a:gd name="T0" fmla="*/ 92 w 92"/>
                <a:gd name="T1" fmla="*/ 257 h 257"/>
                <a:gd name="T2" fmla="*/ 0 w 92"/>
                <a:gd name="T3" fmla="*/ 201 h 257"/>
                <a:gd name="T4" fmla="*/ 0 w 92"/>
                <a:gd name="T5" fmla="*/ 0 h 257"/>
                <a:gd name="T6" fmla="*/ 92 w 92"/>
                <a:gd name="T7" fmla="*/ 56 h 257"/>
                <a:gd name="T8" fmla="*/ 92 w 92"/>
                <a:gd name="T9" fmla="*/ 257 h 257"/>
                <a:gd name="T10" fmla="*/ 14 w 92"/>
                <a:gd name="T11" fmla="*/ 193 h 257"/>
                <a:gd name="T12" fmla="*/ 78 w 92"/>
                <a:gd name="T13" fmla="*/ 232 h 257"/>
                <a:gd name="T14" fmla="*/ 78 w 92"/>
                <a:gd name="T15" fmla="*/ 64 h 257"/>
                <a:gd name="T16" fmla="*/ 14 w 92"/>
                <a:gd name="T17" fmla="*/ 25 h 257"/>
                <a:gd name="T18" fmla="*/ 14 w 92"/>
                <a:gd name="T19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57">
                  <a:moveTo>
                    <a:pt x="92" y="257"/>
                  </a:moveTo>
                  <a:lnTo>
                    <a:pt x="0" y="201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257"/>
                  </a:lnTo>
                  <a:close/>
                  <a:moveTo>
                    <a:pt x="14" y="193"/>
                  </a:moveTo>
                  <a:lnTo>
                    <a:pt x="78" y="232"/>
                  </a:lnTo>
                  <a:lnTo>
                    <a:pt x="78" y="64"/>
                  </a:lnTo>
                  <a:lnTo>
                    <a:pt x="14" y="25"/>
                  </a:lnTo>
                  <a:lnTo>
                    <a:pt x="14" y="1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任意多边形 270">
              <a:extLst>
                <a:ext uri="{FF2B5EF4-FFF2-40B4-BE49-F238E27FC236}">
                  <a16:creationId xmlns:a16="http://schemas.microsoft.com/office/drawing/2014/main" id="{1A684267-EB90-442B-8C1A-7D5B72153206}"/>
                </a:ext>
              </a:extLst>
            </p:cNvPr>
            <p:cNvSpPr/>
            <p:nvPr/>
          </p:nvSpPr>
          <p:spPr bwMode="auto">
            <a:xfrm>
              <a:off x="5791201" y="3030539"/>
              <a:ext cx="125413" cy="844550"/>
            </a:xfrm>
            <a:custGeom>
              <a:avLst/>
              <a:gdLst>
                <a:gd name="T0" fmla="*/ 79 w 79"/>
                <a:gd name="T1" fmla="*/ 532 h 532"/>
                <a:gd name="T2" fmla="*/ 0 w 79"/>
                <a:gd name="T3" fmla="*/ 488 h 532"/>
                <a:gd name="T4" fmla="*/ 0 w 79"/>
                <a:gd name="T5" fmla="*/ 0 h 532"/>
                <a:gd name="T6" fmla="*/ 79 w 79"/>
                <a:gd name="T7" fmla="*/ 45 h 532"/>
                <a:gd name="T8" fmla="*/ 79 w 79"/>
                <a:gd name="T9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2">
                  <a:moveTo>
                    <a:pt x="79" y="532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79" y="45"/>
                  </a:lnTo>
                  <a:lnTo>
                    <a:pt x="79" y="53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任意多边形 271">
              <a:extLst>
                <a:ext uri="{FF2B5EF4-FFF2-40B4-BE49-F238E27FC236}">
                  <a16:creationId xmlns:a16="http://schemas.microsoft.com/office/drawing/2014/main" id="{8BF0869B-F735-4A37-A2E3-D80074F4B7F5}"/>
                </a:ext>
              </a:extLst>
            </p:cNvPr>
            <p:cNvSpPr/>
            <p:nvPr/>
          </p:nvSpPr>
          <p:spPr bwMode="auto">
            <a:xfrm>
              <a:off x="5778501" y="3008314"/>
              <a:ext cx="150813" cy="885825"/>
            </a:xfrm>
            <a:custGeom>
              <a:avLst/>
              <a:gdLst>
                <a:gd name="T0" fmla="*/ 95 w 95"/>
                <a:gd name="T1" fmla="*/ 558 h 558"/>
                <a:gd name="T2" fmla="*/ 0 w 95"/>
                <a:gd name="T3" fmla="*/ 504 h 558"/>
                <a:gd name="T4" fmla="*/ 0 w 95"/>
                <a:gd name="T5" fmla="*/ 0 h 558"/>
                <a:gd name="T6" fmla="*/ 95 w 95"/>
                <a:gd name="T7" fmla="*/ 56 h 558"/>
                <a:gd name="T8" fmla="*/ 95 w 95"/>
                <a:gd name="T9" fmla="*/ 558 h 558"/>
                <a:gd name="T10" fmla="*/ 14 w 95"/>
                <a:gd name="T11" fmla="*/ 496 h 558"/>
                <a:gd name="T12" fmla="*/ 81 w 95"/>
                <a:gd name="T13" fmla="*/ 535 h 558"/>
                <a:gd name="T14" fmla="*/ 81 w 95"/>
                <a:gd name="T15" fmla="*/ 65 h 558"/>
                <a:gd name="T16" fmla="*/ 14 w 95"/>
                <a:gd name="T17" fmla="*/ 26 h 558"/>
                <a:gd name="T18" fmla="*/ 14 w 95"/>
                <a:gd name="T19" fmla="*/ 496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8">
                  <a:moveTo>
                    <a:pt x="95" y="558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558"/>
                  </a:lnTo>
                  <a:close/>
                  <a:moveTo>
                    <a:pt x="14" y="496"/>
                  </a:moveTo>
                  <a:lnTo>
                    <a:pt x="81" y="535"/>
                  </a:lnTo>
                  <a:lnTo>
                    <a:pt x="81" y="65"/>
                  </a:lnTo>
                  <a:lnTo>
                    <a:pt x="14" y="26"/>
                  </a:lnTo>
                  <a:lnTo>
                    <a:pt x="14" y="4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任意多边形 272">
              <a:extLst>
                <a:ext uri="{FF2B5EF4-FFF2-40B4-BE49-F238E27FC236}">
                  <a16:creationId xmlns:a16="http://schemas.microsoft.com/office/drawing/2014/main" id="{7EFB6FD8-1397-4796-80D0-71A193769925}"/>
                </a:ext>
              </a:extLst>
            </p:cNvPr>
            <p:cNvSpPr/>
            <p:nvPr/>
          </p:nvSpPr>
          <p:spPr bwMode="auto">
            <a:xfrm>
              <a:off x="5973763" y="3319464"/>
              <a:ext cx="123825" cy="663575"/>
            </a:xfrm>
            <a:custGeom>
              <a:avLst/>
              <a:gdLst>
                <a:gd name="T0" fmla="*/ 78 w 78"/>
                <a:gd name="T1" fmla="*/ 418 h 418"/>
                <a:gd name="T2" fmla="*/ 0 w 78"/>
                <a:gd name="T3" fmla="*/ 370 h 418"/>
                <a:gd name="T4" fmla="*/ 0 w 78"/>
                <a:gd name="T5" fmla="*/ 0 h 418"/>
                <a:gd name="T6" fmla="*/ 78 w 78"/>
                <a:gd name="T7" fmla="*/ 48 h 418"/>
                <a:gd name="T8" fmla="*/ 78 w 7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8">
                  <a:moveTo>
                    <a:pt x="78" y="418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4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任意多边形 273">
              <a:extLst>
                <a:ext uri="{FF2B5EF4-FFF2-40B4-BE49-F238E27FC236}">
                  <a16:creationId xmlns:a16="http://schemas.microsoft.com/office/drawing/2014/main" id="{A248C13E-C2D6-4499-B319-45A3B3F63AB6}"/>
                </a:ext>
              </a:extLst>
            </p:cNvPr>
            <p:cNvSpPr/>
            <p:nvPr/>
          </p:nvSpPr>
          <p:spPr bwMode="auto">
            <a:xfrm>
              <a:off x="5961063" y="3302001"/>
              <a:ext cx="150813" cy="698500"/>
            </a:xfrm>
            <a:custGeom>
              <a:avLst/>
              <a:gdLst>
                <a:gd name="T0" fmla="*/ 95 w 95"/>
                <a:gd name="T1" fmla="*/ 440 h 440"/>
                <a:gd name="T2" fmla="*/ 0 w 95"/>
                <a:gd name="T3" fmla="*/ 387 h 440"/>
                <a:gd name="T4" fmla="*/ 0 w 95"/>
                <a:gd name="T5" fmla="*/ 0 h 440"/>
                <a:gd name="T6" fmla="*/ 95 w 95"/>
                <a:gd name="T7" fmla="*/ 53 h 440"/>
                <a:gd name="T8" fmla="*/ 95 w 95"/>
                <a:gd name="T9" fmla="*/ 440 h 440"/>
                <a:gd name="T10" fmla="*/ 16 w 95"/>
                <a:gd name="T11" fmla="*/ 378 h 440"/>
                <a:gd name="T12" fmla="*/ 81 w 95"/>
                <a:gd name="T13" fmla="*/ 415 h 440"/>
                <a:gd name="T14" fmla="*/ 81 w 95"/>
                <a:gd name="T15" fmla="*/ 62 h 440"/>
                <a:gd name="T16" fmla="*/ 16 w 95"/>
                <a:gd name="T17" fmla="*/ 25 h 440"/>
                <a:gd name="T18" fmla="*/ 16 w 95"/>
                <a:gd name="T19" fmla="*/ 37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0">
                  <a:moveTo>
                    <a:pt x="95" y="440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440"/>
                  </a:lnTo>
                  <a:close/>
                  <a:moveTo>
                    <a:pt x="16" y="378"/>
                  </a:moveTo>
                  <a:lnTo>
                    <a:pt x="81" y="415"/>
                  </a:lnTo>
                  <a:lnTo>
                    <a:pt x="81" y="62"/>
                  </a:lnTo>
                  <a:lnTo>
                    <a:pt x="16" y="25"/>
                  </a:lnTo>
                  <a:lnTo>
                    <a:pt x="16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任意多边形 274">
              <a:extLst>
                <a:ext uri="{FF2B5EF4-FFF2-40B4-BE49-F238E27FC236}">
                  <a16:creationId xmlns:a16="http://schemas.microsoft.com/office/drawing/2014/main" id="{CCEF05AD-179E-4783-AEA9-C4AF9C7FCC05}"/>
                </a:ext>
              </a:extLst>
            </p:cNvPr>
            <p:cNvSpPr/>
            <p:nvPr/>
          </p:nvSpPr>
          <p:spPr bwMode="auto">
            <a:xfrm>
              <a:off x="6888163" y="3662364"/>
              <a:ext cx="125413" cy="849313"/>
            </a:xfrm>
            <a:custGeom>
              <a:avLst/>
              <a:gdLst>
                <a:gd name="T0" fmla="*/ 79 w 79"/>
                <a:gd name="T1" fmla="*/ 535 h 535"/>
                <a:gd name="T2" fmla="*/ 0 w 79"/>
                <a:gd name="T3" fmla="*/ 487 h 535"/>
                <a:gd name="T4" fmla="*/ 0 w 79"/>
                <a:gd name="T5" fmla="*/ 0 h 535"/>
                <a:gd name="T6" fmla="*/ 79 w 79"/>
                <a:gd name="T7" fmla="*/ 48 h 535"/>
                <a:gd name="T8" fmla="*/ 79 w 79"/>
                <a:gd name="T9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5">
                  <a:moveTo>
                    <a:pt x="79" y="535"/>
                  </a:moveTo>
                  <a:lnTo>
                    <a:pt x="0" y="487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任意多边形 275">
              <a:extLst>
                <a:ext uri="{FF2B5EF4-FFF2-40B4-BE49-F238E27FC236}">
                  <a16:creationId xmlns:a16="http://schemas.microsoft.com/office/drawing/2014/main" id="{4BA0E8F4-C10E-433C-8863-8C440EA94037}"/>
                </a:ext>
              </a:extLst>
            </p:cNvPr>
            <p:cNvSpPr/>
            <p:nvPr/>
          </p:nvSpPr>
          <p:spPr bwMode="auto">
            <a:xfrm>
              <a:off x="6875463" y="3644901"/>
              <a:ext cx="150813" cy="884238"/>
            </a:xfrm>
            <a:custGeom>
              <a:avLst/>
              <a:gdLst>
                <a:gd name="T0" fmla="*/ 95 w 95"/>
                <a:gd name="T1" fmla="*/ 557 h 557"/>
                <a:gd name="T2" fmla="*/ 0 w 95"/>
                <a:gd name="T3" fmla="*/ 504 h 557"/>
                <a:gd name="T4" fmla="*/ 0 w 95"/>
                <a:gd name="T5" fmla="*/ 0 h 557"/>
                <a:gd name="T6" fmla="*/ 95 w 95"/>
                <a:gd name="T7" fmla="*/ 53 h 557"/>
                <a:gd name="T8" fmla="*/ 95 w 95"/>
                <a:gd name="T9" fmla="*/ 557 h 557"/>
                <a:gd name="T10" fmla="*/ 14 w 95"/>
                <a:gd name="T11" fmla="*/ 495 h 557"/>
                <a:gd name="T12" fmla="*/ 81 w 95"/>
                <a:gd name="T13" fmla="*/ 532 h 557"/>
                <a:gd name="T14" fmla="*/ 81 w 95"/>
                <a:gd name="T15" fmla="*/ 61 h 557"/>
                <a:gd name="T16" fmla="*/ 14 w 95"/>
                <a:gd name="T17" fmla="*/ 25 h 557"/>
                <a:gd name="T18" fmla="*/ 14 w 95"/>
                <a:gd name="T19" fmla="*/ 49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7">
                  <a:moveTo>
                    <a:pt x="95" y="557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57"/>
                  </a:lnTo>
                  <a:close/>
                  <a:moveTo>
                    <a:pt x="14" y="495"/>
                  </a:moveTo>
                  <a:lnTo>
                    <a:pt x="81" y="532"/>
                  </a:lnTo>
                  <a:lnTo>
                    <a:pt x="81" y="61"/>
                  </a:lnTo>
                  <a:lnTo>
                    <a:pt x="14" y="25"/>
                  </a:lnTo>
                  <a:lnTo>
                    <a:pt x="14" y="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任意多边形 276">
              <a:extLst>
                <a:ext uri="{FF2B5EF4-FFF2-40B4-BE49-F238E27FC236}">
                  <a16:creationId xmlns:a16="http://schemas.microsoft.com/office/drawing/2014/main" id="{63DED585-A7F7-47CD-A1F7-88948D1DEDA6}"/>
                </a:ext>
              </a:extLst>
            </p:cNvPr>
            <p:cNvSpPr/>
            <p:nvPr/>
          </p:nvSpPr>
          <p:spPr bwMode="auto">
            <a:xfrm>
              <a:off x="7070726" y="3956051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任意多边形 277">
              <a:extLst>
                <a:ext uri="{FF2B5EF4-FFF2-40B4-BE49-F238E27FC236}">
                  <a16:creationId xmlns:a16="http://schemas.microsoft.com/office/drawing/2014/main" id="{0F2DF7A2-EDAC-4434-9555-9B541CA6E900}"/>
                </a:ext>
              </a:extLst>
            </p:cNvPr>
            <p:cNvSpPr/>
            <p:nvPr/>
          </p:nvSpPr>
          <p:spPr bwMode="auto">
            <a:xfrm>
              <a:off x="7058026" y="3933826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81 w 95"/>
                <a:gd name="T13" fmla="*/ 417 h 442"/>
                <a:gd name="T14" fmla="*/ 81 w 95"/>
                <a:gd name="T15" fmla="*/ 64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81" y="417"/>
                  </a:lnTo>
                  <a:lnTo>
                    <a:pt x="81" y="64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任意多边形 278">
              <a:extLst>
                <a:ext uri="{FF2B5EF4-FFF2-40B4-BE49-F238E27FC236}">
                  <a16:creationId xmlns:a16="http://schemas.microsoft.com/office/drawing/2014/main" id="{1D98BC4B-71C8-4B53-BC99-98212596C977}"/>
                </a:ext>
              </a:extLst>
            </p:cNvPr>
            <p:cNvSpPr/>
            <p:nvPr/>
          </p:nvSpPr>
          <p:spPr bwMode="auto">
            <a:xfrm>
              <a:off x="5241926" y="3257551"/>
              <a:ext cx="123825" cy="298450"/>
            </a:xfrm>
            <a:custGeom>
              <a:avLst/>
              <a:gdLst>
                <a:gd name="T0" fmla="*/ 78 w 78"/>
                <a:gd name="T1" fmla="*/ 188 h 188"/>
                <a:gd name="T2" fmla="*/ 0 w 78"/>
                <a:gd name="T3" fmla="*/ 143 h 188"/>
                <a:gd name="T4" fmla="*/ 0 w 78"/>
                <a:gd name="T5" fmla="*/ 0 h 188"/>
                <a:gd name="T6" fmla="*/ 78 w 78"/>
                <a:gd name="T7" fmla="*/ 48 h 188"/>
                <a:gd name="T8" fmla="*/ 78 w 7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8">
                  <a:moveTo>
                    <a:pt x="78" y="188"/>
                  </a:moveTo>
                  <a:lnTo>
                    <a:pt x="0" y="143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1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任意多边形 279">
              <a:extLst>
                <a:ext uri="{FF2B5EF4-FFF2-40B4-BE49-F238E27FC236}">
                  <a16:creationId xmlns:a16="http://schemas.microsoft.com/office/drawing/2014/main" id="{4CAAE4FE-26C3-4505-A802-771E392CD294}"/>
                </a:ext>
              </a:extLst>
            </p:cNvPr>
            <p:cNvSpPr/>
            <p:nvPr/>
          </p:nvSpPr>
          <p:spPr bwMode="auto">
            <a:xfrm>
              <a:off x="5227638" y="3240089"/>
              <a:ext cx="150813" cy="338138"/>
            </a:xfrm>
            <a:custGeom>
              <a:avLst/>
              <a:gdLst>
                <a:gd name="T0" fmla="*/ 95 w 95"/>
                <a:gd name="T1" fmla="*/ 213 h 213"/>
                <a:gd name="T2" fmla="*/ 0 w 95"/>
                <a:gd name="T3" fmla="*/ 157 h 213"/>
                <a:gd name="T4" fmla="*/ 0 w 95"/>
                <a:gd name="T5" fmla="*/ 0 h 213"/>
                <a:gd name="T6" fmla="*/ 95 w 95"/>
                <a:gd name="T7" fmla="*/ 53 h 213"/>
                <a:gd name="T8" fmla="*/ 95 w 95"/>
                <a:gd name="T9" fmla="*/ 213 h 213"/>
                <a:gd name="T10" fmla="*/ 14 w 95"/>
                <a:gd name="T11" fmla="*/ 148 h 213"/>
                <a:gd name="T12" fmla="*/ 81 w 95"/>
                <a:gd name="T13" fmla="*/ 188 h 213"/>
                <a:gd name="T14" fmla="*/ 81 w 95"/>
                <a:gd name="T15" fmla="*/ 62 h 213"/>
                <a:gd name="T16" fmla="*/ 14 w 95"/>
                <a:gd name="T17" fmla="*/ 22 h 213"/>
                <a:gd name="T18" fmla="*/ 14 w 95"/>
                <a:gd name="T19" fmla="*/ 14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13">
                  <a:moveTo>
                    <a:pt x="95" y="213"/>
                  </a:moveTo>
                  <a:lnTo>
                    <a:pt x="0" y="15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213"/>
                  </a:lnTo>
                  <a:close/>
                  <a:moveTo>
                    <a:pt x="14" y="148"/>
                  </a:moveTo>
                  <a:lnTo>
                    <a:pt x="81" y="188"/>
                  </a:lnTo>
                  <a:lnTo>
                    <a:pt x="81" y="62"/>
                  </a:lnTo>
                  <a:lnTo>
                    <a:pt x="14" y="22"/>
                  </a:lnTo>
                  <a:lnTo>
                    <a:pt x="14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任意多边形 280">
              <a:extLst>
                <a:ext uri="{FF2B5EF4-FFF2-40B4-BE49-F238E27FC236}">
                  <a16:creationId xmlns:a16="http://schemas.microsoft.com/office/drawing/2014/main" id="{6B316B24-2C47-4817-BD9C-D91E5D725871}"/>
                </a:ext>
              </a:extLst>
            </p:cNvPr>
            <p:cNvSpPr/>
            <p:nvPr/>
          </p:nvSpPr>
          <p:spPr bwMode="auto">
            <a:xfrm>
              <a:off x="6156326" y="3097214"/>
              <a:ext cx="128588" cy="992188"/>
            </a:xfrm>
            <a:custGeom>
              <a:avLst/>
              <a:gdLst>
                <a:gd name="T0" fmla="*/ 81 w 81"/>
                <a:gd name="T1" fmla="*/ 625 h 625"/>
                <a:gd name="T2" fmla="*/ 0 w 81"/>
                <a:gd name="T3" fmla="*/ 577 h 625"/>
                <a:gd name="T4" fmla="*/ 0 w 81"/>
                <a:gd name="T5" fmla="*/ 0 h 625"/>
                <a:gd name="T6" fmla="*/ 81 w 81"/>
                <a:gd name="T7" fmla="*/ 45 h 625"/>
                <a:gd name="T8" fmla="*/ 81 w 81"/>
                <a:gd name="T9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25">
                  <a:moveTo>
                    <a:pt x="81" y="625"/>
                  </a:moveTo>
                  <a:lnTo>
                    <a:pt x="0" y="577"/>
                  </a:lnTo>
                  <a:lnTo>
                    <a:pt x="0" y="0"/>
                  </a:lnTo>
                  <a:lnTo>
                    <a:pt x="81" y="45"/>
                  </a:lnTo>
                  <a:lnTo>
                    <a:pt x="81" y="6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任意多边形 281">
              <a:extLst>
                <a:ext uri="{FF2B5EF4-FFF2-40B4-BE49-F238E27FC236}">
                  <a16:creationId xmlns:a16="http://schemas.microsoft.com/office/drawing/2014/main" id="{824F8009-0B75-4AAE-BF86-021F33BA0586}"/>
                </a:ext>
              </a:extLst>
            </p:cNvPr>
            <p:cNvSpPr/>
            <p:nvPr/>
          </p:nvSpPr>
          <p:spPr bwMode="auto">
            <a:xfrm>
              <a:off x="6146801" y="3074989"/>
              <a:ext cx="146050" cy="1031875"/>
            </a:xfrm>
            <a:custGeom>
              <a:avLst/>
              <a:gdLst>
                <a:gd name="T0" fmla="*/ 92 w 92"/>
                <a:gd name="T1" fmla="*/ 650 h 650"/>
                <a:gd name="T2" fmla="*/ 0 w 92"/>
                <a:gd name="T3" fmla="*/ 597 h 650"/>
                <a:gd name="T4" fmla="*/ 0 w 92"/>
                <a:gd name="T5" fmla="*/ 0 h 650"/>
                <a:gd name="T6" fmla="*/ 92 w 92"/>
                <a:gd name="T7" fmla="*/ 56 h 650"/>
                <a:gd name="T8" fmla="*/ 92 w 92"/>
                <a:gd name="T9" fmla="*/ 650 h 650"/>
                <a:gd name="T10" fmla="*/ 14 w 92"/>
                <a:gd name="T11" fmla="*/ 588 h 650"/>
                <a:gd name="T12" fmla="*/ 78 w 92"/>
                <a:gd name="T13" fmla="*/ 625 h 650"/>
                <a:gd name="T14" fmla="*/ 78 w 92"/>
                <a:gd name="T15" fmla="*/ 65 h 650"/>
                <a:gd name="T16" fmla="*/ 14 w 92"/>
                <a:gd name="T17" fmla="*/ 26 h 650"/>
                <a:gd name="T18" fmla="*/ 14 w 92"/>
                <a:gd name="T19" fmla="*/ 588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650">
                  <a:moveTo>
                    <a:pt x="92" y="650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650"/>
                  </a:lnTo>
                  <a:close/>
                  <a:moveTo>
                    <a:pt x="14" y="588"/>
                  </a:moveTo>
                  <a:lnTo>
                    <a:pt x="78" y="625"/>
                  </a:lnTo>
                  <a:lnTo>
                    <a:pt x="78" y="65"/>
                  </a:lnTo>
                  <a:lnTo>
                    <a:pt x="14" y="26"/>
                  </a:lnTo>
                  <a:lnTo>
                    <a:pt x="14" y="5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任意多边形 282">
              <a:extLst>
                <a:ext uri="{FF2B5EF4-FFF2-40B4-BE49-F238E27FC236}">
                  <a16:creationId xmlns:a16="http://schemas.microsoft.com/office/drawing/2014/main" id="{31D325AC-A942-4266-B72A-F325F38B56E9}"/>
                </a:ext>
              </a:extLst>
            </p:cNvPr>
            <p:cNvSpPr/>
            <p:nvPr/>
          </p:nvSpPr>
          <p:spPr bwMode="auto">
            <a:xfrm>
              <a:off x="6337301" y="3279776"/>
              <a:ext cx="125413" cy="911225"/>
            </a:xfrm>
            <a:custGeom>
              <a:avLst/>
              <a:gdLst>
                <a:gd name="T0" fmla="*/ 79 w 79"/>
                <a:gd name="T1" fmla="*/ 574 h 574"/>
                <a:gd name="T2" fmla="*/ 0 w 79"/>
                <a:gd name="T3" fmla="*/ 526 h 574"/>
                <a:gd name="T4" fmla="*/ 0 w 79"/>
                <a:gd name="T5" fmla="*/ 0 h 574"/>
                <a:gd name="T6" fmla="*/ 79 w 79"/>
                <a:gd name="T7" fmla="*/ 48 h 574"/>
                <a:gd name="T8" fmla="*/ 79 w 79"/>
                <a:gd name="T9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74">
                  <a:moveTo>
                    <a:pt x="79" y="574"/>
                  </a:moveTo>
                  <a:lnTo>
                    <a:pt x="0" y="526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任意多边形 283">
              <a:extLst>
                <a:ext uri="{FF2B5EF4-FFF2-40B4-BE49-F238E27FC236}">
                  <a16:creationId xmlns:a16="http://schemas.microsoft.com/office/drawing/2014/main" id="{FB990F08-06A7-46AF-9644-F4A0102E6F0A}"/>
                </a:ext>
              </a:extLst>
            </p:cNvPr>
            <p:cNvSpPr/>
            <p:nvPr/>
          </p:nvSpPr>
          <p:spPr bwMode="auto">
            <a:xfrm>
              <a:off x="6324601" y="3262314"/>
              <a:ext cx="150813" cy="946150"/>
            </a:xfrm>
            <a:custGeom>
              <a:avLst/>
              <a:gdLst>
                <a:gd name="T0" fmla="*/ 95 w 95"/>
                <a:gd name="T1" fmla="*/ 596 h 596"/>
                <a:gd name="T2" fmla="*/ 0 w 95"/>
                <a:gd name="T3" fmla="*/ 543 h 596"/>
                <a:gd name="T4" fmla="*/ 0 w 95"/>
                <a:gd name="T5" fmla="*/ 0 h 596"/>
                <a:gd name="T6" fmla="*/ 95 w 95"/>
                <a:gd name="T7" fmla="*/ 53 h 596"/>
                <a:gd name="T8" fmla="*/ 95 w 95"/>
                <a:gd name="T9" fmla="*/ 596 h 596"/>
                <a:gd name="T10" fmla="*/ 14 w 95"/>
                <a:gd name="T11" fmla="*/ 535 h 596"/>
                <a:gd name="T12" fmla="*/ 81 w 95"/>
                <a:gd name="T13" fmla="*/ 571 h 596"/>
                <a:gd name="T14" fmla="*/ 81 w 95"/>
                <a:gd name="T15" fmla="*/ 62 h 596"/>
                <a:gd name="T16" fmla="*/ 14 w 95"/>
                <a:gd name="T17" fmla="*/ 25 h 596"/>
                <a:gd name="T18" fmla="*/ 14 w 95"/>
                <a:gd name="T19" fmla="*/ 53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96">
                  <a:moveTo>
                    <a:pt x="95" y="596"/>
                  </a:moveTo>
                  <a:lnTo>
                    <a:pt x="0" y="543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96"/>
                  </a:lnTo>
                  <a:close/>
                  <a:moveTo>
                    <a:pt x="14" y="535"/>
                  </a:moveTo>
                  <a:lnTo>
                    <a:pt x="81" y="571"/>
                  </a:lnTo>
                  <a:lnTo>
                    <a:pt x="81" y="62"/>
                  </a:lnTo>
                  <a:lnTo>
                    <a:pt x="14" y="25"/>
                  </a:lnTo>
                  <a:lnTo>
                    <a:pt x="14" y="5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任意多边形 284">
              <a:extLst>
                <a:ext uri="{FF2B5EF4-FFF2-40B4-BE49-F238E27FC236}">
                  <a16:creationId xmlns:a16="http://schemas.microsoft.com/office/drawing/2014/main" id="{26AAF8FE-2AFA-4E85-A0E8-B2517F4DA793}"/>
                </a:ext>
              </a:extLst>
            </p:cNvPr>
            <p:cNvSpPr/>
            <p:nvPr/>
          </p:nvSpPr>
          <p:spPr bwMode="auto">
            <a:xfrm>
              <a:off x="6519863" y="3560764"/>
              <a:ext cx="128588" cy="736600"/>
            </a:xfrm>
            <a:custGeom>
              <a:avLst/>
              <a:gdLst>
                <a:gd name="T0" fmla="*/ 81 w 81"/>
                <a:gd name="T1" fmla="*/ 464 h 464"/>
                <a:gd name="T2" fmla="*/ 0 w 81"/>
                <a:gd name="T3" fmla="*/ 417 h 464"/>
                <a:gd name="T4" fmla="*/ 0 w 81"/>
                <a:gd name="T5" fmla="*/ 0 h 464"/>
                <a:gd name="T6" fmla="*/ 81 w 81"/>
                <a:gd name="T7" fmla="*/ 47 h 464"/>
                <a:gd name="T8" fmla="*/ 81 w 81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64">
                  <a:moveTo>
                    <a:pt x="81" y="464"/>
                  </a:moveTo>
                  <a:lnTo>
                    <a:pt x="0" y="417"/>
                  </a:lnTo>
                  <a:lnTo>
                    <a:pt x="0" y="0"/>
                  </a:lnTo>
                  <a:lnTo>
                    <a:pt x="81" y="47"/>
                  </a:lnTo>
                  <a:lnTo>
                    <a:pt x="81" y="4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任意多边形 285">
              <a:extLst>
                <a:ext uri="{FF2B5EF4-FFF2-40B4-BE49-F238E27FC236}">
                  <a16:creationId xmlns:a16="http://schemas.microsoft.com/office/drawing/2014/main" id="{D7EF6691-E471-4C45-B6BD-AF0BCD356B23}"/>
                </a:ext>
              </a:extLst>
            </p:cNvPr>
            <p:cNvSpPr/>
            <p:nvPr/>
          </p:nvSpPr>
          <p:spPr bwMode="auto">
            <a:xfrm>
              <a:off x="6511926" y="3541714"/>
              <a:ext cx="146050" cy="773113"/>
            </a:xfrm>
            <a:custGeom>
              <a:avLst/>
              <a:gdLst>
                <a:gd name="T0" fmla="*/ 92 w 92"/>
                <a:gd name="T1" fmla="*/ 487 h 487"/>
                <a:gd name="T2" fmla="*/ 0 w 92"/>
                <a:gd name="T3" fmla="*/ 434 h 487"/>
                <a:gd name="T4" fmla="*/ 0 w 92"/>
                <a:gd name="T5" fmla="*/ 0 h 487"/>
                <a:gd name="T6" fmla="*/ 92 w 92"/>
                <a:gd name="T7" fmla="*/ 54 h 487"/>
                <a:gd name="T8" fmla="*/ 92 w 92"/>
                <a:gd name="T9" fmla="*/ 487 h 487"/>
                <a:gd name="T10" fmla="*/ 13 w 92"/>
                <a:gd name="T11" fmla="*/ 426 h 487"/>
                <a:gd name="T12" fmla="*/ 78 w 92"/>
                <a:gd name="T13" fmla="*/ 462 h 487"/>
                <a:gd name="T14" fmla="*/ 78 w 92"/>
                <a:gd name="T15" fmla="*/ 62 h 487"/>
                <a:gd name="T16" fmla="*/ 13 w 92"/>
                <a:gd name="T17" fmla="*/ 26 h 487"/>
                <a:gd name="T18" fmla="*/ 13 w 92"/>
                <a:gd name="T19" fmla="*/ 426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87">
                  <a:moveTo>
                    <a:pt x="92" y="487"/>
                  </a:moveTo>
                  <a:lnTo>
                    <a:pt x="0" y="434"/>
                  </a:lnTo>
                  <a:lnTo>
                    <a:pt x="0" y="0"/>
                  </a:lnTo>
                  <a:lnTo>
                    <a:pt x="92" y="54"/>
                  </a:lnTo>
                  <a:lnTo>
                    <a:pt x="92" y="487"/>
                  </a:lnTo>
                  <a:close/>
                  <a:moveTo>
                    <a:pt x="13" y="426"/>
                  </a:moveTo>
                  <a:lnTo>
                    <a:pt x="78" y="462"/>
                  </a:lnTo>
                  <a:lnTo>
                    <a:pt x="78" y="62"/>
                  </a:lnTo>
                  <a:lnTo>
                    <a:pt x="13" y="26"/>
                  </a:lnTo>
                  <a:lnTo>
                    <a:pt x="13" y="4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任意多边形 286">
              <a:extLst>
                <a:ext uri="{FF2B5EF4-FFF2-40B4-BE49-F238E27FC236}">
                  <a16:creationId xmlns:a16="http://schemas.microsoft.com/office/drawing/2014/main" id="{E1147C8D-A4BA-459C-B1ED-2956C73DD699}"/>
                </a:ext>
              </a:extLst>
            </p:cNvPr>
            <p:cNvSpPr/>
            <p:nvPr/>
          </p:nvSpPr>
          <p:spPr bwMode="auto">
            <a:xfrm>
              <a:off x="6702426" y="3786189"/>
              <a:ext cx="128588" cy="614363"/>
            </a:xfrm>
            <a:custGeom>
              <a:avLst/>
              <a:gdLst>
                <a:gd name="T0" fmla="*/ 81 w 81"/>
                <a:gd name="T1" fmla="*/ 387 h 387"/>
                <a:gd name="T2" fmla="*/ 0 w 81"/>
                <a:gd name="T3" fmla="*/ 342 h 387"/>
                <a:gd name="T4" fmla="*/ 0 w 81"/>
                <a:gd name="T5" fmla="*/ 0 h 387"/>
                <a:gd name="T6" fmla="*/ 81 w 81"/>
                <a:gd name="T7" fmla="*/ 48 h 387"/>
                <a:gd name="T8" fmla="*/ 81 w 81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87">
                  <a:moveTo>
                    <a:pt x="81" y="387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任意多边形 287">
              <a:extLst>
                <a:ext uri="{FF2B5EF4-FFF2-40B4-BE49-F238E27FC236}">
                  <a16:creationId xmlns:a16="http://schemas.microsoft.com/office/drawing/2014/main" id="{63B90C48-A50E-411D-AEA2-66EAB98E0C80}"/>
                </a:ext>
              </a:extLst>
            </p:cNvPr>
            <p:cNvSpPr/>
            <p:nvPr/>
          </p:nvSpPr>
          <p:spPr bwMode="auto">
            <a:xfrm>
              <a:off x="6692901" y="3768726"/>
              <a:ext cx="146050" cy="654050"/>
            </a:xfrm>
            <a:custGeom>
              <a:avLst/>
              <a:gdLst>
                <a:gd name="T0" fmla="*/ 92 w 92"/>
                <a:gd name="T1" fmla="*/ 412 h 412"/>
                <a:gd name="T2" fmla="*/ 0 w 92"/>
                <a:gd name="T3" fmla="*/ 356 h 412"/>
                <a:gd name="T4" fmla="*/ 0 w 92"/>
                <a:gd name="T5" fmla="*/ 0 h 412"/>
                <a:gd name="T6" fmla="*/ 92 w 92"/>
                <a:gd name="T7" fmla="*/ 53 h 412"/>
                <a:gd name="T8" fmla="*/ 92 w 92"/>
                <a:gd name="T9" fmla="*/ 412 h 412"/>
                <a:gd name="T10" fmla="*/ 14 w 92"/>
                <a:gd name="T11" fmla="*/ 347 h 412"/>
                <a:gd name="T12" fmla="*/ 78 w 92"/>
                <a:gd name="T13" fmla="*/ 386 h 412"/>
                <a:gd name="T14" fmla="*/ 78 w 92"/>
                <a:gd name="T15" fmla="*/ 62 h 412"/>
                <a:gd name="T16" fmla="*/ 14 w 92"/>
                <a:gd name="T17" fmla="*/ 25 h 412"/>
                <a:gd name="T18" fmla="*/ 14 w 92"/>
                <a:gd name="T19" fmla="*/ 34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12">
                  <a:moveTo>
                    <a:pt x="92" y="412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412"/>
                  </a:lnTo>
                  <a:close/>
                  <a:moveTo>
                    <a:pt x="14" y="347"/>
                  </a:moveTo>
                  <a:lnTo>
                    <a:pt x="78" y="386"/>
                  </a:lnTo>
                  <a:lnTo>
                    <a:pt x="78" y="62"/>
                  </a:lnTo>
                  <a:lnTo>
                    <a:pt x="14" y="25"/>
                  </a:lnTo>
                  <a:lnTo>
                    <a:pt x="14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任意多边形 350">
              <a:extLst>
                <a:ext uri="{FF2B5EF4-FFF2-40B4-BE49-F238E27FC236}">
                  <a16:creationId xmlns:a16="http://schemas.microsoft.com/office/drawing/2014/main" id="{677BF84D-C23C-492C-8DD4-B4B2A564D3BF}"/>
                </a:ext>
              </a:extLst>
            </p:cNvPr>
            <p:cNvSpPr/>
            <p:nvPr/>
          </p:nvSpPr>
          <p:spPr bwMode="auto">
            <a:xfrm>
              <a:off x="6156325" y="2320926"/>
              <a:ext cx="1277939" cy="1301751"/>
            </a:xfrm>
            <a:custGeom>
              <a:avLst/>
              <a:gdLst>
                <a:gd name="connsiteX0" fmla="*/ 1251745 w 1277939"/>
                <a:gd name="connsiteY0" fmla="*/ 1239838 h 1301751"/>
                <a:gd name="connsiteX1" fmla="*/ 1277939 w 1277939"/>
                <a:gd name="connsiteY1" fmla="*/ 1284062 h 1301751"/>
                <a:gd name="connsiteX2" fmla="*/ 1277939 w 1277939"/>
                <a:gd name="connsiteY2" fmla="*/ 1288484 h 1301751"/>
                <a:gd name="connsiteX3" fmla="*/ 1251745 w 1277939"/>
                <a:gd name="connsiteY3" fmla="*/ 1301751 h 1301751"/>
                <a:gd name="connsiteX4" fmla="*/ 1225551 w 1277939"/>
                <a:gd name="connsiteY4" fmla="*/ 1257528 h 1301751"/>
                <a:gd name="connsiteX5" fmla="*/ 1251745 w 1277939"/>
                <a:gd name="connsiteY5" fmla="*/ 1239838 h 1301751"/>
                <a:gd name="connsiteX6" fmla="*/ 1176339 w 1277939"/>
                <a:gd name="connsiteY6" fmla="*/ 1195388 h 1301751"/>
                <a:gd name="connsiteX7" fmla="*/ 1203326 w 1277939"/>
                <a:gd name="connsiteY7" fmla="*/ 1239612 h 1301751"/>
                <a:gd name="connsiteX8" fmla="*/ 1203326 w 1277939"/>
                <a:gd name="connsiteY8" fmla="*/ 1244034 h 1301751"/>
                <a:gd name="connsiteX9" fmla="*/ 1176339 w 1277939"/>
                <a:gd name="connsiteY9" fmla="*/ 1257301 h 1301751"/>
                <a:gd name="connsiteX10" fmla="*/ 1149351 w 1277939"/>
                <a:gd name="connsiteY10" fmla="*/ 1213078 h 1301751"/>
                <a:gd name="connsiteX11" fmla="*/ 1176339 w 1277939"/>
                <a:gd name="connsiteY11" fmla="*/ 1195388 h 1301751"/>
                <a:gd name="connsiteX12" fmla="*/ 1251745 w 1277939"/>
                <a:gd name="connsiteY12" fmla="*/ 1150938 h 1301751"/>
                <a:gd name="connsiteX13" fmla="*/ 1277939 w 1277939"/>
                <a:gd name="connsiteY13" fmla="*/ 1195162 h 1301751"/>
                <a:gd name="connsiteX14" fmla="*/ 1277939 w 1277939"/>
                <a:gd name="connsiteY14" fmla="*/ 1199584 h 1301751"/>
                <a:gd name="connsiteX15" fmla="*/ 1251745 w 1277939"/>
                <a:gd name="connsiteY15" fmla="*/ 1212851 h 1301751"/>
                <a:gd name="connsiteX16" fmla="*/ 1225551 w 1277939"/>
                <a:gd name="connsiteY16" fmla="*/ 1168628 h 1301751"/>
                <a:gd name="connsiteX17" fmla="*/ 1251745 w 1277939"/>
                <a:gd name="connsiteY17" fmla="*/ 1150938 h 1301751"/>
                <a:gd name="connsiteX18" fmla="*/ 1096170 w 1277939"/>
                <a:gd name="connsiteY18" fmla="*/ 1150938 h 1301751"/>
                <a:gd name="connsiteX19" fmla="*/ 1122364 w 1277939"/>
                <a:gd name="connsiteY19" fmla="*/ 1199584 h 1301751"/>
                <a:gd name="connsiteX20" fmla="*/ 1096170 w 1277939"/>
                <a:gd name="connsiteY20" fmla="*/ 1212851 h 1301751"/>
                <a:gd name="connsiteX21" fmla="*/ 1069976 w 1277939"/>
                <a:gd name="connsiteY21" fmla="*/ 1168628 h 1301751"/>
                <a:gd name="connsiteX22" fmla="*/ 1096170 w 1277939"/>
                <a:gd name="connsiteY22" fmla="*/ 1150938 h 1301751"/>
                <a:gd name="connsiteX23" fmla="*/ 1176339 w 1277939"/>
                <a:gd name="connsiteY23" fmla="*/ 1106488 h 1301751"/>
                <a:gd name="connsiteX24" fmla="*/ 1203326 w 1277939"/>
                <a:gd name="connsiteY24" fmla="*/ 1155134 h 1301751"/>
                <a:gd name="connsiteX25" fmla="*/ 1176339 w 1277939"/>
                <a:gd name="connsiteY25" fmla="*/ 1168401 h 1301751"/>
                <a:gd name="connsiteX26" fmla="*/ 1149351 w 1277939"/>
                <a:gd name="connsiteY26" fmla="*/ 1124178 h 1301751"/>
                <a:gd name="connsiteX27" fmla="*/ 1176339 w 1277939"/>
                <a:gd name="connsiteY27" fmla="*/ 1106488 h 1301751"/>
                <a:gd name="connsiteX28" fmla="*/ 1020763 w 1277939"/>
                <a:gd name="connsiteY28" fmla="*/ 1106488 h 1301751"/>
                <a:gd name="connsiteX29" fmla="*/ 1047751 w 1277939"/>
                <a:gd name="connsiteY29" fmla="*/ 1155134 h 1301751"/>
                <a:gd name="connsiteX30" fmla="*/ 1020763 w 1277939"/>
                <a:gd name="connsiteY30" fmla="*/ 1168401 h 1301751"/>
                <a:gd name="connsiteX31" fmla="*/ 993776 w 1277939"/>
                <a:gd name="connsiteY31" fmla="*/ 1124178 h 1301751"/>
                <a:gd name="connsiteX32" fmla="*/ 1020763 w 1277939"/>
                <a:gd name="connsiteY32" fmla="*/ 1106488 h 1301751"/>
                <a:gd name="connsiteX33" fmla="*/ 1251745 w 1277939"/>
                <a:gd name="connsiteY33" fmla="*/ 1062038 h 1301751"/>
                <a:gd name="connsiteX34" fmla="*/ 1277939 w 1277939"/>
                <a:gd name="connsiteY34" fmla="*/ 1106262 h 1301751"/>
                <a:gd name="connsiteX35" fmla="*/ 1277939 w 1277939"/>
                <a:gd name="connsiteY35" fmla="*/ 1110684 h 1301751"/>
                <a:gd name="connsiteX36" fmla="*/ 1251745 w 1277939"/>
                <a:gd name="connsiteY36" fmla="*/ 1123951 h 1301751"/>
                <a:gd name="connsiteX37" fmla="*/ 1225551 w 1277939"/>
                <a:gd name="connsiteY37" fmla="*/ 1079728 h 1301751"/>
                <a:gd name="connsiteX38" fmla="*/ 1251745 w 1277939"/>
                <a:gd name="connsiteY38" fmla="*/ 1062038 h 1301751"/>
                <a:gd name="connsiteX39" fmla="*/ 1096170 w 1277939"/>
                <a:gd name="connsiteY39" fmla="*/ 1062038 h 1301751"/>
                <a:gd name="connsiteX40" fmla="*/ 1122364 w 1277939"/>
                <a:gd name="connsiteY40" fmla="*/ 1110684 h 1301751"/>
                <a:gd name="connsiteX41" fmla="*/ 1096170 w 1277939"/>
                <a:gd name="connsiteY41" fmla="*/ 1123951 h 1301751"/>
                <a:gd name="connsiteX42" fmla="*/ 1069976 w 1277939"/>
                <a:gd name="connsiteY42" fmla="*/ 1079728 h 1301751"/>
                <a:gd name="connsiteX43" fmla="*/ 1096170 w 1277939"/>
                <a:gd name="connsiteY43" fmla="*/ 1062038 h 1301751"/>
                <a:gd name="connsiteX44" fmla="*/ 945357 w 1277939"/>
                <a:gd name="connsiteY44" fmla="*/ 1062038 h 1301751"/>
                <a:gd name="connsiteX45" fmla="*/ 971551 w 1277939"/>
                <a:gd name="connsiteY45" fmla="*/ 1110684 h 1301751"/>
                <a:gd name="connsiteX46" fmla="*/ 945357 w 1277939"/>
                <a:gd name="connsiteY46" fmla="*/ 1123951 h 1301751"/>
                <a:gd name="connsiteX47" fmla="*/ 919163 w 1277939"/>
                <a:gd name="connsiteY47" fmla="*/ 1079728 h 1301751"/>
                <a:gd name="connsiteX48" fmla="*/ 945357 w 1277939"/>
                <a:gd name="connsiteY48" fmla="*/ 1062038 h 1301751"/>
                <a:gd name="connsiteX49" fmla="*/ 1176339 w 1277939"/>
                <a:gd name="connsiteY49" fmla="*/ 1017588 h 1301751"/>
                <a:gd name="connsiteX50" fmla="*/ 1203326 w 1277939"/>
                <a:gd name="connsiteY50" fmla="*/ 1066234 h 1301751"/>
                <a:gd name="connsiteX51" fmla="*/ 1176339 w 1277939"/>
                <a:gd name="connsiteY51" fmla="*/ 1079501 h 1301751"/>
                <a:gd name="connsiteX52" fmla="*/ 1149351 w 1277939"/>
                <a:gd name="connsiteY52" fmla="*/ 1035278 h 1301751"/>
                <a:gd name="connsiteX53" fmla="*/ 1176339 w 1277939"/>
                <a:gd name="connsiteY53" fmla="*/ 1017588 h 1301751"/>
                <a:gd name="connsiteX54" fmla="*/ 1020763 w 1277939"/>
                <a:gd name="connsiteY54" fmla="*/ 1017588 h 1301751"/>
                <a:gd name="connsiteX55" fmla="*/ 1047751 w 1277939"/>
                <a:gd name="connsiteY55" fmla="*/ 1066234 h 1301751"/>
                <a:gd name="connsiteX56" fmla="*/ 1020763 w 1277939"/>
                <a:gd name="connsiteY56" fmla="*/ 1079501 h 1301751"/>
                <a:gd name="connsiteX57" fmla="*/ 993776 w 1277939"/>
                <a:gd name="connsiteY57" fmla="*/ 1035278 h 1301751"/>
                <a:gd name="connsiteX58" fmla="*/ 1020763 w 1277939"/>
                <a:gd name="connsiteY58" fmla="*/ 1017588 h 1301751"/>
                <a:gd name="connsiteX59" fmla="*/ 869950 w 1277939"/>
                <a:gd name="connsiteY59" fmla="*/ 1017588 h 1301751"/>
                <a:gd name="connsiteX60" fmla="*/ 896938 w 1277939"/>
                <a:gd name="connsiteY60" fmla="*/ 1066234 h 1301751"/>
                <a:gd name="connsiteX61" fmla="*/ 869950 w 1277939"/>
                <a:gd name="connsiteY61" fmla="*/ 1079501 h 1301751"/>
                <a:gd name="connsiteX62" fmla="*/ 842963 w 1277939"/>
                <a:gd name="connsiteY62" fmla="*/ 1035278 h 1301751"/>
                <a:gd name="connsiteX63" fmla="*/ 869950 w 1277939"/>
                <a:gd name="connsiteY63" fmla="*/ 1017588 h 1301751"/>
                <a:gd name="connsiteX64" fmla="*/ 1251745 w 1277939"/>
                <a:gd name="connsiteY64" fmla="*/ 973138 h 1301751"/>
                <a:gd name="connsiteX65" fmla="*/ 1277939 w 1277939"/>
                <a:gd name="connsiteY65" fmla="*/ 1021784 h 1301751"/>
                <a:gd name="connsiteX66" fmla="*/ 1251745 w 1277939"/>
                <a:gd name="connsiteY66" fmla="*/ 1035051 h 1301751"/>
                <a:gd name="connsiteX67" fmla="*/ 1225551 w 1277939"/>
                <a:gd name="connsiteY67" fmla="*/ 990828 h 1301751"/>
                <a:gd name="connsiteX68" fmla="*/ 1251745 w 1277939"/>
                <a:gd name="connsiteY68" fmla="*/ 973138 h 1301751"/>
                <a:gd name="connsiteX69" fmla="*/ 1096170 w 1277939"/>
                <a:gd name="connsiteY69" fmla="*/ 973138 h 1301751"/>
                <a:gd name="connsiteX70" fmla="*/ 1122364 w 1277939"/>
                <a:gd name="connsiteY70" fmla="*/ 1021784 h 1301751"/>
                <a:gd name="connsiteX71" fmla="*/ 1096170 w 1277939"/>
                <a:gd name="connsiteY71" fmla="*/ 1035051 h 1301751"/>
                <a:gd name="connsiteX72" fmla="*/ 1069976 w 1277939"/>
                <a:gd name="connsiteY72" fmla="*/ 990828 h 1301751"/>
                <a:gd name="connsiteX73" fmla="*/ 1096170 w 1277939"/>
                <a:gd name="connsiteY73" fmla="*/ 973138 h 1301751"/>
                <a:gd name="connsiteX74" fmla="*/ 945357 w 1277939"/>
                <a:gd name="connsiteY74" fmla="*/ 973138 h 1301751"/>
                <a:gd name="connsiteX75" fmla="*/ 971551 w 1277939"/>
                <a:gd name="connsiteY75" fmla="*/ 1021784 h 1301751"/>
                <a:gd name="connsiteX76" fmla="*/ 945357 w 1277939"/>
                <a:gd name="connsiteY76" fmla="*/ 1035051 h 1301751"/>
                <a:gd name="connsiteX77" fmla="*/ 919163 w 1277939"/>
                <a:gd name="connsiteY77" fmla="*/ 990828 h 1301751"/>
                <a:gd name="connsiteX78" fmla="*/ 945357 w 1277939"/>
                <a:gd name="connsiteY78" fmla="*/ 973138 h 1301751"/>
                <a:gd name="connsiteX79" fmla="*/ 789782 w 1277939"/>
                <a:gd name="connsiteY79" fmla="*/ 973138 h 1301751"/>
                <a:gd name="connsiteX80" fmla="*/ 794147 w 1277939"/>
                <a:gd name="connsiteY80" fmla="*/ 973138 h 1301751"/>
                <a:gd name="connsiteX81" fmla="*/ 815976 w 1277939"/>
                <a:gd name="connsiteY81" fmla="*/ 1021784 h 1301751"/>
                <a:gd name="connsiteX82" fmla="*/ 794147 w 1277939"/>
                <a:gd name="connsiteY82" fmla="*/ 1035051 h 1301751"/>
                <a:gd name="connsiteX83" fmla="*/ 789782 w 1277939"/>
                <a:gd name="connsiteY83" fmla="*/ 1035051 h 1301751"/>
                <a:gd name="connsiteX84" fmla="*/ 763588 w 1277939"/>
                <a:gd name="connsiteY84" fmla="*/ 990828 h 1301751"/>
                <a:gd name="connsiteX85" fmla="*/ 789782 w 1277939"/>
                <a:gd name="connsiteY85" fmla="*/ 973138 h 1301751"/>
                <a:gd name="connsiteX86" fmla="*/ 1176339 w 1277939"/>
                <a:gd name="connsiteY86" fmla="*/ 928688 h 1301751"/>
                <a:gd name="connsiteX87" fmla="*/ 1203326 w 1277939"/>
                <a:gd name="connsiteY87" fmla="*/ 977334 h 1301751"/>
                <a:gd name="connsiteX88" fmla="*/ 1176339 w 1277939"/>
                <a:gd name="connsiteY88" fmla="*/ 990601 h 1301751"/>
                <a:gd name="connsiteX89" fmla="*/ 1149351 w 1277939"/>
                <a:gd name="connsiteY89" fmla="*/ 946378 h 1301751"/>
                <a:gd name="connsiteX90" fmla="*/ 1176339 w 1277939"/>
                <a:gd name="connsiteY90" fmla="*/ 928688 h 1301751"/>
                <a:gd name="connsiteX91" fmla="*/ 1020763 w 1277939"/>
                <a:gd name="connsiteY91" fmla="*/ 928688 h 1301751"/>
                <a:gd name="connsiteX92" fmla="*/ 1047751 w 1277939"/>
                <a:gd name="connsiteY92" fmla="*/ 977334 h 1301751"/>
                <a:gd name="connsiteX93" fmla="*/ 1020763 w 1277939"/>
                <a:gd name="connsiteY93" fmla="*/ 990601 h 1301751"/>
                <a:gd name="connsiteX94" fmla="*/ 993776 w 1277939"/>
                <a:gd name="connsiteY94" fmla="*/ 946378 h 1301751"/>
                <a:gd name="connsiteX95" fmla="*/ 1020763 w 1277939"/>
                <a:gd name="connsiteY95" fmla="*/ 928688 h 1301751"/>
                <a:gd name="connsiteX96" fmla="*/ 869950 w 1277939"/>
                <a:gd name="connsiteY96" fmla="*/ 928688 h 1301751"/>
                <a:gd name="connsiteX97" fmla="*/ 896938 w 1277939"/>
                <a:gd name="connsiteY97" fmla="*/ 977334 h 1301751"/>
                <a:gd name="connsiteX98" fmla="*/ 869950 w 1277939"/>
                <a:gd name="connsiteY98" fmla="*/ 990601 h 1301751"/>
                <a:gd name="connsiteX99" fmla="*/ 842963 w 1277939"/>
                <a:gd name="connsiteY99" fmla="*/ 946378 h 1301751"/>
                <a:gd name="connsiteX100" fmla="*/ 869950 w 1277939"/>
                <a:gd name="connsiteY100" fmla="*/ 928688 h 1301751"/>
                <a:gd name="connsiteX101" fmla="*/ 714375 w 1277939"/>
                <a:gd name="connsiteY101" fmla="*/ 928688 h 1301751"/>
                <a:gd name="connsiteX102" fmla="*/ 714375 w 1277939"/>
                <a:gd name="connsiteY102" fmla="*/ 933110 h 1301751"/>
                <a:gd name="connsiteX103" fmla="*/ 741363 w 1277939"/>
                <a:gd name="connsiteY103" fmla="*/ 977334 h 1301751"/>
                <a:gd name="connsiteX104" fmla="*/ 714375 w 1277939"/>
                <a:gd name="connsiteY104" fmla="*/ 990601 h 1301751"/>
                <a:gd name="connsiteX105" fmla="*/ 687388 w 1277939"/>
                <a:gd name="connsiteY105" fmla="*/ 946378 h 1301751"/>
                <a:gd name="connsiteX106" fmla="*/ 714375 w 1277939"/>
                <a:gd name="connsiteY106" fmla="*/ 928688 h 1301751"/>
                <a:gd name="connsiteX107" fmla="*/ 638970 w 1277939"/>
                <a:gd name="connsiteY107" fmla="*/ 888683 h 1301751"/>
                <a:gd name="connsiteX108" fmla="*/ 665164 w 1277939"/>
                <a:gd name="connsiteY108" fmla="*/ 933133 h 1301751"/>
                <a:gd name="connsiteX109" fmla="*/ 638970 w 1277939"/>
                <a:gd name="connsiteY109" fmla="*/ 946468 h 1301751"/>
                <a:gd name="connsiteX110" fmla="*/ 612776 w 1277939"/>
                <a:gd name="connsiteY110" fmla="*/ 902018 h 1301751"/>
                <a:gd name="connsiteX111" fmla="*/ 638970 w 1277939"/>
                <a:gd name="connsiteY111" fmla="*/ 888683 h 1301751"/>
                <a:gd name="connsiteX112" fmla="*/ 1096170 w 1277939"/>
                <a:gd name="connsiteY112" fmla="*/ 884238 h 1301751"/>
                <a:gd name="connsiteX113" fmla="*/ 1122364 w 1277939"/>
                <a:gd name="connsiteY113" fmla="*/ 932884 h 1301751"/>
                <a:gd name="connsiteX114" fmla="*/ 1096170 w 1277939"/>
                <a:gd name="connsiteY114" fmla="*/ 946151 h 1301751"/>
                <a:gd name="connsiteX115" fmla="*/ 1069976 w 1277939"/>
                <a:gd name="connsiteY115" fmla="*/ 901928 h 1301751"/>
                <a:gd name="connsiteX116" fmla="*/ 1096170 w 1277939"/>
                <a:gd name="connsiteY116" fmla="*/ 884238 h 1301751"/>
                <a:gd name="connsiteX117" fmla="*/ 945357 w 1277939"/>
                <a:gd name="connsiteY117" fmla="*/ 884238 h 1301751"/>
                <a:gd name="connsiteX118" fmla="*/ 971551 w 1277939"/>
                <a:gd name="connsiteY118" fmla="*/ 932884 h 1301751"/>
                <a:gd name="connsiteX119" fmla="*/ 945357 w 1277939"/>
                <a:gd name="connsiteY119" fmla="*/ 946151 h 1301751"/>
                <a:gd name="connsiteX120" fmla="*/ 919163 w 1277939"/>
                <a:gd name="connsiteY120" fmla="*/ 901928 h 1301751"/>
                <a:gd name="connsiteX121" fmla="*/ 945357 w 1277939"/>
                <a:gd name="connsiteY121" fmla="*/ 884238 h 1301751"/>
                <a:gd name="connsiteX122" fmla="*/ 789782 w 1277939"/>
                <a:gd name="connsiteY122" fmla="*/ 884238 h 1301751"/>
                <a:gd name="connsiteX123" fmla="*/ 794147 w 1277939"/>
                <a:gd name="connsiteY123" fmla="*/ 884238 h 1301751"/>
                <a:gd name="connsiteX124" fmla="*/ 815976 w 1277939"/>
                <a:gd name="connsiteY124" fmla="*/ 932884 h 1301751"/>
                <a:gd name="connsiteX125" fmla="*/ 794147 w 1277939"/>
                <a:gd name="connsiteY125" fmla="*/ 946151 h 1301751"/>
                <a:gd name="connsiteX126" fmla="*/ 789782 w 1277939"/>
                <a:gd name="connsiteY126" fmla="*/ 946151 h 1301751"/>
                <a:gd name="connsiteX127" fmla="*/ 763588 w 1277939"/>
                <a:gd name="connsiteY127" fmla="*/ 901928 h 1301751"/>
                <a:gd name="connsiteX128" fmla="*/ 789782 w 1277939"/>
                <a:gd name="connsiteY128" fmla="*/ 884238 h 1301751"/>
                <a:gd name="connsiteX129" fmla="*/ 1251744 w 1277939"/>
                <a:gd name="connsiteY129" fmla="*/ 884237 h 1301751"/>
                <a:gd name="connsiteX130" fmla="*/ 1277938 w 1277939"/>
                <a:gd name="connsiteY130" fmla="*/ 932883 h 1301751"/>
                <a:gd name="connsiteX131" fmla="*/ 1251744 w 1277939"/>
                <a:gd name="connsiteY131" fmla="*/ 946150 h 1301751"/>
                <a:gd name="connsiteX132" fmla="*/ 1225550 w 1277939"/>
                <a:gd name="connsiteY132" fmla="*/ 901927 h 1301751"/>
                <a:gd name="connsiteX133" fmla="*/ 1251744 w 1277939"/>
                <a:gd name="connsiteY133" fmla="*/ 884237 h 1301751"/>
                <a:gd name="connsiteX134" fmla="*/ 563563 w 1277939"/>
                <a:gd name="connsiteY134" fmla="*/ 842963 h 1301751"/>
                <a:gd name="connsiteX135" fmla="*/ 590551 w 1277939"/>
                <a:gd name="connsiteY135" fmla="*/ 888320 h 1301751"/>
                <a:gd name="connsiteX136" fmla="*/ 563563 w 1277939"/>
                <a:gd name="connsiteY136" fmla="*/ 906463 h 1301751"/>
                <a:gd name="connsiteX137" fmla="*/ 563563 w 1277939"/>
                <a:gd name="connsiteY137" fmla="*/ 901927 h 1301751"/>
                <a:gd name="connsiteX138" fmla="*/ 536576 w 1277939"/>
                <a:gd name="connsiteY138" fmla="*/ 856570 h 1301751"/>
                <a:gd name="connsiteX139" fmla="*/ 563563 w 1277939"/>
                <a:gd name="connsiteY139" fmla="*/ 842963 h 1301751"/>
                <a:gd name="connsiteX140" fmla="*/ 1020763 w 1277939"/>
                <a:gd name="connsiteY140" fmla="*/ 839788 h 1301751"/>
                <a:gd name="connsiteX141" fmla="*/ 1047751 w 1277939"/>
                <a:gd name="connsiteY141" fmla="*/ 888434 h 1301751"/>
                <a:gd name="connsiteX142" fmla="*/ 1020763 w 1277939"/>
                <a:gd name="connsiteY142" fmla="*/ 901701 h 1301751"/>
                <a:gd name="connsiteX143" fmla="*/ 993776 w 1277939"/>
                <a:gd name="connsiteY143" fmla="*/ 857478 h 1301751"/>
                <a:gd name="connsiteX144" fmla="*/ 1020763 w 1277939"/>
                <a:gd name="connsiteY144" fmla="*/ 839788 h 1301751"/>
                <a:gd name="connsiteX145" fmla="*/ 869950 w 1277939"/>
                <a:gd name="connsiteY145" fmla="*/ 839788 h 1301751"/>
                <a:gd name="connsiteX146" fmla="*/ 896938 w 1277939"/>
                <a:gd name="connsiteY146" fmla="*/ 888434 h 1301751"/>
                <a:gd name="connsiteX147" fmla="*/ 869950 w 1277939"/>
                <a:gd name="connsiteY147" fmla="*/ 901701 h 1301751"/>
                <a:gd name="connsiteX148" fmla="*/ 842963 w 1277939"/>
                <a:gd name="connsiteY148" fmla="*/ 857478 h 1301751"/>
                <a:gd name="connsiteX149" fmla="*/ 869950 w 1277939"/>
                <a:gd name="connsiteY149" fmla="*/ 839788 h 1301751"/>
                <a:gd name="connsiteX150" fmla="*/ 714375 w 1277939"/>
                <a:gd name="connsiteY150" fmla="*/ 839788 h 1301751"/>
                <a:gd name="connsiteX151" fmla="*/ 714375 w 1277939"/>
                <a:gd name="connsiteY151" fmla="*/ 844210 h 1301751"/>
                <a:gd name="connsiteX152" fmla="*/ 741363 w 1277939"/>
                <a:gd name="connsiteY152" fmla="*/ 888434 h 1301751"/>
                <a:gd name="connsiteX153" fmla="*/ 714375 w 1277939"/>
                <a:gd name="connsiteY153" fmla="*/ 901701 h 1301751"/>
                <a:gd name="connsiteX154" fmla="*/ 687388 w 1277939"/>
                <a:gd name="connsiteY154" fmla="*/ 857478 h 1301751"/>
                <a:gd name="connsiteX155" fmla="*/ 714375 w 1277939"/>
                <a:gd name="connsiteY155" fmla="*/ 839788 h 1301751"/>
                <a:gd name="connsiteX156" fmla="*/ 1176338 w 1277939"/>
                <a:gd name="connsiteY156" fmla="*/ 839787 h 1301751"/>
                <a:gd name="connsiteX157" fmla="*/ 1203325 w 1277939"/>
                <a:gd name="connsiteY157" fmla="*/ 888433 h 1301751"/>
                <a:gd name="connsiteX158" fmla="*/ 1176338 w 1277939"/>
                <a:gd name="connsiteY158" fmla="*/ 901700 h 1301751"/>
                <a:gd name="connsiteX159" fmla="*/ 1149350 w 1277939"/>
                <a:gd name="connsiteY159" fmla="*/ 857477 h 1301751"/>
                <a:gd name="connsiteX160" fmla="*/ 1176338 w 1277939"/>
                <a:gd name="connsiteY160" fmla="*/ 839787 h 1301751"/>
                <a:gd name="connsiteX161" fmla="*/ 638970 w 1277939"/>
                <a:gd name="connsiteY161" fmla="*/ 799783 h 1301751"/>
                <a:gd name="connsiteX162" fmla="*/ 665164 w 1277939"/>
                <a:gd name="connsiteY162" fmla="*/ 844233 h 1301751"/>
                <a:gd name="connsiteX163" fmla="*/ 638970 w 1277939"/>
                <a:gd name="connsiteY163" fmla="*/ 857568 h 1301751"/>
                <a:gd name="connsiteX164" fmla="*/ 612776 w 1277939"/>
                <a:gd name="connsiteY164" fmla="*/ 813118 h 1301751"/>
                <a:gd name="connsiteX165" fmla="*/ 638970 w 1277939"/>
                <a:gd name="connsiteY165" fmla="*/ 799783 h 1301751"/>
                <a:gd name="connsiteX166" fmla="*/ 488157 w 1277939"/>
                <a:gd name="connsiteY166" fmla="*/ 798513 h 1301751"/>
                <a:gd name="connsiteX167" fmla="*/ 514351 w 1277939"/>
                <a:gd name="connsiteY167" fmla="*/ 843870 h 1301751"/>
                <a:gd name="connsiteX168" fmla="*/ 488157 w 1277939"/>
                <a:gd name="connsiteY168" fmla="*/ 862013 h 1301751"/>
                <a:gd name="connsiteX169" fmla="*/ 461963 w 1277939"/>
                <a:gd name="connsiteY169" fmla="*/ 812120 h 1301751"/>
                <a:gd name="connsiteX170" fmla="*/ 488157 w 1277939"/>
                <a:gd name="connsiteY170" fmla="*/ 798513 h 1301751"/>
                <a:gd name="connsiteX171" fmla="*/ 945357 w 1277939"/>
                <a:gd name="connsiteY171" fmla="*/ 795338 h 1301751"/>
                <a:gd name="connsiteX172" fmla="*/ 971551 w 1277939"/>
                <a:gd name="connsiteY172" fmla="*/ 843984 h 1301751"/>
                <a:gd name="connsiteX173" fmla="*/ 945357 w 1277939"/>
                <a:gd name="connsiteY173" fmla="*/ 857251 h 1301751"/>
                <a:gd name="connsiteX174" fmla="*/ 919163 w 1277939"/>
                <a:gd name="connsiteY174" fmla="*/ 813028 h 1301751"/>
                <a:gd name="connsiteX175" fmla="*/ 945357 w 1277939"/>
                <a:gd name="connsiteY175" fmla="*/ 795338 h 1301751"/>
                <a:gd name="connsiteX176" fmla="*/ 789782 w 1277939"/>
                <a:gd name="connsiteY176" fmla="*/ 795338 h 1301751"/>
                <a:gd name="connsiteX177" fmla="*/ 794147 w 1277939"/>
                <a:gd name="connsiteY177" fmla="*/ 799760 h 1301751"/>
                <a:gd name="connsiteX178" fmla="*/ 815976 w 1277939"/>
                <a:gd name="connsiteY178" fmla="*/ 843984 h 1301751"/>
                <a:gd name="connsiteX179" fmla="*/ 794147 w 1277939"/>
                <a:gd name="connsiteY179" fmla="*/ 857251 h 1301751"/>
                <a:gd name="connsiteX180" fmla="*/ 789782 w 1277939"/>
                <a:gd name="connsiteY180" fmla="*/ 857251 h 1301751"/>
                <a:gd name="connsiteX181" fmla="*/ 763588 w 1277939"/>
                <a:gd name="connsiteY181" fmla="*/ 813028 h 1301751"/>
                <a:gd name="connsiteX182" fmla="*/ 789782 w 1277939"/>
                <a:gd name="connsiteY182" fmla="*/ 795338 h 1301751"/>
                <a:gd name="connsiteX183" fmla="*/ 1251744 w 1277939"/>
                <a:gd name="connsiteY183" fmla="*/ 795337 h 1301751"/>
                <a:gd name="connsiteX184" fmla="*/ 1277938 w 1277939"/>
                <a:gd name="connsiteY184" fmla="*/ 843983 h 1301751"/>
                <a:gd name="connsiteX185" fmla="*/ 1251744 w 1277939"/>
                <a:gd name="connsiteY185" fmla="*/ 857250 h 1301751"/>
                <a:gd name="connsiteX186" fmla="*/ 1225550 w 1277939"/>
                <a:gd name="connsiteY186" fmla="*/ 813027 h 1301751"/>
                <a:gd name="connsiteX187" fmla="*/ 1251744 w 1277939"/>
                <a:gd name="connsiteY187" fmla="*/ 795337 h 1301751"/>
                <a:gd name="connsiteX188" fmla="*/ 1096169 w 1277939"/>
                <a:gd name="connsiteY188" fmla="*/ 795337 h 1301751"/>
                <a:gd name="connsiteX189" fmla="*/ 1122363 w 1277939"/>
                <a:gd name="connsiteY189" fmla="*/ 843983 h 1301751"/>
                <a:gd name="connsiteX190" fmla="*/ 1096169 w 1277939"/>
                <a:gd name="connsiteY190" fmla="*/ 857250 h 1301751"/>
                <a:gd name="connsiteX191" fmla="*/ 1069975 w 1277939"/>
                <a:gd name="connsiteY191" fmla="*/ 813027 h 1301751"/>
                <a:gd name="connsiteX192" fmla="*/ 1096169 w 1277939"/>
                <a:gd name="connsiteY192" fmla="*/ 795337 h 1301751"/>
                <a:gd name="connsiteX193" fmla="*/ 714375 w 1277939"/>
                <a:gd name="connsiteY193" fmla="*/ 755333 h 1301751"/>
                <a:gd name="connsiteX194" fmla="*/ 741363 w 1277939"/>
                <a:gd name="connsiteY194" fmla="*/ 799783 h 1301751"/>
                <a:gd name="connsiteX195" fmla="*/ 714375 w 1277939"/>
                <a:gd name="connsiteY195" fmla="*/ 813118 h 1301751"/>
                <a:gd name="connsiteX196" fmla="*/ 687388 w 1277939"/>
                <a:gd name="connsiteY196" fmla="*/ 768668 h 1301751"/>
                <a:gd name="connsiteX197" fmla="*/ 714375 w 1277939"/>
                <a:gd name="connsiteY197" fmla="*/ 755333 h 1301751"/>
                <a:gd name="connsiteX198" fmla="*/ 563563 w 1277939"/>
                <a:gd name="connsiteY198" fmla="*/ 754063 h 1301751"/>
                <a:gd name="connsiteX199" fmla="*/ 590551 w 1277939"/>
                <a:gd name="connsiteY199" fmla="*/ 799420 h 1301751"/>
                <a:gd name="connsiteX200" fmla="*/ 563563 w 1277939"/>
                <a:gd name="connsiteY200" fmla="*/ 817563 h 1301751"/>
                <a:gd name="connsiteX201" fmla="*/ 563563 w 1277939"/>
                <a:gd name="connsiteY201" fmla="*/ 813027 h 1301751"/>
                <a:gd name="connsiteX202" fmla="*/ 536576 w 1277939"/>
                <a:gd name="connsiteY202" fmla="*/ 767670 h 1301751"/>
                <a:gd name="connsiteX203" fmla="*/ 563563 w 1277939"/>
                <a:gd name="connsiteY203" fmla="*/ 754063 h 1301751"/>
                <a:gd name="connsiteX204" fmla="*/ 407988 w 1277939"/>
                <a:gd name="connsiteY204" fmla="*/ 754063 h 1301751"/>
                <a:gd name="connsiteX205" fmla="*/ 434976 w 1277939"/>
                <a:gd name="connsiteY205" fmla="*/ 799420 h 1301751"/>
                <a:gd name="connsiteX206" fmla="*/ 407988 w 1277939"/>
                <a:gd name="connsiteY206" fmla="*/ 817563 h 1301751"/>
                <a:gd name="connsiteX207" fmla="*/ 381001 w 1277939"/>
                <a:gd name="connsiteY207" fmla="*/ 767670 h 1301751"/>
                <a:gd name="connsiteX208" fmla="*/ 407988 w 1277939"/>
                <a:gd name="connsiteY208" fmla="*/ 754063 h 1301751"/>
                <a:gd name="connsiteX209" fmla="*/ 1020763 w 1277939"/>
                <a:gd name="connsiteY209" fmla="*/ 750888 h 1301751"/>
                <a:gd name="connsiteX210" fmla="*/ 1047751 w 1277939"/>
                <a:gd name="connsiteY210" fmla="*/ 799534 h 1301751"/>
                <a:gd name="connsiteX211" fmla="*/ 1020763 w 1277939"/>
                <a:gd name="connsiteY211" fmla="*/ 812801 h 1301751"/>
                <a:gd name="connsiteX212" fmla="*/ 993776 w 1277939"/>
                <a:gd name="connsiteY212" fmla="*/ 768578 h 1301751"/>
                <a:gd name="connsiteX213" fmla="*/ 1020763 w 1277939"/>
                <a:gd name="connsiteY213" fmla="*/ 750888 h 1301751"/>
                <a:gd name="connsiteX214" fmla="*/ 869950 w 1277939"/>
                <a:gd name="connsiteY214" fmla="*/ 750888 h 1301751"/>
                <a:gd name="connsiteX215" fmla="*/ 896938 w 1277939"/>
                <a:gd name="connsiteY215" fmla="*/ 799534 h 1301751"/>
                <a:gd name="connsiteX216" fmla="*/ 869950 w 1277939"/>
                <a:gd name="connsiteY216" fmla="*/ 812801 h 1301751"/>
                <a:gd name="connsiteX217" fmla="*/ 842963 w 1277939"/>
                <a:gd name="connsiteY217" fmla="*/ 768578 h 1301751"/>
                <a:gd name="connsiteX218" fmla="*/ 869950 w 1277939"/>
                <a:gd name="connsiteY218" fmla="*/ 750888 h 1301751"/>
                <a:gd name="connsiteX219" fmla="*/ 1176338 w 1277939"/>
                <a:gd name="connsiteY219" fmla="*/ 750887 h 1301751"/>
                <a:gd name="connsiteX220" fmla="*/ 1203325 w 1277939"/>
                <a:gd name="connsiteY220" fmla="*/ 799533 h 1301751"/>
                <a:gd name="connsiteX221" fmla="*/ 1176338 w 1277939"/>
                <a:gd name="connsiteY221" fmla="*/ 812800 h 1301751"/>
                <a:gd name="connsiteX222" fmla="*/ 1149350 w 1277939"/>
                <a:gd name="connsiteY222" fmla="*/ 768577 h 1301751"/>
                <a:gd name="connsiteX223" fmla="*/ 1176338 w 1277939"/>
                <a:gd name="connsiteY223" fmla="*/ 750887 h 1301751"/>
                <a:gd name="connsiteX224" fmla="*/ 638970 w 1277939"/>
                <a:gd name="connsiteY224" fmla="*/ 709613 h 1301751"/>
                <a:gd name="connsiteX225" fmla="*/ 665164 w 1277939"/>
                <a:gd name="connsiteY225" fmla="*/ 754970 h 1301751"/>
                <a:gd name="connsiteX226" fmla="*/ 638970 w 1277939"/>
                <a:gd name="connsiteY226" fmla="*/ 773113 h 1301751"/>
                <a:gd name="connsiteX227" fmla="*/ 638970 w 1277939"/>
                <a:gd name="connsiteY227" fmla="*/ 768577 h 1301751"/>
                <a:gd name="connsiteX228" fmla="*/ 612776 w 1277939"/>
                <a:gd name="connsiteY228" fmla="*/ 723220 h 1301751"/>
                <a:gd name="connsiteX229" fmla="*/ 638970 w 1277939"/>
                <a:gd name="connsiteY229" fmla="*/ 709613 h 1301751"/>
                <a:gd name="connsiteX230" fmla="*/ 488157 w 1277939"/>
                <a:gd name="connsiteY230" fmla="*/ 709613 h 1301751"/>
                <a:gd name="connsiteX231" fmla="*/ 514351 w 1277939"/>
                <a:gd name="connsiteY231" fmla="*/ 754970 h 1301751"/>
                <a:gd name="connsiteX232" fmla="*/ 488157 w 1277939"/>
                <a:gd name="connsiteY232" fmla="*/ 773113 h 1301751"/>
                <a:gd name="connsiteX233" fmla="*/ 461963 w 1277939"/>
                <a:gd name="connsiteY233" fmla="*/ 723220 h 1301751"/>
                <a:gd name="connsiteX234" fmla="*/ 488157 w 1277939"/>
                <a:gd name="connsiteY234" fmla="*/ 709613 h 1301751"/>
                <a:gd name="connsiteX235" fmla="*/ 332582 w 1277939"/>
                <a:gd name="connsiteY235" fmla="*/ 709613 h 1301751"/>
                <a:gd name="connsiteX236" fmla="*/ 358776 w 1277939"/>
                <a:gd name="connsiteY236" fmla="*/ 754970 h 1301751"/>
                <a:gd name="connsiteX237" fmla="*/ 332582 w 1277939"/>
                <a:gd name="connsiteY237" fmla="*/ 773113 h 1301751"/>
                <a:gd name="connsiteX238" fmla="*/ 306388 w 1277939"/>
                <a:gd name="connsiteY238" fmla="*/ 723220 h 1301751"/>
                <a:gd name="connsiteX239" fmla="*/ 332582 w 1277939"/>
                <a:gd name="connsiteY239" fmla="*/ 709613 h 1301751"/>
                <a:gd name="connsiteX240" fmla="*/ 945357 w 1277939"/>
                <a:gd name="connsiteY240" fmla="*/ 706438 h 1301751"/>
                <a:gd name="connsiteX241" fmla="*/ 971551 w 1277939"/>
                <a:gd name="connsiteY241" fmla="*/ 755084 h 1301751"/>
                <a:gd name="connsiteX242" fmla="*/ 945357 w 1277939"/>
                <a:gd name="connsiteY242" fmla="*/ 768351 h 1301751"/>
                <a:gd name="connsiteX243" fmla="*/ 919163 w 1277939"/>
                <a:gd name="connsiteY243" fmla="*/ 724128 h 1301751"/>
                <a:gd name="connsiteX244" fmla="*/ 945357 w 1277939"/>
                <a:gd name="connsiteY244" fmla="*/ 706438 h 1301751"/>
                <a:gd name="connsiteX245" fmla="*/ 789782 w 1277939"/>
                <a:gd name="connsiteY245" fmla="*/ 706438 h 1301751"/>
                <a:gd name="connsiteX246" fmla="*/ 794147 w 1277939"/>
                <a:gd name="connsiteY246" fmla="*/ 710860 h 1301751"/>
                <a:gd name="connsiteX247" fmla="*/ 815976 w 1277939"/>
                <a:gd name="connsiteY247" fmla="*/ 755084 h 1301751"/>
                <a:gd name="connsiteX248" fmla="*/ 794147 w 1277939"/>
                <a:gd name="connsiteY248" fmla="*/ 768351 h 1301751"/>
                <a:gd name="connsiteX249" fmla="*/ 789782 w 1277939"/>
                <a:gd name="connsiteY249" fmla="*/ 768351 h 1301751"/>
                <a:gd name="connsiteX250" fmla="*/ 763588 w 1277939"/>
                <a:gd name="connsiteY250" fmla="*/ 724128 h 1301751"/>
                <a:gd name="connsiteX251" fmla="*/ 789782 w 1277939"/>
                <a:gd name="connsiteY251" fmla="*/ 706438 h 1301751"/>
                <a:gd name="connsiteX252" fmla="*/ 1251744 w 1277939"/>
                <a:gd name="connsiteY252" fmla="*/ 706437 h 1301751"/>
                <a:gd name="connsiteX253" fmla="*/ 1277938 w 1277939"/>
                <a:gd name="connsiteY253" fmla="*/ 755083 h 1301751"/>
                <a:gd name="connsiteX254" fmla="*/ 1251744 w 1277939"/>
                <a:gd name="connsiteY254" fmla="*/ 768350 h 1301751"/>
                <a:gd name="connsiteX255" fmla="*/ 1225550 w 1277939"/>
                <a:gd name="connsiteY255" fmla="*/ 724127 h 1301751"/>
                <a:gd name="connsiteX256" fmla="*/ 1251744 w 1277939"/>
                <a:gd name="connsiteY256" fmla="*/ 706437 h 1301751"/>
                <a:gd name="connsiteX257" fmla="*/ 1096169 w 1277939"/>
                <a:gd name="connsiteY257" fmla="*/ 706437 h 1301751"/>
                <a:gd name="connsiteX258" fmla="*/ 1122363 w 1277939"/>
                <a:gd name="connsiteY258" fmla="*/ 755083 h 1301751"/>
                <a:gd name="connsiteX259" fmla="*/ 1096169 w 1277939"/>
                <a:gd name="connsiteY259" fmla="*/ 768350 h 1301751"/>
                <a:gd name="connsiteX260" fmla="*/ 1069975 w 1277939"/>
                <a:gd name="connsiteY260" fmla="*/ 724127 h 1301751"/>
                <a:gd name="connsiteX261" fmla="*/ 1096169 w 1277939"/>
                <a:gd name="connsiteY261" fmla="*/ 706437 h 1301751"/>
                <a:gd name="connsiteX262" fmla="*/ 714375 w 1277939"/>
                <a:gd name="connsiteY262" fmla="*/ 666433 h 1301751"/>
                <a:gd name="connsiteX263" fmla="*/ 741363 w 1277939"/>
                <a:gd name="connsiteY263" fmla="*/ 710883 h 1301751"/>
                <a:gd name="connsiteX264" fmla="*/ 714375 w 1277939"/>
                <a:gd name="connsiteY264" fmla="*/ 724218 h 1301751"/>
                <a:gd name="connsiteX265" fmla="*/ 687388 w 1277939"/>
                <a:gd name="connsiteY265" fmla="*/ 679768 h 1301751"/>
                <a:gd name="connsiteX266" fmla="*/ 714375 w 1277939"/>
                <a:gd name="connsiteY266" fmla="*/ 666433 h 1301751"/>
                <a:gd name="connsiteX267" fmla="*/ 563564 w 1277939"/>
                <a:gd name="connsiteY267" fmla="*/ 665163 h 1301751"/>
                <a:gd name="connsiteX268" fmla="*/ 590551 w 1277939"/>
                <a:gd name="connsiteY268" fmla="*/ 710520 h 1301751"/>
                <a:gd name="connsiteX269" fmla="*/ 563564 w 1277939"/>
                <a:gd name="connsiteY269" fmla="*/ 728663 h 1301751"/>
                <a:gd name="connsiteX270" fmla="*/ 536576 w 1277939"/>
                <a:gd name="connsiteY270" fmla="*/ 678770 h 1301751"/>
                <a:gd name="connsiteX271" fmla="*/ 563564 w 1277939"/>
                <a:gd name="connsiteY271" fmla="*/ 665163 h 1301751"/>
                <a:gd name="connsiteX272" fmla="*/ 407989 w 1277939"/>
                <a:gd name="connsiteY272" fmla="*/ 665163 h 1301751"/>
                <a:gd name="connsiteX273" fmla="*/ 434976 w 1277939"/>
                <a:gd name="connsiteY273" fmla="*/ 710520 h 1301751"/>
                <a:gd name="connsiteX274" fmla="*/ 407989 w 1277939"/>
                <a:gd name="connsiteY274" fmla="*/ 728663 h 1301751"/>
                <a:gd name="connsiteX275" fmla="*/ 381001 w 1277939"/>
                <a:gd name="connsiteY275" fmla="*/ 678770 h 1301751"/>
                <a:gd name="connsiteX276" fmla="*/ 407989 w 1277939"/>
                <a:gd name="connsiteY276" fmla="*/ 665163 h 1301751"/>
                <a:gd name="connsiteX277" fmla="*/ 257175 w 1277939"/>
                <a:gd name="connsiteY277" fmla="*/ 665162 h 1301751"/>
                <a:gd name="connsiteX278" fmla="*/ 284163 w 1277939"/>
                <a:gd name="connsiteY278" fmla="*/ 710519 h 1301751"/>
                <a:gd name="connsiteX279" fmla="*/ 257175 w 1277939"/>
                <a:gd name="connsiteY279" fmla="*/ 728662 h 1301751"/>
                <a:gd name="connsiteX280" fmla="*/ 230188 w 1277939"/>
                <a:gd name="connsiteY280" fmla="*/ 678769 h 1301751"/>
                <a:gd name="connsiteX281" fmla="*/ 257175 w 1277939"/>
                <a:gd name="connsiteY281" fmla="*/ 665162 h 1301751"/>
                <a:gd name="connsiteX282" fmla="*/ 869950 w 1277939"/>
                <a:gd name="connsiteY282" fmla="*/ 661988 h 1301751"/>
                <a:gd name="connsiteX283" fmla="*/ 869950 w 1277939"/>
                <a:gd name="connsiteY283" fmla="*/ 666410 h 1301751"/>
                <a:gd name="connsiteX284" fmla="*/ 896938 w 1277939"/>
                <a:gd name="connsiteY284" fmla="*/ 710634 h 1301751"/>
                <a:gd name="connsiteX285" fmla="*/ 869950 w 1277939"/>
                <a:gd name="connsiteY285" fmla="*/ 723901 h 1301751"/>
                <a:gd name="connsiteX286" fmla="*/ 842963 w 1277939"/>
                <a:gd name="connsiteY286" fmla="*/ 679678 h 1301751"/>
                <a:gd name="connsiteX287" fmla="*/ 869950 w 1277939"/>
                <a:gd name="connsiteY287" fmla="*/ 661988 h 1301751"/>
                <a:gd name="connsiteX288" fmla="*/ 1176338 w 1277939"/>
                <a:gd name="connsiteY288" fmla="*/ 661987 h 1301751"/>
                <a:gd name="connsiteX289" fmla="*/ 1203325 w 1277939"/>
                <a:gd name="connsiteY289" fmla="*/ 710633 h 1301751"/>
                <a:gd name="connsiteX290" fmla="*/ 1176338 w 1277939"/>
                <a:gd name="connsiteY290" fmla="*/ 723900 h 1301751"/>
                <a:gd name="connsiteX291" fmla="*/ 1149350 w 1277939"/>
                <a:gd name="connsiteY291" fmla="*/ 679677 h 1301751"/>
                <a:gd name="connsiteX292" fmla="*/ 1176338 w 1277939"/>
                <a:gd name="connsiteY292" fmla="*/ 661987 h 1301751"/>
                <a:gd name="connsiteX293" fmla="*/ 1020762 w 1277939"/>
                <a:gd name="connsiteY293" fmla="*/ 661987 h 1301751"/>
                <a:gd name="connsiteX294" fmla="*/ 1047750 w 1277939"/>
                <a:gd name="connsiteY294" fmla="*/ 710633 h 1301751"/>
                <a:gd name="connsiteX295" fmla="*/ 1020762 w 1277939"/>
                <a:gd name="connsiteY295" fmla="*/ 723900 h 1301751"/>
                <a:gd name="connsiteX296" fmla="*/ 993775 w 1277939"/>
                <a:gd name="connsiteY296" fmla="*/ 679677 h 1301751"/>
                <a:gd name="connsiteX297" fmla="*/ 1020762 w 1277939"/>
                <a:gd name="connsiteY297" fmla="*/ 661987 h 1301751"/>
                <a:gd name="connsiteX298" fmla="*/ 638970 w 1277939"/>
                <a:gd name="connsiteY298" fmla="*/ 620713 h 1301751"/>
                <a:gd name="connsiteX299" fmla="*/ 665164 w 1277939"/>
                <a:gd name="connsiteY299" fmla="*/ 666070 h 1301751"/>
                <a:gd name="connsiteX300" fmla="*/ 638970 w 1277939"/>
                <a:gd name="connsiteY300" fmla="*/ 684213 h 1301751"/>
                <a:gd name="connsiteX301" fmla="*/ 638970 w 1277939"/>
                <a:gd name="connsiteY301" fmla="*/ 679677 h 1301751"/>
                <a:gd name="connsiteX302" fmla="*/ 612776 w 1277939"/>
                <a:gd name="connsiteY302" fmla="*/ 634320 h 1301751"/>
                <a:gd name="connsiteX303" fmla="*/ 638970 w 1277939"/>
                <a:gd name="connsiteY303" fmla="*/ 620713 h 1301751"/>
                <a:gd name="connsiteX304" fmla="*/ 488157 w 1277939"/>
                <a:gd name="connsiteY304" fmla="*/ 620713 h 1301751"/>
                <a:gd name="connsiteX305" fmla="*/ 514351 w 1277939"/>
                <a:gd name="connsiteY305" fmla="*/ 666070 h 1301751"/>
                <a:gd name="connsiteX306" fmla="*/ 488157 w 1277939"/>
                <a:gd name="connsiteY306" fmla="*/ 684213 h 1301751"/>
                <a:gd name="connsiteX307" fmla="*/ 461963 w 1277939"/>
                <a:gd name="connsiteY307" fmla="*/ 634320 h 1301751"/>
                <a:gd name="connsiteX308" fmla="*/ 488157 w 1277939"/>
                <a:gd name="connsiteY308" fmla="*/ 620713 h 1301751"/>
                <a:gd name="connsiteX309" fmla="*/ 332582 w 1277939"/>
                <a:gd name="connsiteY309" fmla="*/ 620713 h 1301751"/>
                <a:gd name="connsiteX310" fmla="*/ 358776 w 1277939"/>
                <a:gd name="connsiteY310" fmla="*/ 666070 h 1301751"/>
                <a:gd name="connsiteX311" fmla="*/ 332582 w 1277939"/>
                <a:gd name="connsiteY311" fmla="*/ 684213 h 1301751"/>
                <a:gd name="connsiteX312" fmla="*/ 306388 w 1277939"/>
                <a:gd name="connsiteY312" fmla="*/ 634320 h 1301751"/>
                <a:gd name="connsiteX313" fmla="*/ 332582 w 1277939"/>
                <a:gd name="connsiteY313" fmla="*/ 620713 h 1301751"/>
                <a:gd name="connsiteX314" fmla="*/ 181769 w 1277939"/>
                <a:gd name="connsiteY314" fmla="*/ 620712 h 1301751"/>
                <a:gd name="connsiteX315" fmla="*/ 207963 w 1277939"/>
                <a:gd name="connsiteY315" fmla="*/ 666069 h 1301751"/>
                <a:gd name="connsiteX316" fmla="*/ 181769 w 1277939"/>
                <a:gd name="connsiteY316" fmla="*/ 684212 h 1301751"/>
                <a:gd name="connsiteX317" fmla="*/ 155575 w 1277939"/>
                <a:gd name="connsiteY317" fmla="*/ 634319 h 1301751"/>
                <a:gd name="connsiteX318" fmla="*/ 181769 w 1277939"/>
                <a:gd name="connsiteY318" fmla="*/ 620712 h 1301751"/>
                <a:gd name="connsiteX319" fmla="*/ 790327 w 1277939"/>
                <a:gd name="connsiteY319" fmla="*/ 620316 h 1301751"/>
                <a:gd name="connsiteX320" fmla="*/ 794147 w 1277939"/>
                <a:gd name="connsiteY320" fmla="*/ 621983 h 1301751"/>
                <a:gd name="connsiteX321" fmla="*/ 815976 w 1277939"/>
                <a:gd name="connsiteY321" fmla="*/ 666433 h 1301751"/>
                <a:gd name="connsiteX322" fmla="*/ 794147 w 1277939"/>
                <a:gd name="connsiteY322" fmla="*/ 679768 h 1301751"/>
                <a:gd name="connsiteX323" fmla="*/ 789782 w 1277939"/>
                <a:gd name="connsiteY323" fmla="*/ 679768 h 1301751"/>
                <a:gd name="connsiteX324" fmla="*/ 763588 w 1277939"/>
                <a:gd name="connsiteY324" fmla="*/ 635318 h 1301751"/>
                <a:gd name="connsiteX325" fmla="*/ 789782 w 1277939"/>
                <a:gd name="connsiteY325" fmla="*/ 621983 h 1301751"/>
                <a:gd name="connsiteX326" fmla="*/ 790327 w 1277939"/>
                <a:gd name="connsiteY326" fmla="*/ 620316 h 1301751"/>
                <a:gd name="connsiteX327" fmla="*/ 1096169 w 1277939"/>
                <a:gd name="connsiteY327" fmla="*/ 617537 h 1301751"/>
                <a:gd name="connsiteX328" fmla="*/ 1122363 w 1277939"/>
                <a:gd name="connsiteY328" fmla="*/ 666183 h 1301751"/>
                <a:gd name="connsiteX329" fmla="*/ 1096169 w 1277939"/>
                <a:gd name="connsiteY329" fmla="*/ 679450 h 1301751"/>
                <a:gd name="connsiteX330" fmla="*/ 1069975 w 1277939"/>
                <a:gd name="connsiteY330" fmla="*/ 635227 h 1301751"/>
                <a:gd name="connsiteX331" fmla="*/ 1096169 w 1277939"/>
                <a:gd name="connsiteY331" fmla="*/ 617537 h 1301751"/>
                <a:gd name="connsiteX332" fmla="*/ 945357 w 1277939"/>
                <a:gd name="connsiteY332" fmla="*/ 617537 h 1301751"/>
                <a:gd name="connsiteX333" fmla="*/ 971551 w 1277939"/>
                <a:gd name="connsiteY333" fmla="*/ 666183 h 1301751"/>
                <a:gd name="connsiteX334" fmla="*/ 945357 w 1277939"/>
                <a:gd name="connsiteY334" fmla="*/ 679450 h 1301751"/>
                <a:gd name="connsiteX335" fmla="*/ 919163 w 1277939"/>
                <a:gd name="connsiteY335" fmla="*/ 635227 h 1301751"/>
                <a:gd name="connsiteX336" fmla="*/ 945357 w 1277939"/>
                <a:gd name="connsiteY336" fmla="*/ 617537 h 1301751"/>
                <a:gd name="connsiteX337" fmla="*/ 714375 w 1277939"/>
                <a:gd name="connsiteY337" fmla="*/ 576263 h 1301751"/>
                <a:gd name="connsiteX338" fmla="*/ 741363 w 1277939"/>
                <a:gd name="connsiteY338" fmla="*/ 621620 h 1301751"/>
                <a:gd name="connsiteX339" fmla="*/ 714375 w 1277939"/>
                <a:gd name="connsiteY339" fmla="*/ 639763 h 1301751"/>
                <a:gd name="connsiteX340" fmla="*/ 714375 w 1277939"/>
                <a:gd name="connsiteY340" fmla="*/ 635227 h 1301751"/>
                <a:gd name="connsiteX341" fmla="*/ 687388 w 1277939"/>
                <a:gd name="connsiteY341" fmla="*/ 589870 h 1301751"/>
                <a:gd name="connsiteX342" fmla="*/ 714375 w 1277939"/>
                <a:gd name="connsiteY342" fmla="*/ 576263 h 1301751"/>
                <a:gd name="connsiteX343" fmla="*/ 563564 w 1277939"/>
                <a:gd name="connsiteY343" fmla="*/ 576263 h 1301751"/>
                <a:gd name="connsiteX344" fmla="*/ 590551 w 1277939"/>
                <a:gd name="connsiteY344" fmla="*/ 621620 h 1301751"/>
                <a:gd name="connsiteX345" fmla="*/ 563564 w 1277939"/>
                <a:gd name="connsiteY345" fmla="*/ 639763 h 1301751"/>
                <a:gd name="connsiteX346" fmla="*/ 536576 w 1277939"/>
                <a:gd name="connsiteY346" fmla="*/ 589870 h 1301751"/>
                <a:gd name="connsiteX347" fmla="*/ 563564 w 1277939"/>
                <a:gd name="connsiteY347" fmla="*/ 576263 h 1301751"/>
                <a:gd name="connsiteX348" fmla="*/ 407989 w 1277939"/>
                <a:gd name="connsiteY348" fmla="*/ 576263 h 1301751"/>
                <a:gd name="connsiteX349" fmla="*/ 434976 w 1277939"/>
                <a:gd name="connsiteY349" fmla="*/ 621620 h 1301751"/>
                <a:gd name="connsiteX350" fmla="*/ 407989 w 1277939"/>
                <a:gd name="connsiteY350" fmla="*/ 639763 h 1301751"/>
                <a:gd name="connsiteX351" fmla="*/ 381001 w 1277939"/>
                <a:gd name="connsiteY351" fmla="*/ 589870 h 1301751"/>
                <a:gd name="connsiteX352" fmla="*/ 407989 w 1277939"/>
                <a:gd name="connsiteY352" fmla="*/ 576263 h 1301751"/>
                <a:gd name="connsiteX353" fmla="*/ 257175 w 1277939"/>
                <a:gd name="connsiteY353" fmla="*/ 576262 h 1301751"/>
                <a:gd name="connsiteX354" fmla="*/ 284163 w 1277939"/>
                <a:gd name="connsiteY354" fmla="*/ 621619 h 1301751"/>
                <a:gd name="connsiteX355" fmla="*/ 257175 w 1277939"/>
                <a:gd name="connsiteY355" fmla="*/ 639762 h 1301751"/>
                <a:gd name="connsiteX356" fmla="*/ 230188 w 1277939"/>
                <a:gd name="connsiteY356" fmla="*/ 589869 h 1301751"/>
                <a:gd name="connsiteX357" fmla="*/ 257175 w 1277939"/>
                <a:gd name="connsiteY357" fmla="*/ 576262 h 1301751"/>
                <a:gd name="connsiteX358" fmla="*/ 101600 w 1277939"/>
                <a:gd name="connsiteY358" fmla="*/ 576262 h 1301751"/>
                <a:gd name="connsiteX359" fmla="*/ 106098 w 1277939"/>
                <a:gd name="connsiteY359" fmla="*/ 576262 h 1301751"/>
                <a:gd name="connsiteX360" fmla="*/ 128588 w 1277939"/>
                <a:gd name="connsiteY360" fmla="*/ 621619 h 1301751"/>
                <a:gd name="connsiteX361" fmla="*/ 106098 w 1277939"/>
                <a:gd name="connsiteY361" fmla="*/ 639762 h 1301751"/>
                <a:gd name="connsiteX362" fmla="*/ 101600 w 1277939"/>
                <a:gd name="connsiteY362" fmla="*/ 639762 h 1301751"/>
                <a:gd name="connsiteX363" fmla="*/ 74613 w 1277939"/>
                <a:gd name="connsiteY363" fmla="*/ 589869 h 1301751"/>
                <a:gd name="connsiteX364" fmla="*/ 101600 w 1277939"/>
                <a:gd name="connsiteY364" fmla="*/ 576262 h 1301751"/>
                <a:gd name="connsiteX365" fmla="*/ 1020762 w 1277939"/>
                <a:gd name="connsiteY365" fmla="*/ 573087 h 1301751"/>
                <a:gd name="connsiteX366" fmla="*/ 1047750 w 1277939"/>
                <a:gd name="connsiteY366" fmla="*/ 621733 h 1301751"/>
                <a:gd name="connsiteX367" fmla="*/ 1020762 w 1277939"/>
                <a:gd name="connsiteY367" fmla="*/ 635000 h 1301751"/>
                <a:gd name="connsiteX368" fmla="*/ 993775 w 1277939"/>
                <a:gd name="connsiteY368" fmla="*/ 590776 h 1301751"/>
                <a:gd name="connsiteX369" fmla="*/ 1020762 w 1277939"/>
                <a:gd name="connsiteY369" fmla="*/ 573087 h 1301751"/>
                <a:gd name="connsiteX370" fmla="*/ 869950 w 1277939"/>
                <a:gd name="connsiteY370" fmla="*/ 573087 h 1301751"/>
                <a:gd name="connsiteX371" fmla="*/ 869950 w 1277939"/>
                <a:gd name="connsiteY371" fmla="*/ 577509 h 1301751"/>
                <a:gd name="connsiteX372" fmla="*/ 896938 w 1277939"/>
                <a:gd name="connsiteY372" fmla="*/ 621733 h 1301751"/>
                <a:gd name="connsiteX373" fmla="*/ 869950 w 1277939"/>
                <a:gd name="connsiteY373" fmla="*/ 635000 h 1301751"/>
                <a:gd name="connsiteX374" fmla="*/ 842963 w 1277939"/>
                <a:gd name="connsiteY374" fmla="*/ 590776 h 1301751"/>
                <a:gd name="connsiteX375" fmla="*/ 869950 w 1277939"/>
                <a:gd name="connsiteY375" fmla="*/ 573087 h 1301751"/>
                <a:gd name="connsiteX376" fmla="*/ 638970 w 1277939"/>
                <a:gd name="connsiteY376" fmla="*/ 531813 h 1301751"/>
                <a:gd name="connsiteX377" fmla="*/ 665164 w 1277939"/>
                <a:gd name="connsiteY377" fmla="*/ 577170 h 1301751"/>
                <a:gd name="connsiteX378" fmla="*/ 638970 w 1277939"/>
                <a:gd name="connsiteY378" fmla="*/ 595313 h 1301751"/>
                <a:gd name="connsiteX379" fmla="*/ 612776 w 1277939"/>
                <a:gd name="connsiteY379" fmla="*/ 545420 h 1301751"/>
                <a:gd name="connsiteX380" fmla="*/ 638970 w 1277939"/>
                <a:gd name="connsiteY380" fmla="*/ 531813 h 1301751"/>
                <a:gd name="connsiteX381" fmla="*/ 488157 w 1277939"/>
                <a:gd name="connsiteY381" fmla="*/ 531813 h 1301751"/>
                <a:gd name="connsiteX382" fmla="*/ 514351 w 1277939"/>
                <a:gd name="connsiteY382" fmla="*/ 577170 h 1301751"/>
                <a:gd name="connsiteX383" fmla="*/ 488157 w 1277939"/>
                <a:gd name="connsiteY383" fmla="*/ 595313 h 1301751"/>
                <a:gd name="connsiteX384" fmla="*/ 461963 w 1277939"/>
                <a:gd name="connsiteY384" fmla="*/ 545420 h 1301751"/>
                <a:gd name="connsiteX385" fmla="*/ 488157 w 1277939"/>
                <a:gd name="connsiteY385" fmla="*/ 531813 h 1301751"/>
                <a:gd name="connsiteX386" fmla="*/ 332582 w 1277939"/>
                <a:gd name="connsiteY386" fmla="*/ 531813 h 1301751"/>
                <a:gd name="connsiteX387" fmla="*/ 358776 w 1277939"/>
                <a:gd name="connsiteY387" fmla="*/ 577170 h 1301751"/>
                <a:gd name="connsiteX388" fmla="*/ 332582 w 1277939"/>
                <a:gd name="connsiteY388" fmla="*/ 595313 h 1301751"/>
                <a:gd name="connsiteX389" fmla="*/ 306388 w 1277939"/>
                <a:gd name="connsiteY389" fmla="*/ 545420 h 1301751"/>
                <a:gd name="connsiteX390" fmla="*/ 332582 w 1277939"/>
                <a:gd name="connsiteY390" fmla="*/ 531813 h 1301751"/>
                <a:gd name="connsiteX391" fmla="*/ 181769 w 1277939"/>
                <a:gd name="connsiteY391" fmla="*/ 531812 h 1301751"/>
                <a:gd name="connsiteX392" fmla="*/ 207963 w 1277939"/>
                <a:gd name="connsiteY392" fmla="*/ 577169 h 1301751"/>
                <a:gd name="connsiteX393" fmla="*/ 181769 w 1277939"/>
                <a:gd name="connsiteY393" fmla="*/ 595312 h 1301751"/>
                <a:gd name="connsiteX394" fmla="*/ 155575 w 1277939"/>
                <a:gd name="connsiteY394" fmla="*/ 545419 h 1301751"/>
                <a:gd name="connsiteX395" fmla="*/ 181769 w 1277939"/>
                <a:gd name="connsiteY395" fmla="*/ 531812 h 1301751"/>
                <a:gd name="connsiteX396" fmla="*/ 26194 w 1277939"/>
                <a:gd name="connsiteY396" fmla="*/ 531812 h 1301751"/>
                <a:gd name="connsiteX397" fmla="*/ 52388 w 1277939"/>
                <a:gd name="connsiteY397" fmla="*/ 577169 h 1301751"/>
                <a:gd name="connsiteX398" fmla="*/ 26194 w 1277939"/>
                <a:gd name="connsiteY398" fmla="*/ 595312 h 1301751"/>
                <a:gd name="connsiteX399" fmla="*/ 0 w 1277939"/>
                <a:gd name="connsiteY399" fmla="*/ 549955 h 1301751"/>
                <a:gd name="connsiteX400" fmla="*/ 0 w 1277939"/>
                <a:gd name="connsiteY400" fmla="*/ 545419 h 1301751"/>
                <a:gd name="connsiteX401" fmla="*/ 26194 w 1277939"/>
                <a:gd name="connsiteY401" fmla="*/ 531812 h 1301751"/>
                <a:gd name="connsiteX402" fmla="*/ 790327 w 1277939"/>
                <a:gd name="connsiteY402" fmla="*/ 531415 h 1301751"/>
                <a:gd name="connsiteX403" fmla="*/ 794147 w 1277939"/>
                <a:gd name="connsiteY403" fmla="*/ 533082 h 1301751"/>
                <a:gd name="connsiteX404" fmla="*/ 815976 w 1277939"/>
                <a:gd name="connsiteY404" fmla="*/ 577532 h 1301751"/>
                <a:gd name="connsiteX405" fmla="*/ 794147 w 1277939"/>
                <a:gd name="connsiteY405" fmla="*/ 590867 h 1301751"/>
                <a:gd name="connsiteX406" fmla="*/ 789782 w 1277939"/>
                <a:gd name="connsiteY406" fmla="*/ 590867 h 1301751"/>
                <a:gd name="connsiteX407" fmla="*/ 763588 w 1277939"/>
                <a:gd name="connsiteY407" fmla="*/ 546417 h 1301751"/>
                <a:gd name="connsiteX408" fmla="*/ 789782 w 1277939"/>
                <a:gd name="connsiteY408" fmla="*/ 533082 h 1301751"/>
                <a:gd name="connsiteX409" fmla="*/ 790327 w 1277939"/>
                <a:gd name="connsiteY409" fmla="*/ 531415 h 1301751"/>
                <a:gd name="connsiteX410" fmla="*/ 945357 w 1277939"/>
                <a:gd name="connsiteY410" fmla="*/ 528637 h 1301751"/>
                <a:gd name="connsiteX411" fmla="*/ 945357 w 1277939"/>
                <a:gd name="connsiteY411" fmla="*/ 533059 h 1301751"/>
                <a:gd name="connsiteX412" fmla="*/ 971551 w 1277939"/>
                <a:gd name="connsiteY412" fmla="*/ 577283 h 1301751"/>
                <a:gd name="connsiteX413" fmla="*/ 945357 w 1277939"/>
                <a:gd name="connsiteY413" fmla="*/ 590550 h 1301751"/>
                <a:gd name="connsiteX414" fmla="*/ 919163 w 1277939"/>
                <a:gd name="connsiteY414" fmla="*/ 546326 h 1301751"/>
                <a:gd name="connsiteX415" fmla="*/ 945357 w 1277939"/>
                <a:gd name="connsiteY415" fmla="*/ 528637 h 1301751"/>
                <a:gd name="connsiteX416" fmla="*/ 869950 w 1277939"/>
                <a:gd name="connsiteY416" fmla="*/ 488632 h 1301751"/>
                <a:gd name="connsiteX417" fmla="*/ 896938 w 1277939"/>
                <a:gd name="connsiteY417" fmla="*/ 533082 h 1301751"/>
                <a:gd name="connsiteX418" fmla="*/ 869950 w 1277939"/>
                <a:gd name="connsiteY418" fmla="*/ 546417 h 1301751"/>
                <a:gd name="connsiteX419" fmla="*/ 842963 w 1277939"/>
                <a:gd name="connsiteY419" fmla="*/ 501967 h 1301751"/>
                <a:gd name="connsiteX420" fmla="*/ 869950 w 1277939"/>
                <a:gd name="connsiteY420" fmla="*/ 488632 h 1301751"/>
                <a:gd name="connsiteX421" fmla="*/ 563564 w 1277939"/>
                <a:gd name="connsiteY421" fmla="*/ 487363 h 1301751"/>
                <a:gd name="connsiteX422" fmla="*/ 590551 w 1277939"/>
                <a:gd name="connsiteY422" fmla="*/ 532720 h 1301751"/>
                <a:gd name="connsiteX423" fmla="*/ 563564 w 1277939"/>
                <a:gd name="connsiteY423" fmla="*/ 550863 h 1301751"/>
                <a:gd name="connsiteX424" fmla="*/ 536576 w 1277939"/>
                <a:gd name="connsiteY424" fmla="*/ 500970 h 1301751"/>
                <a:gd name="connsiteX425" fmla="*/ 563564 w 1277939"/>
                <a:gd name="connsiteY425" fmla="*/ 487363 h 1301751"/>
                <a:gd name="connsiteX426" fmla="*/ 407989 w 1277939"/>
                <a:gd name="connsiteY426" fmla="*/ 487363 h 1301751"/>
                <a:gd name="connsiteX427" fmla="*/ 434976 w 1277939"/>
                <a:gd name="connsiteY427" fmla="*/ 532720 h 1301751"/>
                <a:gd name="connsiteX428" fmla="*/ 407989 w 1277939"/>
                <a:gd name="connsiteY428" fmla="*/ 550863 h 1301751"/>
                <a:gd name="connsiteX429" fmla="*/ 381001 w 1277939"/>
                <a:gd name="connsiteY429" fmla="*/ 500970 h 1301751"/>
                <a:gd name="connsiteX430" fmla="*/ 407989 w 1277939"/>
                <a:gd name="connsiteY430" fmla="*/ 487363 h 1301751"/>
                <a:gd name="connsiteX431" fmla="*/ 714375 w 1277939"/>
                <a:gd name="connsiteY431" fmla="*/ 487362 h 1301751"/>
                <a:gd name="connsiteX432" fmla="*/ 741363 w 1277939"/>
                <a:gd name="connsiteY432" fmla="*/ 532719 h 1301751"/>
                <a:gd name="connsiteX433" fmla="*/ 714375 w 1277939"/>
                <a:gd name="connsiteY433" fmla="*/ 550862 h 1301751"/>
                <a:gd name="connsiteX434" fmla="*/ 714375 w 1277939"/>
                <a:gd name="connsiteY434" fmla="*/ 546326 h 1301751"/>
                <a:gd name="connsiteX435" fmla="*/ 687388 w 1277939"/>
                <a:gd name="connsiteY435" fmla="*/ 500969 h 1301751"/>
                <a:gd name="connsiteX436" fmla="*/ 714375 w 1277939"/>
                <a:gd name="connsiteY436" fmla="*/ 487362 h 1301751"/>
                <a:gd name="connsiteX437" fmla="*/ 257175 w 1277939"/>
                <a:gd name="connsiteY437" fmla="*/ 487362 h 1301751"/>
                <a:gd name="connsiteX438" fmla="*/ 284163 w 1277939"/>
                <a:gd name="connsiteY438" fmla="*/ 532719 h 1301751"/>
                <a:gd name="connsiteX439" fmla="*/ 257175 w 1277939"/>
                <a:gd name="connsiteY439" fmla="*/ 550862 h 1301751"/>
                <a:gd name="connsiteX440" fmla="*/ 230188 w 1277939"/>
                <a:gd name="connsiteY440" fmla="*/ 500969 h 1301751"/>
                <a:gd name="connsiteX441" fmla="*/ 257175 w 1277939"/>
                <a:gd name="connsiteY441" fmla="*/ 487362 h 1301751"/>
                <a:gd name="connsiteX442" fmla="*/ 101600 w 1277939"/>
                <a:gd name="connsiteY442" fmla="*/ 487362 h 1301751"/>
                <a:gd name="connsiteX443" fmla="*/ 106098 w 1277939"/>
                <a:gd name="connsiteY443" fmla="*/ 487362 h 1301751"/>
                <a:gd name="connsiteX444" fmla="*/ 128588 w 1277939"/>
                <a:gd name="connsiteY444" fmla="*/ 532719 h 1301751"/>
                <a:gd name="connsiteX445" fmla="*/ 106098 w 1277939"/>
                <a:gd name="connsiteY445" fmla="*/ 550862 h 1301751"/>
                <a:gd name="connsiteX446" fmla="*/ 101600 w 1277939"/>
                <a:gd name="connsiteY446" fmla="*/ 550862 h 1301751"/>
                <a:gd name="connsiteX447" fmla="*/ 74613 w 1277939"/>
                <a:gd name="connsiteY447" fmla="*/ 500969 h 1301751"/>
                <a:gd name="connsiteX448" fmla="*/ 101600 w 1277939"/>
                <a:gd name="connsiteY448" fmla="*/ 487362 h 1301751"/>
                <a:gd name="connsiteX449" fmla="*/ 332582 w 1277939"/>
                <a:gd name="connsiteY449" fmla="*/ 442913 h 1301751"/>
                <a:gd name="connsiteX450" fmla="*/ 358776 w 1277939"/>
                <a:gd name="connsiteY450" fmla="*/ 488270 h 1301751"/>
                <a:gd name="connsiteX451" fmla="*/ 332582 w 1277939"/>
                <a:gd name="connsiteY451" fmla="*/ 506413 h 1301751"/>
                <a:gd name="connsiteX452" fmla="*/ 306388 w 1277939"/>
                <a:gd name="connsiteY452" fmla="*/ 456520 h 1301751"/>
                <a:gd name="connsiteX453" fmla="*/ 332582 w 1277939"/>
                <a:gd name="connsiteY453" fmla="*/ 442913 h 1301751"/>
                <a:gd name="connsiteX454" fmla="*/ 789782 w 1277939"/>
                <a:gd name="connsiteY454" fmla="*/ 442912 h 1301751"/>
                <a:gd name="connsiteX455" fmla="*/ 794147 w 1277939"/>
                <a:gd name="connsiteY455" fmla="*/ 442912 h 1301751"/>
                <a:gd name="connsiteX456" fmla="*/ 815976 w 1277939"/>
                <a:gd name="connsiteY456" fmla="*/ 488269 h 1301751"/>
                <a:gd name="connsiteX457" fmla="*/ 794147 w 1277939"/>
                <a:gd name="connsiteY457" fmla="*/ 506412 h 1301751"/>
                <a:gd name="connsiteX458" fmla="*/ 789782 w 1277939"/>
                <a:gd name="connsiteY458" fmla="*/ 501876 h 1301751"/>
                <a:gd name="connsiteX459" fmla="*/ 763588 w 1277939"/>
                <a:gd name="connsiteY459" fmla="*/ 456519 h 1301751"/>
                <a:gd name="connsiteX460" fmla="*/ 789782 w 1277939"/>
                <a:gd name="connsiteY460" fmla="*/ 442912 h 1301751"/>
                <a:gd name="connsiteX461" fmla="*/ 638969 w 1277939"/>
                <a:gd name="connsiteY461" fmla="*/ 442912 h 1301751"/>
                <a:gd name="connsiteX462" fmla="*/ 665163 w 1277939"/>
                <a:gd name="connsiteY462" fmla="*/ 488269 h 1301751"/>
                <a:gd name="connsiteX463" fmla="*/ 638969 w 1277939"/>
                <a:gd name="connsiteY463" fmla="*/ 506412 h 1301751"/>
                <a:gd name="connsiteX464" fmla="*/ 612775 w 1277939"/>
                <a:gd name="connsiteY464" fmla="*/ 456519 h 1301751"/>
                <a:gd name="connsiteX465" fmla="*/ 638969 w 1277939"/>
                <a:gd name="connsiteY465" fmla="*/ 442912 h 1301751"/>
                <a:gd name="connsiteX466" fmla="*/ 488157 w 1277939"/>
                <a:gd name="connsiteY466" fmla="*/ 442912 h 1301751"/>
                <a:gd name="connsiteX467" fmla="*/ 514351 w 1277939"/>
                <a:gd name="connsiteY467" fmla="*/ 488269 h 1301751"/>
                <a:gd name="connsiteX468" fmla="*/ 488157 w 1277939"/>
                <a:gd name="connsiteY468" fmla="*/ 506412 h 1301751"/>
                <a:gd name="connsiteX469" fmla="*/ 461963 w 1277939"/>
                <a:gd name="connsiteY469" fmla="*/ 456519 h 1301751"/>
                <a:gd name="connsiteX470" fmla="*/ 488157 w 1277939"/>
                <a:gd name="connsiteY470" fmla="*/ 442912 h 1301751"/>
                <a:gd name="connsiteX471" fmla="*/ 181769 w 1277939"/>
                <a:gd name="connsiteY471" fmla="*/ 442912 h 1301751"/>
                <a:gd name="connsiteX472" fmla="*/ 207963 w 1277939"/>
                <a:gd name="connsiteY472" fmla="*/ 488269 h 1301751"/>
                <a:gd name="connsiteX473" fmla="*/ 181769 w 1277939"/>
                <a:gd name="connsiteY473" fmla="*/ 506412 h 1301751"/>
                <a:gd name="connsiteX474" fmla="*/ 155575 w 1277939"/>
                <a:gd name="connsiteY474" fmla="*/ 456519 h 1301751"/>
                <a:gd name="connsiteX475" fmla="*/ 181769 w 1277939"/>
                <a:gd name="connsiteY475" fmla="*/ 442912 h 1301751"/>
                <a:gd name="connsiteX476" fmla="*/ 26194 w 1277939"/>
                <a:gd name="connsiteY476" fmla="*/ 442912 h 1301751"/>
                <a:gd name="connsiteX477" fmla="*/ 52388 w 1277939"/>
                <a:gd name="connsiteY477" fmla="*/ 488269 h 1301751"/>
                <a:gd name="connsiteX478" fmla="*/ 26194 w 1277939"/>
                <a:gd name="connsiteY478" fmla="*/ 506412 h 1301751"/>
                <a:gd name="connsiteX479" fmla="*/ 0 w 1277939"/>
                <a:gd name="connsiteY479" fmla="*/ 461055 h 1301751"/>
                <a:gd name="connsiteX480" fmla="*/ 0 w 1277939"/>
                <a:gd name="connsiteY480" fmla="*/ 456519 h 1301751"/>
                <a:gd name="connsiteX481" fmla="*/ 26194 w 1277939"/>
                <a:gd name="connsiteY481" fmla="*/ 442912 h 1301751"/>
                <a:gd name="connsiteX482" fmla="*/ 714375 w 1277939"/>
                <a:gd name="connsiteY482" fmla="*/ 398462 h 1301751"/>
                <a:gd name="connsiteX483" fmla="*/ 741363 w 1277939"/>
                <a:gd name="connsiteY483" fmla="*/ 443819 h 1301751"/>
                <a:gd name="connsiteX484" fmla="*/ 714375 w 1277939"/>
                <a:gd name="connsiteY484" fmla="*/ 461962 h 1301751"/>
                <a:gd name="connsiteX485" fmla="*/ 687388 w 1277939"/>
                <a:gd name="connsiteY485" fmla="*/ 412069 h 1301751"/>
                <a:gd name="connsiteX486" fmla="*/ 714375 w 1277939"/>
                <a:gd name="connsiteY486" fmla="*/ 398462 h 1301751"/>
                <a:gd name="connsiteX487" fmla="*/ 563563 w 1277939"/>
                <a:gd name="connsiteY487" fmla="*/ 398462 h 1301751"/>
                <a:gd name="connsiteX488" fmla="*/ 590550 w 1277939"/>
                <a:gd name="connsiteY488" fmla="*/ 443819 h 1301751"/>
                <a:gd name="connsiteX489" fmla="*/ 563563 w 1277939"/>
                <a:gd name="connsiteY489" fmla="*/ 461962 h 1301751"/>
                <a:gd name="connsiteX490" fmla="*/ 536575 w 1277939"/>
                <a:gd name="connsiteY490" fmla="*/ 412069 h 1301751"/>
                <a:gd name="connsiteX491" fmla="*/ 563563 w 1277939"/>
                <a:gd name="connsiteY491" fmla="*/ 398462 h 1301751"/>
                <a:gd name="connsiteX492" fmla="*/ 407988 w 1277939"/>
                <a:gd name="connsiteY492" fmla="*/ 398462 h 1301751"/>
                <a:gd name="connsiteX493" fmla="*/ 434975 w 1277939"/>
                <a:gd name="connsiteY493" fmla="*/ 443819 h 1301751"/>
                <a:gd name="connsiteX494" fmla="*/ 407988 w 1277939"/>
                <a:gd name="connsiteY494" fmla="*/ 461962 h 1301751"/>
                <a:gd name="connsiteX495" fmla="*/ 381000 w 1277939"/>
                <a:gd name="connsiteY495" fmla="*/ 412069 h 1301751"/>
                <a:gd name="connsiteX496" fmla="*/ 407988 w 1277939"/>
                <a:gd name="connsiteY496" fmla="*/ 398462 h 1301751"/>
                <a:gd name="connsiteX497" fmla="*/ 257175 w 1277939"/>
                <a:gd name="connsiteY497" fmla="*/ 398462 h 1301751"/>
                <a:gd name="connsiteX498" fmla="*/ 284163 w 1277939"/>
                <a:gd name="connsiteY498" fmla="*/ 443819 h 1301751"/>
                <a:gd name="connsiteX499" fmla="*/ 257175 w 1277939"/>
                <a:gd name="connsiteY499" fmla="*/ 461962 h 1301751"/>
                <a:gd name="connsiteX500" fmla="*/ 230188 w 1277939"/>
                <a:gd name="connsiteY500" fmla="*/ 412069 h 1301751"/>
                <a:gd name="connsiteX501" fmla="*/ 257175 w 1277939"/>
                <a:gd name="connsiteY501" fmla="*/ 398462 h 1301751"/>
                <a:gd name="connsiteX502" fmla="*/ 101600 w 1277939"/>
                <a:gd name="connsiteY502" fmla="*/ 398462 h 1301751"/>
                <a:gd name="connsiteX503" fmla="*/ 106098 w 1277939"/>
                <a:gd name="connsiteY503" fmla="*/ 398462 h 1301751"/>
                <a:gd name="connsiteX504" fmla="*/ 128588 w 1277939"/>
                <a:gd name="connsiteY504" fmla="*/ 443819 h 1301751"/>
                <a:gd name="connsiteX505" fmla="*/ 106098 w 1277939"/>
                <a:gd name="connsiteY505" fmla="*/ 461962 h 1301751"/>
                <a:gd name="connsiteX506" fmla="*/ 101600 w 1277939"/>
                <a:gd name="connsiteY506" fmla="*/ 461962 h 1301751"/>
                <a:gd name="connsiteX507" fmla="*/ 74613 w 1277939"/>
                <a:gd name="connsiteY507" fmla="*/ 416605 h 1301751"/>
                <a:gd name="connsiteX508" fmla="*/ 74613 w 1277939"/>
                <a:gd name="connsiteY508" fmla="*/ 412069 h 1301751"/>
                <a:gd name="connsiteX509" fmla="*/ 101600 w 1277939"/>
                <a:gd name="connsiteY509" fmla="*/ 398462 h 1301751"/>
                <a:gd name="connsiteX510" fmla="*/ 638969 w 1277939"/>
                <a:gd name="connsiteY510" fmla="*/ 354012 h 1301751"/>
                <a:gd name="connsiteX511" fmla="*/ 665163 w 1277939"/>
                <a:gd name="connsiteY511" fmla="*/ 399369 h 1301751"/>
                <a:gd name="connsiteX512" fmla="*/ 638969 w 1277939"/>
                <a:gd name="connsiteY512" fmla="*/ 417512 h 1301751"/>
                <a:gd name="connsiteX513" fmla="*/ 612775 w 1277939"/>
                <a:gd name="connsiteY513" fmla="*/ 367619 h 1301751"/>
                <a:gd name="connsiteX514" fmla="*/ 638969 w 1277939"/>
                <a:gd name="connsiteY514" fmla="*/ 354012 h 1301751"/>
                <a:gd name="connsiteX515" fmla="*/ 488157 w 1277939"/>
                <a:gd name="connsiteY515" fmla="*/ 354012 h 1301751"/>
                <a:gd name="connsiteX516" fmla="*/ 514351 w 1277939"/>
                <a:gd name="connsiteY516" fmla="*/ 399369 h 1301751"/>
                <a:gd name="connsiteX517" fmla="*/ 488157 w 1277939"/>
                <a:gd name="connsiteY517" fmla="*/ 417512 h 1301751"/>
                <a:gd name="connsiteX518" fmla="*/ 461963 w 1277939"/>
                <a:gd name="connsiteY518" fmla="*/ 367619 h 1301751"/>
                <a:gd name="connsiteX519" fmla="*/ 488157 w 1277939"/>
                <a:gd name="connsiteY519" fmla="*/ 354012 h 1301751"/>
                <a:gd name="connsiteX520" fmla="*/ 332582 w 1277939"/>
                <a:gd name="connsiteY520" fmla="*/ 354012 h 1301751"/>
                <a:gd name="connsiteX521" fmla="*/ 358776 w 1277939"/>
                <a:gd name="connsiteY521" fmla="*/ 399369 h 1301751"/>
                <a:gd name="connsiteX522" fmla="*/ 332582 w 1277939"/>
                <a:gd name="connsiteY522" fmla="*/ 417512 h 1301751"/>
                <a:gd name="connsiteX523" fmla="*/ 306388 w 1277939"/>
                <a:gd name="connsiteY523" fmla="*/ 367619 h 1301751"/>
                <a:gd name="connsiteX524" fmla="*/ 332582 w 1277939"/>
                <a:gd name="connsiteY524" fmla="*/ 354012 h 1301751"/>
                <a:gd name="connsiteX525" fmla="*/ 181769 w 1277939"/>
                <a:gd name="connsiteY525" fmla="*/ 354012 h 1301751"/>
                <a:gd name="connsiteX526" fmla="*/ 207963 w 1277939"/>
                <a:gd name="connsiteY526" fmla="*/ 399369 h 1301751"/>
                <a:gd name="connsiteX527" fmla="*/ 181769 w 1277939"/>
                <a:gd name="connsiteY527" fmla="*/ 417512 h 1301751"/>
                <a:gd name="connsiteX528" fmla="*/ 155575 w 1277939"/>
                <a:gd name="connsiteY528" fmla="*/ 367619 h 1301751"/>
                <a:gd name="connsiteX529" fmla="*/ 181769 w 1277939"/>
                <a:gd name="connsiteY529" fmla="*/ 354012 h 1301751"/>
                <a:gd name="connsiteX530" fmla="*/ 26194 w 1277939"/>
                <a:gd name="connsiteY530" fmla="*/ 354012 h 1301751"/>
                <a:gd name="connsiteX531" fmla="*/ 52388 w 1277939"/>
                <a:gd name="connsiteY531" fmla="*/ 399369 h 1301751"/>
                <a:gd name="connsiteX532" fmla="*/ 52388 w 1277939"/>
                <a:gd name="connsiteY532" fmla="*/ 403905 h 1301751"/>
                <a:gd name="connsiteX533" fmla="*/ 26194 w 1277939"/>
                <a:gd name="connsiteY533" fmla="*/ 417512 h 1301751"/>
                <a:gd name="connsiteX534" fmla="*/ 0 w 1277939"/>
                <a:gd name="connsiteY534" fmla="*/ 372155 h 1301751"/>
                <a:gd name="connsiteX535" fmla="*/ 0 w 1277939"/>
                <a:gd name="connsiteY535" fmla="*/ 367619 h 1301751"/>
                <a:gd name="connsiteX536" fmla="*/ 26194 w 1277939"/>
                <a:gd name="connsiteY536" fmla="*/ 354012 h 1301751"/>
                <a:gd name="connsiteX537" fmla="*/ 563563 w 1277939"/>
                <a:gd name="connsiteY537" fmla="*/ 309562 h 1301751"/>
                <a:gd name="connsiteX538" fmla="*/ 590550 w 1277939"/>
                <a:gd name="connsiteY538" fmla="*/ 354919 h 1301751"/>
                <a:gd name="connsiteX539" fmla="*/ 563563 w 1277939"/>
                <a:gd name="connsiteY539" fmla="*/ 373062 h 1301751"/>
                <a:gd name="connsiteX540" fmla="*/ 536575 w 1277939"/>
                <a:gd name="connsiteY540" fmla="*/ 323169 h 1301751"/>
                <a:gd name="connsiteX541" fmla="*/ 563563 w 1277939"/>
                <a:gd name="connsiteY541" fmla="*/ 309562 h 1301751"/>
                <a:gd name="connsiteX542" fmla="*/ 407988 w 1277939"/>
                <a:gd name="connsiteY542" fmla="*/ 309562 h 1301751"/>
                <a:gd name="connsiteX543" fmla="*/ 434975 w 1277939"/>
                <a:gd name="connsiteY543" fmla="*/ 354919 h 1301751"/>
                <a:gd name="connsiteX544" fmla="*/ 407988 w 1277939"/>
                <a:gd name="connsiteY544" fmla="*/ 373062 h 1301751"/>
                <a:gd name="connsiteX545" fmla="*/ 381000 w 1277939"/>
                <a:gd name="connsiteY545" fmla="*/ 323169 h 1301751"/>
                <a:gd name="connsiteX546" fmla="*/ 407988 w 1277939"/>
                <a:gd name="connsiteY546" fmla="*/ 309562 h 1301751"/>
                <a:gd name="connsiteX547" fmla="*/ 257175 w 1277939"/>
                <a:gd name="connsiteY547" fmla="*/ 309562 h 1301751"/>
                <a:gd name="connsiteX548" fmla="*/ 284163 w 1277939"/>
                <a:gd name="connsiteY548" fmla="*/ 354919 h 1301751"/>
                <a:gd name="connsiteX549" fmla="*/ 257175 w 1277939"/>
                <a:gd name="connsiteY549" fmla="*/ 373062 h 1301751"/>
                <a:gd name="connsiteX550" fmla="*/ 230188 w 1277939"/>
                <a:gd name="connsiteY550" fmla="*/ 323169 h 1301751"/>
                <a:gd name="connsiteX551" fmla="*/ 257175 w 1277939"/>
                <a:gd name="connsiteY551" fmla="*/ 309562 h 1301751"/>
                <a:gd name="connsiteX552" fmla="*/ 101600 w 1277939"/>
                <a:gd name="connsiteY552" fmla="*/ 309562 h 1301751"/>
                <a:gd name="connsiteX553" fmla="*/ 106098 w 1277939"/>
                <a:gd name="connsiteY553" fmla="*/ 309562 h 1301751"/>
                <a:gd name="connsiteX554" fmla="*/ 128588 w 1277939"/>
                <a:gd name="connsiteY554" fmla="*/ 354919 h 1301751"/>
                <a:gd name="connsiteX555" fmla="*/ 106098 w 1277939"/>
                <a:gd name="connsiteY555" fmla="*/ 373062 h 1301751"/>
                <a:gd name="connsiteX556" fmla="*/ 101600 w 1277939"/>
                <a:gd name="connsiteY556" fmla="*/ 373062 h 1301751"/>
                <a:gd name="connsiteX557" fmla="*/ 74613 w 1277939"/>
                <a:gd name="connsiteY557" fmla="*/ 327705 h 1301751"/>
                <a:gd name="connsiteX558" fmla="*/ 74613 w 1277939"/>
                <a:gd name="connsiteY558" fmla="*/ 323169 h 1301751"/>
                <a:gd name="connsiteX559" fmla="*/ 101600 w 1277939"/>
                <a:gd name="connsiteY559" fmla="*/ 309562 h 1301751"/>
                <a:gd name="connsiteX560" fmla="*/ 488157 w 1277939"/>
                <a:gd name="connsiteY560" fmla="*/ 265112 h 1301751"/>
                <a:gd name="connsiteX561" fmla="*/ 514351 w 1277939"/>
                <a:gd name="connsiteY561" fmla="*/ 310469 h 1301751"/>
                <a:gd name="connsiteX562" fmla="*/ 488157 w 1277939"/>
                <a:gd name="connsiteY562" fmla="*/ 328612 h 1301751"/>
                <a:gd name="connsiteX563" fmla="*/ 461963 w 1277939"/>
                <a:gd name="connsiteY563" fmla="*/ 278719 h 1301751"/>
                <a:gd name="connsiteX564" fmla="*/ 488157 w 1277939"/>
                <a:gd name="connsiteY564" fmla="*/ 265112 h 1301751"/>
                <a:gd name="connsiteX565" fmla="*/ 332582 w 1277939"/>
                <a:gd name="connsiteY565" fmla="*/ 265112 h 1301751"/>
                <a:gd name="connsiteX566" fmla="*/ 358776 w 1277939"/>
                <a:gd name="connsiteY566" fmla="*/ 310469 h 1301751"/>
                <a:gd name="connsiteX567" fmla="*/ 332582 w 1277939"/>
                <a:gd name="connsiteY567" fmla="*/ 328612 h 1301751"/>
                <a:gd name="connsiteX568" fmla="*/ 306388 w 1277939"/>
                <a:gd name="connsiteY568" fmla="*/ 278719 h 1301751"/>
                <a:gd name="connsiteX569" fmla="*/ 332582 w 1277939"/>
                <a:gd name="connsiteY569" fmla="*/ 265112 h 1301751"/>
                <a:gd name="connsiteX570" fmla="*/ 181769 w 1277939"/>
                <a:gd name="connsiteY570" fmla="*/ 265112 h 1301751"/>
                <a:gd name="connsiteX571" fmla="*/ 207963 w 1277939"/>
                <a:gd name="connsiteY571" fmla="*/ 310469 h 1301751"/>
                <a:gd name="connsiteX572" fmla="*/ 181769 w 1277939"/>
                <a:gd name="connsiteY572" fmla="*/ 328612 h 1301751"/>
                <a:gd name="connsiteX573" fmla="*/ 155575 w 1277939"/>
                <a:gd name="connsiteY573" fmla="*/ 283255 h 1301751"/>
                <a:gd name="connsiteX574" fmla="*/ 155575 w 1277939"/>
                <a:gd name="connsiteY574" fmla="*/ 278719 h 1301751"/>
                <a:gd name="connsiteX575" fmla="*/ 181769 w 1277939"/>
                <a:gd name="connsiteY575" fmla="*/ 265112 h 1301751"/>
                <a:gd name="connsiteX576" fmla="*/ 26194 w 1277939"/>
                <a:gd name="connsiteY576" fmla="*/ 265112 h 1301751"/>
                <a:gd name="connsiteX577" fmla="*/ 52388 w 1277939"/>
                <a:gd name="connsiteY577" fmla="*/ 310469 h 1301751"/>
                <a:gd name="connsiteX578" fmla="*/ 52388 w 1277939"/>
                <a:gd name="connsiteY578" fmla="*/ 315005 h 1301751"/>
                <a:gd name="connsiteX579" fmla="*/ 26194 w 1277939"/>
                <a:gd name="connsiteY579" fmla="*/ 328612 h 1301751"/>
                <a:gd name="connsiteX580" fmla="*/ 0 w 1277939"/>
                <a:gd name="connsiteY580" fmla="*/ 283255 h 1301751"/>
                <a:gd name="connsiteX581" fmla="*/ 26194 w 1277939"/>
                <a:gd name="connsiteY581" fmla="*/ 265112 h 1301751"/>
                <a:gd name="connsiteX582" fmla="*/ 407988 w 1277939"/>
                <a:gd name="connsiteY582" fmla="*/ 220662 h 1301751"/>
                <a:gd name="connsiteX583" fmla="*/ 434975 w 1277939"/>
                <a:gd name="connsiteY583" fmla="*/ 266019 h 1301751"/>
                <a:gd name="connsiteX584" fmla="*/ 407988 w 1277939"/>
                <a:gd name="connsiteY584" fmla="*/ 284162 h 1301751"/>
                <a:gd name="connsiteX585" fmla="*/ 381000 w 1277939"/>
                <a:gd name="connsiteY585" fmla="*/ 234269 h 1301751"/>
                <a:gd name="connsiteX586" fmla="*/ 407988 w 1277939"/>
                <a:gd name="connsiteY586" fmla="*/ 220662 h 1301751"/>
                <a:gd name="connsiteX587" fmla="*/ 257175 w 1277939"/>
                <a:gd name="connsiteY587" fmla="*/ 220662 h 1301751"/>
                <a:gd name="connsiteX588" fmla="*/ 284163 w 1277939"/>
                <a:gd name="connsiteY588" fmla="*/ 266019 h 1301751"/>
                <a:gd name="connsiteX589" fmla="*/ 257175 w 1277939"/>
                <a:gd name="connsiteY589" fmla="*/ 284162 h 1301751"/>
                <a:gd name="connsiteX590" fmla="*/ 230188 w 1277939"/>
                <a:gd name="connsiteY590" fmla="*/ 234269 h 1301751"/>
                <a:gd name="connsiteX591" fmla="*/ 257175 w 1277939"/>
                <a:gd name="connsiteY591" fmla="*/ 220662 h 1301751"/>
                <a:gd name="connsiteX592" fmla="*/ 101600 w 1277939"/>
                <a:gd name="connsiteY592" fmla="*/ 220662 h 1301751"/>
                <a:gd name="connsiteX593" fmla="*/ 106098 w 1277939"/>
                <a:gd name="connsiteY593" fmla="*/ 220662 h 1301751"/>
                <a:gd name="connsiteX594" fmla="*/ 128588 w 1277939"/>
                <a:gd name="connsiteY594" fmla="*/ 266019 h 1301751"/>
                <a:gd name="connsiteX595" fmla="*/ 128588 w 1277939"/>
                <a:gd name="connsiteY595" fmla="*/ 270555 h 1301751"/>
                <a:gd name="connsiteX596" fmla="*/ 106098 w 1277939"/>
                <a:gd name="connsiteY596" fmla="*/ 284162 h 1301751"/>
                <a:gd name="connsiteX597" fmla="*/ 101600 w 1277939"/>
                <a:gd name="connsiteY597" fmla="*/ 284162 h 1301751"/>
                <a:gd name="connsiteX598" fmla="*/ 74613 w 1277939"/>
                <a:gd name="connsiteY598" fmla="*/ 238805 h 1301751"/>
                <a:gd name="connsiteX599" fmla="*/ 74613 w 1277939"/>
                <a:gd name="connsiteY599" fmla="*/ 234269 h 1301751"/>
                <a:gd name="connsiteX600" fmla="*/ 101600 w 1277939"/>
                <a:gd name="connsiteY600" fmla="*/ 220662 h 1301751"/>
                <a:gd name="connsiteX601" fmla="*/ 332582 w 1277939"/>
                <a:gd name="connsiteY601" fmla="*/ 177800 h 1301751"/>
                <a:gd name="connsiteX602" fmla="*/ 358776 w 1277939"/>
                <a:gd name="connsiteY602" fmla="*/ 222023 h 1301751"/>
                <a:gd name="connsiteX603" fmla="*/ 332582 w 1277939"/>
                <a:gd name="connsiteY603" fmla="*/ 239713 h 1301751"/>
                <a:gd name="connsiteX604" fmla="*/ 306388 w 1277939"/>
                <a:gd name="connsiteY604" fmla="*/ 191067 h 1301751"/>
                <a:gd name="connsiteX605" fmla="*/ 332582 w 1277939"/>
                <a:gd name="connsiteY605" fmla="*/ 177800 h 1301751"/>
                <a:gd name="connsiteX606" fmla="*/ 181769 w 1277939"/>
                <a:gd name="connsiteY606" fmla="*/ 177800 h 1301751"/>
                <a:gd name="connsiteX607" fmla="*/ 207963 w 1277939"/>
                <a:gd name="connsiteY607" fmla="*/ 222023 h 1301751"/>
                <a:gd name="connsiteX608" fmla="*/ 181769 w 1277939"/>
                <a:gd name="connsiteY608" fmla="*/ 239713 h 1301751"/>
                <a:gd name="connsiteX609" fmla="*/ 155575 w 1277939"/>
                <a:gd name="connsiteY609" fmla="*/ 195489 h 1301751"/>
                <a:gd name="connsiteX610" fmla="*/ 155575 w 1277939"/>
                <a:gd name="connsiteY610" fmla="*/ 191067 h 1301751"/>
                <a:gd name="connsiteX611" fmla="*/ 181769 w 1277939"/>
                <a:gd name="connsiteY611" fmla="*/ 177800 h 1301751"/>
                <a:gd name="connsiteX612" fmla="*/ 26194 w 1277939"/>
                <a:gd name="connsiteY612" fmla="*/ 177800 h 1301751"/>
                <a:gd name="connsiteX613" fmla="*/ 52388 w 1277939"/>
                <a:gd name="connsiteY613" fmla="*/ 222023 h 1301751"/>
                <a:gd name="connsiteX614" fmla="*/ 52388 w 1277939"/>
                <a:gd name="connsiteY614" fmla="*/ 226446 h 1301751"/>
                <a:gd name="connsiteX615" fmla="*/ 26194 w 1277939"/>
                <a:gd name="connsiteY615" fmla="*/ 239713 h 1301751"/>
                <a:gd name="connsiteX616" fmla="*/ 0 w 1277939"/>
                <a:gd name="connsiteY616" fmla="*/ 195489 h 1301751"/>
                <a:gd name="connsiteX617" fmla="*/ 26194 w 1277939"/>
                <a:gd name="connsiteY617" fmla="*/ 177800 h 1301751"/>
                <a:gd name="connsiteX618" fmla="*/ 257175 w 1277939"/>
                <a:gd name="connsiteY618" fmla="*/ 133350 h 1301751"/>
                <a:gd name="connsiteX619" fmla="*/ 284163 w 1277939"/>
                <a:gd name="connsiteY619" fmla="*/ 177573 h 1301751"/>
                <a:gd name="connsiteX620" fmla="*/ 257175 w 1277939"/>
                <a:gd name="connsiteY620" fmla="*/ 195263 h 1301751"/>
                <a:gd name="connsiteX621" fmla="*/ 230188 w 1277939"/>
                <a:gd name="connsiteY621" fmla="*/ 151039 h 1301751"/>
                <a:gd name="connsiteX622" fmla="*/ 230188 w 1277939"/>
                <a:gd name="connsiteY622" fmla="*/ 146617 h 1301751"/>
                <a:gd name="connsiteX623" fmla="*/ 257175 w 1277939"/>
                <a:gd name="connsiteY623" fmla="*/ 133350 h 1301751"/>
                <a:gd name="connsiteX624" fmla="*/ 101600 w 1277939"/>
                <a:gd name="connsiteY624" fmla="*/ 133350 h 1301751"/>
                <a:gd name="connsiteX625" fmla="*/ 106098 w 1277939"/>
                <a:gd name="connsiteY625" fmla="*/ 133350 h 1301751"/>
                <a:gd name="connsiteX626" fmla="*/ 128588 w 1277939"/>
                <a:gd name="connsiteY626" fmla="*/ 177573 h 1301751"/>
                <a:gd name="connsiteX627" fmla="*/ 128588 w 1277939"/>
                <a:gd name="connsiteY627" fmla="*/ 181996 h 1301751"/>
                <a:gd name="connsiteX628" fmla="*/ 106098 w 1277939"/>
                <a:gd name="connsiteY628" fmla="*/ 195263 h 1301751"/>
                <a:gd name="connsiteX629" fmla="*/ 101600 w 1277939"/>
                <a:gd name="connsiteY629" fmla="*/ 195263 h 1301751"/>
                <a:gd name="connsiteX630" fmla="*/ 74613 w 1277939"/>
                <a:gd name="connsiteY630" fmla="*/ 151039 h 1301751"/>
                <a:gd name="connsiteX631" fmla="*/ 101600 w 1277939"/>
                <a:gd name="connsiteY631" fmla="*/ 133350 h 1301751"/>
                <a:gd name="connsiteX632" fmla="*/ 181769 w 1277939"/>
                <a:gd name="connsiteY632" fmla="*/ 88900 h 1301751"/>
                <a:gd name="connsiteX633" fmla="*/ 207963 w 1277939"/>
                <a:gd name="connsiteY633" fmla="*/ 133123 h 1301751"/>
                <a:gd name="connsiteX634" fmla="*/ 207963 w 1277939"/>
                <a:gd name="connsiteY634" fmla="*/ 137546 h 1301751"/>
                <a:gd name="connsiteX635" fmla="*/ 181769 w 1277939"/>
                <a:gd name="connsiteY635" fmla="*/ 150813 h 1301751"/>
                <a:gd name="connsiteX636" fmla="*/ 155575 w 1277939"/>
                <a:gd name="connsiteY636" fmla="*/ 106589 h 1301751"/>
                <a:gd name="connsiteX637" fmla="*/ 155575 w 1277939"/>
                <a:gd name="connsiteY637" fmla="*/ 102167 h 1301751"/>
                <a:gd name="connsiteX638" fmla="*/ 181769 w 1277939"/>
                <a:gd name="connsiteY638" fmla="*/ 88900 h 1301751"/>
                <a:gd name="connsiteX639" fmla="*/ 26194 w 1277939"/>
                <a:gd name="connsiteY639" fmla="*/ 88900 h 1301751"/>
                <a:gd name="connsiteX640" fmla="*/ 52388 w 1277939"/>
                <a:gd name="connsiteY640" fmla="*/ 133123 h 1301751"/>
                <a:gd name="connsiteX641" fmla="*/ 52388 w 1277939"/>
                <a:gd name="connsiteY641" fmla="*/ 137546 h 1301751"/>
                <a:gd name="connsiteX642" fmla="*/ 26194 w 1277939"/>
                <a:gd name="connsiteY642" fmla="*/ 150813 h 1301751"/>
                <a:gd name="connsiteX643" fmla="*/ 0 w 1277939"/>
                <a:gd name="connsiteY643" fmla="*/ 106589 h 1301751"/>
                <a:gd name="connsiteX644" fmla="*/ 26194 w 1277939"/>
                <a:gd name="connsiteY644" fmla="*/ 88900 h 1301751"/>
                <a:gd name="connsiteX645" fmla="*/ 101600 w 1277939"/>
                <a:gd name="connsiteY645" fmla="*/ 44450 h 1301751"/>
                <a:gd name="connsiteX646" fmla="*/ 106098 w 1277939"/>
                <a:gd name="connsiteY646" fmla="*/ 44450 h 1301751"/>
                <a:gd name="connsiteX647" fmla="*/ 128588 w 1277939"/>
                <a:gd name="connsiteY647" fmla="*/ 88673 h 1301751"/>
                <a:gd name="connsiteX648" fmla="*/ 128588 w 1277939"/>
                <a:gd name="connsiteY648" fmla="*/ 93096 h 1301751"/>
                <a:gd name="connsiteX649" fmla="*/ 106098 w 1277939"/>
                <a:gd name="connsiteY649" fmla="*/ 106363 h 1301751"/>
                <a:gd name="connsiteX650" fmla="*/ 101600 w 1277939"/>
                <a:gd name="connsiteY650" fmla="*/ 106363 h 1301751"/>
                <a:gd name="connsiteX651" fmla="*/ 74613 w 1277939"/>
                <a:gd name="connsiteY651" fmla="*/ 62139 h 1301751"/>
                <a:gd name="connsiteX652" fmla="*/ 101600 w 1277939"/>
                <a:gd name="connsiteY652" fmla="*/ 44450 h 1301751"/>
                <a:gd name="connsiteX653" fmla="*/ 26194 w 1277939"/>
                <a:gd name="connsiteY653" fmla="*/ 0 h 1301751"/>
                <a:gd name="connsiteX654" fmla="*/ 52388 w 1277939"/>
                <a:gd name="connsiteY654" fmla="*/ 48646 h 1301751"/>
                <a:gd name="connsiteX655" fmla="*/ 26194 w 1277939"/>
                <a:gd name="connsiteY655" fmla="*/ 61913 h 1301751"/>
                <a:gd name="connsiteX656" fmla="*/ 0 w 1277939"/>
                <a:gd name="connsiteY656" fmla="*/ 17689 h 1301751"/>
                <a:gd name="connsiteX657" fmla="*/ 26194 w 1277939"/>
                <a:gd name="connsiteY657" fmla="*/ 0 h 130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</a:cxnLst>
              <a:rect l="l" t="t" r="r" b="b"/>
              <a:pathLst>
                <a:path w="1277939" h="1301751">
                  <a:moveTo>
                    <a:pt x="1251745" y="1239838"/>
                  </a:moveTo>
                  <a:cubicBezTo>
                    <a:pt x="1251745" y="1261950"/>
                    <a:pt x="1273574" y="1284062"/>
                    <a:pt x="1277939" y="1284062"/>
                  </a:cubicBezTo>
                  <a:cubicBezTo>
                    <a:pt x="1277939" y="1284062"/>
                    <a:pt x="1277939" y="1288484"/>
                    <a:pt x="1277939" y="1288484"/>
                  </a:cubicBezTo>
                  <a:cubicBezTo>
                    <a:pt x="1273574" y="1284062"/>
                    <a:pt x="1251745" y="1284062"/>
                    <a:pt x="1251745" y="1301751"/>
                  </a:cubicBezTo>
                  <a:cubicBezTo>
                    <a:pt x="1247380" y="1279639"/>
                    <a:pt x="1229917" y="1257528"/>
                    <a:pt x="1225551" y="1257528"/>
                  </a:cubicBezTo>
                  <a:cubicBezTo>
                    <a:pt x="1229917" y="1257528"/>
                    <a:pt x="1247380" y="1257528"/>
                    <a:pt x="1251745" y="1239838"/>
                  </a:cubicBezTo>
                  <a:close/>
                  <a:moveTo>
                    <a:pt x="1176339" y="1195388"/>
                  </a:moveTo>
                  <a:cubicBezTo>
                    <a:pt x="1176339" y="1217500"/>
                    <a:pt x="1198828" y="1239612"/>
                    <a:pt x="1203326" y="1239612"/>
                  </a:cubicBezTo>
                  <a:cubicBezTo>
                    <a:pt x="1203326" y="1244034"/>
                    <a:pt x="1203326" y="1244034"/>
                    <a:pt x="1203326" y="1244034"/>
                  </a:cubicBezTo>
                  <a:cubicBezTo>
                    <a:pt x="1198828" y="1239612"/>
                    <a:pt x="1176339" y="1239612"/>
                    <a:pt x="1176339" y="1257301"/>
                  </a:cubicBezTo>
                  <a:cubicBezTo>
                    <a:pt x="1171841" y="1235189"/>
                    <a:pt x="1149351" y="1213078"/>
                    <a:pt x="1149351" y="1213078"/>
                  </a:cubicBezTo>
                  <a:cubicBezTo>
                    <a:pt x="1149351" y="1213078"/>
                    <a:pt x="1171841" y="1213078"/>
                    <a:pt x="1176339" y="1195388"/>
                  </a:cubicBezTo>
                  <a:close/>
                  <a:moveTo>
                    <a:pt x="1251745" y="1150938"/>
                  </a:moveTo>
                  <a:cubicBezTo>
                    <a:pt x="1251745" y="1173050"/>
                    <a:pt x="1273574" y="1195162"/>
                    <a:pt x="1277939" y="1195162"/>
                  </a:cubicBezTo>
                  <a:cubicBezTo>
                    <a:pt x="1277939" y="1199584"/>
                    <a:pt x="1277939" y="1199584"/>
                    <a:pt x="1277939" y="1199584"/>
                  </a:cubicBezTo>
                  <a:cubicBezTo>
                    <a:pt x="1273574" y="1195162"/>
                    <a:pt x="1251745" y="1195162"/>
                    <a:pt x="1251745" y="1212851"/>
                  </a:cubicBezTo>
                  <a:cubicBezTo>
                    <a:pt x="1247380" y="1190739"/>
                    <a:pt x="1229917" y="1168628"/>
                    <a:pt x="1225551" y="1168628"/>
                  </a:cubicBezTo>
                  <a:cubicBezTo>
                    <a:pt x="1229917" y="1168628"/>
                    <a:pt x="1247380" y="1168628"/>
                    <a:pt x="1251745" y="1150938"/>
                  </a:cubicBezTo>
                  <a:close/>
                  <a:moveTo>
                    <a:pt x="1096170" y="1150938"/>
                  </a:moveTo>
                  <a:cubicBezTo>
                    <a:pt x="1100536" y="1173050"/>
                    <a:pt x="1122364" y="1195162"/>
                    <a:pt x="1122364" y="1199584"/>
                  </a:cubicBezTo>
                  <a:cubicBezTo>
                    <a:pt x="1122364" y="1199584"/>
                    <a:pt x="1100536" y="1195162"/>
                    <a:pt x="1096170" y="1212851"/>
                  </a:cubicBezTo>
                  <a:cubicBezTo>
                    <a:pt x="1096170" y="1190739"/>
                    <a:pt x="1074342" y="1173050"/>
                    <a:pt x="1069976" y="1168628"/>
                  </a:cubicBezTo>
                  <a:cubicBezTo>
                    <a:pt x="1074342" y="1168628"/>
                    <a:pt x="1096170" y="1168628"/>
                    <a:pt x="1096170" y="1150938"/>
                  </a:cubicBezTo>
                  <a:close/>
                  <a:moveTo>
                    <a:pt x="1176339" y="1106488"/>
                  </a:moveTo>
                  <a:cubicBezTo>
                    <a:pt x="1176339" y="1128600"/>
                    <a:pt x="1198828" y="1150712"/>
                    <a:pt x="1203326" y="1155134"/>
                  </a:cubicBezTo>
                  <a:cubicBezTo>
                    <a:pt x="1198828" y="1155134"/>
                    <a:pt x="1176339" y="1150712"/>
                    <a:pt x="1176339" y="1168401"/>
                  </a:cubicBezTo>
                  <a:cubicBezTo>
                    <a:pt x="1171841" y="1146289"/>
                    <a:pt x="1149351" y="1128600"/>
                    <a:pt x="1149351" y="1124178"/>
                  </a:cubicBezTo>
                  <a:cubicBezTo>
                    <a:pt x="1149351" y="1124178"/>
                    <a:pt x="1171841" y="1124178"/>
                    <a:pt x="1176339" y="1106488"/>
                  </a:cubicBezTo>
                  <a:close/>
                  <a:moveTo>
                    <a:pt x="1020763" y="1106488"/>
                  </a:moveTo>
                  <a:cubicBezTo>
                    <a:pt x="1025261" y="1128600"/>
                    <a:pt x="1043253" y="1150712"/>
                    <a:pt x="1047751" y="1155134"/>
                  </a:cubicBezTo>
                  <a:cubicBezTo>
                    <a:pt x="1043253" y="1155134"/>
                    <a:pt x="1025261" y="1150712"/>
                    <a:pt x="1020763" y="1168401"/>
                  </a:cubicBezTo>
                  <a:cubicBezTo>
                    <a:pt x="1016265" y="1146289"/>
                    <a:pt x="998274" y="1128600"/>
                    <a:pt x="993776" y="1124178"/>
                  </a:cubicBezTo>
                  <a:cubicBezTo>
                    <a:pt x="998274" y="1124178"/>
                    <a:pt x="1016265" y="1124178"/>
                    <a:pt x="1020763" y="1106488"/>
                  </a:cubicBezTo>
                  <a:close/>
                  <a:moveTo>
                    <a:pt x="1251745" y="1062038"/>
                  </a:moveTo>
                  <a:cubicBezTo>
                    <a:pt x="1251745" y="1084150"/>
                    <a:pt x="1273574" y="1106262"/>
                    <a:pt x="1277939" y="1106262"/>
                  </a:cubicBezTo>
                  <a:cubicBezTo>
                    <a:pt x="1277939" y="1110684"/>
                    <a:pt x="1277939" y="1110684"/>
                    <a:pt x="1277939" y="1110684"/>
                  </a:cubicBezTo>
                  <a:cubicBezTo>
                    <a:pt x="1273574" y="1106262"/>
                    <a:pt x="1251745" y="1106262"/>
                    <a:pt x="1251745" y="1123951"/>
                  </a:cubicBezTo>
                  <a:cubicBezTo>
                    <a:pt x="1247380" y="1101839"/>
                    <a:pt x="1229917" y="1079728"/>
                    <a:pt x="1225551" y="1079728"/>
                  </a:cubicBezTo>
                  <a:cubicBezTo>
                    <a:pt x="1229917" y="1079728"/>
                    <a:pt x="1247380" y="1079728"/>
                    <a:pt x="1251745" y="1062038"/>
                  </a:cubicBezTo>
                  <a:close/>
                  <a:moveTo>
                    <a:pt x="1096170" y="1062038"/>
                  </a:moveTo>
                  <a:cubicBezTo>
                    <a:pt x="1100536" y="1084150"/>
                    <a:pt x="1122364" y="1106262"/>
                    <a:pt x="1122364" y="1110684"/>
                  </a:cubicBezTo>
                  <a:cubicBezTo>
                    <a:pt x="1122364" y="1110684"/>
                    <a:pt x="1100536" y="1106262"/>
                    <a:pt x="1096170" y="1123951"/>
                  </a:cubicBezTo>
                  <a:cubicBezTo>
                    <a:pt x="1096170" y="1101839"/>
                    <a:pt x="1074342" y="1084150"/>
                    <a:pt x="1069976" y="1079728"/>
                  </a:cubicBezTo>
                  <a:cubicBezTo>
                    <a:pt x="1074342" y="1079728"/>
                    <a:pt x="1096170" y="1079728"/>
                    <a:pt x="1096170" y="1062038"/>
                  </a:cubicBezTo>
                  <a:close/>
                  <a:moveTo>
                    <a:pt x="945357" y="1062038"/>
                  </a:moveTo>
                  <a:cubicBezTo>
                    <a:pt x="949722" y="1084150"/>
                    <a:pt x="967185" y="1106262"/>
                    <a:pt x="971551" y="1110684"/>
                  </a:cubicBezTo>
                  <a:cubicBezTo>
                    <a:pt x="967185" y="1110684"/>
                    <a:pt x="949722" y="1106262"/>
                    <a:pt x="945357" y="1123951"/>
                  </a:cubicBezTo>
                  <a:cubicBezTo>
                    <a:pt x="940991" y="1101839"/>
                    <a:pt x="923528" y="1084150"/>
                    <a:pt x="919163" y="1079728"/>
                  </a:cubicBezTo>
                  <a:cubicBezTo>
                    <a:pt x="923528" y="1079728"/>
                    <a:pt x="940991" y="1079728"/>
                    <a:pt x="945357" y="1062038"/>
                  </a:cubicBezTo>
                  <a:close/>
                  <a:moveTo>
                    <a:pt x="1176339" y="1017588"/>
                  </a:moveTo>
                  <a:cubicBezTo>
                    <a:pt x="1176339" y="1039700"/>
                    <a:pt x="1198828" y="1061812"/>
                    <a:pt x="1203326" y="1066234"/>
                  </a:cubicBezTo>
                  <a:cubicBezTo>
                    <a:pt x="1198828" y="1066234"/>
                    <a:pt x="1176339" y="1061812"/>
                    <a:pt x="1176339" y="1079501"/>
                  </a:cubicBezTo>
                  <a:cubicBezTo>
                    <a:pt x="1171841" y="1057389"/>
                    <a:pt x="1149351" y="1039700"/>
                    <a:pt x="1149351" y="1035278"/>
                  </a:cubicBezTo>
                  <a:cubicBezTo>
                    <a:pt x="1149351" y="1035278"/>
                    <a:pt x="1171841" y="1035278"/>
                    <a:pt x="1176339" y="1017588"/>
                  </a:cubicBezTo>
                  <a:close/>
                  <a:moveTo>
                    <a:pt x="1020763" y="1017588"/>
                  </a:moveTo>
                  <a:cubicBezTo>
                    <a:pt x="1025261" y="1039700"/>
                    <a:pt x="1043253" y="1061812"/>
                    <a:pt x="1047751" y="1066234"/>
                  </a:cubicBezTo>
                  <a:cubicBezTo>
                    <a:pt x="1043253" y="1066234"/>
                    <a:pt x="1025261" y="1061812"/>
                    <a:pt x="1020763" y="1079501"/>
                  </a:cubicBezTo>
                  <a:cubicBezTo>
                    <a:pt x="1016265" y="1057389"/>
                    <a:pt x="998274" y="1039700"/>
                    <a:pt x="993776" y="1035278"/>
                  </a:cubicBezTo>
                  <a:cubicBezTo>
                    <a:pt x="998274" y="1035278"/>
                    <a:pt x="1016265" y="1035278"/>
                    <a:pt x="1020763" y="1017588"/>
                  </a:cubicBezTo>
                  <a:close/>
                  <a:moveTo>
                    <a:pt x="869950" y="1017588"/>
                  </a:moveTo>
                  <a:cubicBezTo>
                    <a:pt x="869950" y="1039700"/>
                    <a:pt x="892440" y="1061812"/>
                    <a:pt x="896938" y="1066234"/>
                  </a:cubicBezTo>
                  <a:cubicBezTo>
                    <a:pt x="892440" y="1066234"/>
                    <a:pt x="869950" y="1061812"/>
                    <a:pt x="869950" y="1079501"/>
                  </a:cubicBezTo>
                  <a:cubicBezTo>
                    <a:pt x="865452" y="1057389"/>
                    <a:pt x="842963" y="1039700"/>
                    <a:pt x="842963" y="1035278"/>
                  </a:cubicBezTo>
                  <a:cubicBezTo>
                    <a:pt x="842963" y="1035278"/>
                    <a:pt x="865452" y="1035278"/>
                    <a:pt x="869950" y="1017588"/>
                  </a:cubicBezTo>
                  <a:close/>
                  <a:moveTo>
                    <a:pt x="1251745" y="973138"/>
                  </a:moveTo>
                  <a:cubicBezTo>
                    <a:pt x="1251745" y="995250"/>
                    <a:pt x="1273574" y="1017362"/>
                    <a:pt x="1277939" y="1021784"/>
                  </a:cubicBezTo>
                  <a:cubicBezTo>
                    <a:pt x="1273574" y="1021784"/>
                    <a:pt x="1251745" y="1017362"/>
                    <a:pt x="1251745" y="1035051"/>
                  </a:cubicBezTo>
                  <a:cubicBezTo>
                    <a:pt x="1247380" y="1012939"/>
                    <a:pt x="1229917" y="995250"/>
                    <a:pt x="1225551" y="990828"/>
                  </a:cubicBezTo>
                  <a:cubicBezTo>
                    <a:pt x="1229917" y="990828"/>
                    <a:pt x="1247380" y="990828"/>
                    <a:pt x="1251745" y="973138"/>
                  </a:cubicBezTo>
                  <a:close/>
                  <a:moveTo>
                    <a:pt x="1096170" y="973138"/>
                  </a:moveTo>
                  <a:cubicBezTo>
                    <a:pt x="1100536" y="995250"/>
                    <a:pt x="1122364" y="1017362"/>
                    <a:pt x="1122364" y="1021784"/>
                  </a:cubicBezTo>
                  <a:cubicBezTo>
                    <a:pt x="1122364" y="1021784"/>
                    <a:pt x="1100536" y="1017362"/>
                    <a:pt x="1096170" y="1035051"/>
                  </a:cubicBezTo>
                  <a:cubicBezTo>
                    <a:pt x="1096170" y="1012939"/>
                    <a:pt x="1074342" y="995250"/>
                    <a:pt x="1069976" y="990828"/>
                  </a:cubicBezTo>
                  <a:cubicBezTo>
                    <a:pt x="1074342" y="990828"/>
                    <a:pt x="1096170" y="990828"/>
                    <a:pt x="1096170" y="973138"/>
                  </a:cubicBezTo>
                  <a:close/>
                  <a:moveTo>
                    <a:pt x="945357" y="973138"/>
                  </a:moveTo>
                  <a:cubicBezTo>
                    <a:pt x="949722" y="995250"/>
                    <a:pt x="967185" y="1017362"/>
                    <a:pt x="971551" y="1021784"/>
                  </a:cubicBezTo>
                  <a:cubicBezTo>
                    <a:pt x="967185" y="1021784"/>
                    <a:pt x="949722" y="1017362"/>
                    <a:pt x="945357" y="1035051"/>
                  </a:cubicBezTo>
                  <a:cubicBezTo>
                    <a:pt x="940991" y="1012939"/>
                    <a:pt x="923528" y="995250"/>
                    <a:pt x="919163" y="990828"/>
                  </a:cubicBezTo>
                  <a:cubicBezTo>
                    <a:pt x="923528" y="990828"/>
                    <a:pt x="940991" y="990828"/>
                    <a:pt x="945357" y="973138"/>
                  </a:cubicBezTo>
                  <a:close/>
                  <a:moveTo>
                    <a:pt x="789782" y="973138"/>
                  </a:moveTo>
                  <a:cubicBezTo>
                    <a:pt x="789782" y="973138"/>
                    <a:pt x="789782" y="973138"/>
                    <a:pt x="794147" y="973138"/>
                  </a:cubicBezTo>
                  <a:cubicBezTo>
                    <a:pt x="794147" y="995250"/>
                    <a:pt x="815976" y="1017362"/>
                    <a:pt x="815976" y="1021784"/>
                  </a:cubicBezTo>
                  <a:cubicBezTo>
                    <a:pt x="815976" y="1021784"/>
                    <a:pt x="794147" y="1017362"/>
                    <a:pt x="794147" y="1035051"/>
                  </a:cubicBezTo>
                  <a:cubicBezTo>
                    <a:pt x="789782" y="1035051"/>
                    <a:pt x="789782" y="1035051"/>
                    <a:pt x="789782" y="1035051"/>
                  </a:cubicBezTo>
                  <a:cubicBezTo>
                    <a:pt x="789782" y="1012939"/>
                    <a:pt x="767953" y="995250"/>
                    <a:pt x="763588" y="990828"/>
                  </a:cubicBezTo>
                  <a:cubicBezTo>
                    <a:pt x="767953" y="990828"/>
                    <a:pt x="789782" y="990828"/>
                    <a:pt x="789782" y="973138"/>
                  </a:cubicBezTo>
                  <a:close/>
                  <a:moveTo>
                    <a:pt x="1176339" y="928688"/>
                  </a:moveTo>
                  <a:cubicBezTo>
                    <a:pt x="1176339" y="950800"/>
                    <a:pt x="1198828" y="972912"/>
                    <a:pt x="1203326" y="977334"/>
                  </a:cubicBezTo>
                  <a:cubicBezTo>
                    <a:pt x="1198828" y="977334"/>
                    <a:pt x="1176339" y="972912"/>
                    <a:pt x="1176339" y="990601"/>
                  </a:cubicBezTo>
                  <a:cubicBezTo>
                    <a:pt x="1171841" y="968489"/>
                    <a:pt x="1149351" y="950800"/>
                    <a:pt x="1149351" y="946378"/>
                  </a:cubicBezTo>
                  <a:cubicBezTo>
                    <a:pt x="1149351" y="946378"/>
                    <a:pt x="1171841" y="946378"/>
                    <a:pt x="1176339" y="928688"/>
                  </a:cubicBezTo>
                  <a:close/>
                  <a:moveTo>
                    <a:pt x="1020763" y="928688"/>
                  </a:moveTo>
                  <a:cubicBezTo>
                    <a:pt x="1025261" y="950800"/>
                    <a:pt x="1043253" y="972912"/>
                    <a:pt x="1047751" y="977334"/>
                  </a:cubicBezTo>
                  <a:cubicBezTo>
                    <a:pt x="1043253" y="977334"/>
                    <a:pt x="1025261" y="972912"/>
                    <a:pt x="1020763" y="990601"/>
                  </a:cubicBezTo>
                  <a:cubicBezTo>
                    <a:pt x="1016265" y="968489"/>
                    <a:pt x="998274" y="950800"/>
                    <a:pt x="993776" y="946378"/>
                  </a:cubicBezTo>
                  <a:cubicBezTo>
                    <a:pt x="998274" y="946378"/>
                    <a:pt x="1016265" y="946378"/>
                    <a:pt x="1020763" y="928688"/>
                  </a:cubicBezTo>
                  <a:close/>
                  <a:moveTo>
                    <a:pt x="869950" y="928688"/>
                  </a:moveTo>
                  <a:cubicBezTo>
                    <a:pt x="869950" y="950800"/>
                    <a:pt x="892440" y="972912"/>
                    <a:pt x="896938" y="977334"/>
                  </a:cubicBezTo>
                  <a:cubicBezTo>
                    <a:pt x="892440" y="977334"/>
                    <a:pt x="869950" y="972912"/>
                    <a:pt x="869950" y="990601"/>
                  </a:cubicBezTo>
                  <a:cubicBezTo>
                    <a:pt x="865452" y="968489"/>
                    <a:pt x="842963" y="950800"/>
                    <a:pt x="842963" y="946378"/>
                  </a:cubicBezTo>
                  <a:cubicBezTo>
                    <a:pt x="842963" y="946378"/>
                    <a:pt x="865452" y="946378"/>
                    <a:pt x="869950" y="928688"/>
                  </a:cubicBezTo>
                  <a:close/>
                  <a:moveTo>
                    <a:pt x="714375" y="928688"/>
                  </a:moveTo>
                  <a:cubicBezTo>
                    <a:pt x="714375" y="928688"/>
                    <a:pt x="714375" y="928688"/>
                    <a:pt x="714375" y="933110"/>
                  </a:cubicBezTo>
                  <a:cubicBezTo>
                    <a:pt x="718873" y="950800"/>
                    <a:pt x="736865" y="972912"/>
                    <a:pt x="741363" y="977334"/>
                  </a:cubicBezTo>
                  <a:cubicBezTo>
                    <a:pt x="736865" y="977334"/>
                    <a:pt x="718873" y="972912"/>
                    <a:pt x="714375" y="990601"/>
                  </a:cubicBezTo>
                  <a:cubicBezTo>
                    <a:pt x="714375" y="972912"/>
                    <a:pt x="691886" y="950800"/>
                    <a:pt x="687388" y="946378"/>
                  </a:cubicBezTo>
                  <a:cubicBezTo>
                    <a:pt x="691886" y="946378"/>
                    <a:pt x="714375" y="950800"/>
                    <a:pt x="714375" y="928688"/>
                  </a:cubicBezTo>
                  <a:close/>
                  <a:moveTo>
                    <a:pt x="638970" y="888683"/>
                  </a:moveTo>
                  <a:cubicBezTo>
                    <a:pt x="643335" y="906463"/>
                    <a:pt x="660798" y="928688"/>
                    <a:pt x="665164" y="933133"/>
                  </a:cubicBezTo>
                  <a:cubicBezTo>
                    <a:pt x="660798" y="933133"/>
                    <a:pt x="643335" y="928688"/>
                    <a:pt x="638970" y="946468"/>
                  </a:cubicBezTo>
                  <a:cubicBezTo>
                    <a:pt x="634604" y="928688"/>
                    <a:pt x="617141" y="906463"/>
                    <a:pt x="612776" y="902018"/>
                  </a:cubicBezTo>
                  <a:cubicBezTo>
                    <a:pt x="617141" y="902018"/>
                    <a:pt x="634604" y="906463"/>
                    <a:pt x="638970" y="888683"/>
                  </a:cubicBezTo>
                  <a:close/>
                  <a:moveTo>
                    <a:pt x="1096170" y="884238"/>
                  </a:moveTo>
                  <a:cubicBezTo>
                    <a:pt x="1100536" y="906350"/>
                    <a:pt x="1122364" y="928462"/>
                    <a:pt x="1122364" y="932884"/>
                  </a:cubicBezTo>
                  <a:cubicBezTo>
                    <a:pt x="1122364" y="932884"/>
                    <a:pt x="1100536" y="928462"/>
                    <a:pt x="1096170" y="946151"/>
                  </a:cubicBezTo>
                  <a:cubicBezTo>
                    <a:pt x="1096170" y="924039"/>
                    <a:pt x="1074342" y="906350"/>
                    <a:pt x="1069976" y="901928"/>
                  </a:cubicBezTo>
                  <a:cubicBezTo>
                    <a:pt x="1074342" y="901928"/>
                    <a:pt x="1096170" y="901928"/>
                    <a:pt x="1096170" y="884238"/>
                  </a:cubicBezTo>
                  <a:close/>
                  <a:moveTo>
                    <a:pt x="945357" y="884238"/>
                  </a:moveTo>
                  <a:cubicBezTo>
                    <a:pt x="949722" y="906350"/>
                    <a:pt x="967185" y="928462"/>
                    <a:pt x="971551" y="932884"/>
                  </a:cubicBezTo>
                  <a:cubicBezTo>
                    <a:pt x="967185" y="932884"/>
                    <a:pt x="949722" y="928462"/>
                    <a:pt x="945357" y="946151"/>
                  </a:cubicBezTo>
                  <a:cubicBezTo>
                    <a:pt x="940991" y="924039"/>
                    <a:pt x="923528" y="906350"/>
                    <a:pt x="919163" y="901928"/>
                  </a:cubicBezTo>
                  <a:cubicBezTo>
                    <a:pt x="923528" y="901928"/>
                    <a:pt x="940991" y="901928"/>
                    <a:pt x="945357" y="884238"/>
                  </a:cubicBezTo>
                  <a:close/>
                  <a:moveTo>
                    <a:pt x="789782" y="884238"/>
                  </a:moveTo>
                  <a:cubicBezTo>
                    <a:pt x="789782" y="884238"/>
                    <a:pt x="789782" y="884238"/>
                    <a:pt x="794147" y="884238"/>
                  </a:cubicBezTo>
                  <a:cubicBezTo>
                    <a:pt x="794147" y="906350"/>
                    <a:pt x="815976" y="928462"/>
                    <a:pt x="815976" y="932884"/>
                  </a:cubicBezTo>
                  <a:cubicBezTo>
                    <a:pt x="815976" y="932884"/>
                    <a:pt x="794147" y="928462"/>
                    <a:pt x="794147" y="946151"/>
                  </a:cubicBezTo>
                  <a:cubicBezTo>
                    <a:pt x="789782" y="946151"/>
                    <a:pt x="789782" y="946151"/>
                    <a:pt x="789782" y="946151"/>
                  </a:cubicBezTo>
                  <a:cubicBezTo>
                    <a:pt x="789782" y="928462"/>
                    <a:pt x="767953" y="906350"/>
                    <a:pt x="763588" y="901928"/>
                  </a:cubicBezTo>
                  <a:cubicBezTo>
                    <a:pt x="767953" y="901928"/>
                    <a:pt x="789782" y="901928"/>
                    <a:pt x="789782" y="884238"/>
                  </a:cubicBezTo>
                  <a:close/>
                  <a:moveTo>
                    <a:pt x="1251744" y="884237"/>
                  </a:moveTo>
                  <a:cubicBezTo>
                    <a:pt x="1251744" y="906349"/>
                    <a:pt x="1273573" y="928461"/>
                    <a:pt x="1277938" y="932883"/>
                  </a:cubicBezTo>
                  <a:cubicBezTo>
                    <a:pt x="1273573" y="932883"/>
                    <a:pt x="1251744" y="928461"/>
                    <a:pt x="1251744" y="946150"/>
                  </a:cubicBezTo>
                  <a:cubicBezTo>
                    <a:pt x="1247379" y="924038"/>
                    <a:pt x="1229916" y="906349"/>
                    <a:pt x="1225550" y="901927"/>
                  </a:cubicBezTo>
                  <a:cubicBezTo>
                    <a:pt x="1229916" y="901927"/>
                    <a:pt x="1247379" y="901927"/>
                    <a:pt x="1251744" y="884237"/>
                  </a:cubicBezTo>
                  <a:close/>
                  <a:moveTo>
                    <a:pt x="563563" y="842963"/>
                  </a:moveTo>
                  <a:cubicBezTo>
                    <a:pt x="563563" y="861106"/>
                    <a:pt x="586053" y="883785"/>
                    <a:pt x="590551" y="888320"/>
                  </a:cubicBezTo>
                  <a:cubicBezTo>
                    <a:pt x="586053" y="888320"/>
                    <a:pt x="563563" y="883785"/>
                    <a:pt x="563563" y="906463"/>
                  </a:cubicBezTo>
                  <a:cubicBezTo>
                    <a:pt x="563563" y="906463"/>
                    <a:pt x="563563" y="906463"/>
                    <a:pt x="563563" y="901927"/>
                  </a:cubicBezTo>
                  <a:cubicBezTo>
                    <a:pt x="559065" y="883785"/>
                    <a:pt x="541074" y="861106"/>
                    <a:pt x="536576" y="856570"/>
                  </a:cubicBezTo>
                  <a:cubicBezTo>
                    <a:pt x="541074" y="856570"/>
                    <a:pt x="559065" y="861106"/>
                    <a:pt x="563563" y="842963"/>
                  </a:cubicBezTo>
                  <a:close/>
                  <a:moveTo>
                    <a:pt x="1020763" y="839788"/>
                  </a:moveTo>
                  <a:cubicBezTo>
                    <a:pt x="1025261" y="861900"/>
                    <a:pt x="1043253" y="884012"/>
                    <a:pt x="1047751" y="888434"/>
                  </a:cubicBezTo>
                  <a:cubicBezTo>
                    <a:pt x="1043253" y="888434"/>
                    <a:pt x="1025261" y="884012"/>
                    <a:pt x="1020763" y="901701"/>
                  </a:cubicBezTo>
                  <a:cubicBezTo>
                    <a:pt x="1016265" y="879589"/>
                    <a:pt x="998274" y="861900"/>
                    <a:pt x="993776" y="857478"/>
                  </a:cubicBezTo>
                  <a:cubicBezTo>
                    <a:pt x="998274" y="857478"/>
                    <a:pt x="1016265" y="857478"/>
                    <a:pt x="1020763" y="839788"/>
                  </a:cubicBezTo>
                  <a:close/>
                  <a:moveTo>
                    <a:pt x="869950" y="839788"/>
                  </a:moveTo>
                  <a:cubicBezTo>
                    <a:pt x="869950" y="861900"/>
                    <a:pt x="892440" y="884012"/>
                    <a:pt x="896938" y="888434"/>
                  </a:cubicBezTo>
                  <a:cubicBezTo>
                    <a:pt x="892440" y="888434"/>
                    <a:pt x="869950" y="884012"/>
                    <a:pt x="869950" y="901701"/>
                  </a:cubicBezTo>
                  <a:cubicBezTo>
                    <a:pt x="865452" y="879589"/>
                    <a:pt x="842963" y="861900"/>
                    <a:pt x="842963" y="857478"/>
                  </a:cubicBezTo>
                  <a:cubicBezTo>
                    <a:pt x="842963" y="857478"/>
                    <a:pt x="865452" y="857478"/>
                    <a:pt x="869950" y="839788"/>
                  </a:cubicBezTo>
                  <a:close/>
                  <a:moveTo>
                    <a:pt x="714375" y="839788"/>
                  </a:moveTo>
                  <a:cubicBezTo>
                    <a:pt x="714375" y="839788"/>
                    <a:pt x="714375" y="839788"/>
                    <a:pt x="714375" y="844210"/>
                  </a:cubicBezTo>
                  <a:cubicBezTo>
                    <a:pt x="718873" y="861900"/>
                    <a:pt x="736865" y="884012"/>
                    <a:pt x="741363" y="888434"/>
                  </a:cubicBezTo>
                  <a:cubicBezTo>
                    <a:pt x="736865" y="888434"/>
                    <a:pt x="718873" y="884012"/>
                    <a:pt x="714375" y="901701"/>
                  </a:cubicBezTo>
                  <a:cubicBezTo>
                    <a:pt x="714375" y="884012"/>
                    <a:pt x="691886" y="861900"/>
                    <a:pt x="687388" y="857478"/>
                  </a:cubicBezTo>
                  <a:cubicBezTo>
                    <a:pt x="691886" y="857478"/>
                    <a:pt x="714375" y="861900"/>
                    <a:pt x="714375" y="839788"/>
                  </a:cubicBezTo>
                  <a:close/>
                  <a:moveTo>
                    <a:pt x="1176338" y="839787"/>
                  </a:moveTo>
                  <a:cubicBezTo>
                    <a:pt x="1176338" y="861899"/>
                    <a:pt x="1198827" y="884011"/>
                    <a:pt x="1203325" y="888433"/>
                  </a:cubicBezTo>
                  <a:cubicBezTo>
                    <a:pt x="1198827" y="888433"/>
                    <a:pt x="1176338" y="884011"/>
                    <a:pt x="1176338" y="901700"/>
                  </a:cubicBezTo>
                  <a:cubicBezTo>
                    <a:pt x="1171840" y="879588"/>
                    <a:pt x="1149350" y="861899"/>
                    <a:pt x="1149350" y="857477"/>
                  </a:cubicBezTo>
                  <a:cubicBezTo>
                    <a:pt x="1149350" y="857477"/>
                    <a:pt x="1171840" y="857477"/>
                    <a:pt x="1176338" y="839787"/>
                  </a:cubicBezTo>
                  <a:close/>
                  <a:moveTo>
                    <a:pt x="638970" y="799783"/>
                  </a:moveTo>
                  <a:cubicBezTo>
                    <a:pt x="643335" y="817563"/>
                    <a:pt x="660798" y="839788"/>
                    <a:pt x="665164" y="844233"/>
                  </a:cubicBezTo>
                  <a:cubicBezTo>
                    <a:pt x="660798" y="844233"/>
                    <a:pt x="643335" y="839788"/>
                    <a:pt x="638970" y="857568"/>
                  </a:cubicBezTo>
                  <a:cubicBezTo>
                    <a:pt x="634604" y="839788"/>
                    <a:pt x="617141" y="817563"/>
                    <a:pt x="612776" y="813118"/>
                  </a:cubicBezTo>
                  <a:cubicBezTo>
                    <a:pt x="617141" y="813118"/>
                    <a:pt x="634604" y="817563"/>
                    <a:pt x="638970" y="799783"/>
                  </a:cubicBezTo>
                  <a:close/>
                  <a:moveTo>
                    <a:pt x="488157" y="798513"/>
                  </a:moveTo>
                  <a:cubicBezTo>
                    <a:pt x="488157" y="816656"/>
                    <a:pt x="509985" y="839335"/>
                    <a:pt x="514351" y="843870"/>
                  </a:cubicBezTo>
                  <a:cubicBezTo>
                    <a:pt x="509985" y="843870"/>
                    <a:pt x="488157" y="843870"/>
                    <a:pt x="488157" y="862013"/>
                  </a:cubicBezTo>
                  <a:cubicBezTo>
                    <a:pt x="483791" y="839335"/>
                    <a:pt x="461963" y="816656"/>
                    <a:pt x="461963" y="812120"/>
                  </a:cubicBezTo>
                  <a:cubicBezTo>
                    <a:pt x="461963" y="812120"/>
                    <a:pt x="483791" y="816656"/>
                    <a:pt x="488157" y="798513"/>
                  </a:cubicBezTo>
                  <a:close/>
                  <a:moveTo>
                    <a:pt x="945357" y="795338"/>
                  </a:moveTo>
                  <a:cubicBezTo>
                    <a:pt x="949722" y="817450"/>
                    <a:pt x="967185" y="839562"/>
                    <a:pt x="971551" y="843984"/>
                  </a:cubicBezTo>
                  <a:cubicBezTo>
                    <a:pt x="967185" y="843984"/>
                    <a:pt x="949722" y="839562"/>
                    <a:pt x="945357" y="857251"/>
                  </a:cubicBezTo>
                  <a:cubicBezTo>
                    <a:pt x="940991" y="835139"/>
                    <a:pt x="923528" y="817450"/>
                    <a:pt x="919163" y="813028"/>
                  </a:cubicBezTo>
                  <a:cubicBezTo>
                    <a:pt x="923528" y="813028"/>
                    <a:pt x="940991" y="813028"/>
                    <a:pt x="945357" y="795338"/>
                  </a:cubicBezTo>
                  <a:close/>
                  <a:moveTo>
                    <a:pt x="789782" y="795338"/>
                  </a:moveTo>
                  <a:cubicBezTo>
                    <a:pt x="789782" y="795338"/>
                    <a:pt x="789782" y="795338"/>
                    <a:pt x="794147" y="799760"/>
                  </a:cubicBezTo>
                  <a:cubicBezTo>
                    <a:pt x="794147" y="817450"/>
                    <a:pt x="815976" y="839562"/>
                    <a:pt x="815976" y="843984"/>
                  </a:cubicBezTo>
                  <a:cubicBezTo>
                    <a:pt x="815976" y="843984"/>
                    <a:pt x="794147" y="839562"/>
                    <a:pt x="794147" y="857251"/>
                  </a:cubicBezTo>
                  <a:cubicBezTo>
                    <a:pt x="789782" y="857251"/>
                    <a:pt x="789782" y="857251"/>
                    <a:pt x="789782" y="857251"/>
                  </a:cubicBezTo>
                  <a:cubicBezTo>
                    <a:pt x="789782" y="839562"/>
                    <a:pt x="767953" y="817450"/>
                    <a:pt x="763588" y="813028"/>
                  </a:cubicBezTo>
                  <a:cubicBezTo>
                    <a:pt x="767953" y="813028"/>
                    <a:pt x="789782" y="817450"/>
                    <a:pt x="789782" y="795338"/>
                  </a:cubicBezTo>
                  <a:close/>
                  <a:moveTo>
                    <a:pt x="1251744" y="795337"/>
                  </a:moveTo>
                  <a:cubicBezTo>
                    <a:pt x="1251744" y="817449"/>
                    <a:pt x="1273573" y="839561"/>
                    <a:pt x="1277938" y="843983"/>
                  </a:cubicBezTo>
                  <a:cubicBezTo>
                    <a:pt x="1273573" y="843983"/>
                    <a:pt x="1251744" y="839561"/>
                    <a:pt x="1251744" y="857250"/>
                  </a:cubicBezTo>
                  <a:cubicBezTo>
                    <a:pt x="1247379" y="835138"/>
                    <a:pt x="1229916" y="817449"/>
                    <a:pt x="1225550" y="813027"/>
                  </a:cubicBezTo>
                  <a:cubicBezTo>
                    <a:pt x="1229916" y="813027"/>
                    <a:pt x="1247379" y="813027"/>
                    <a:pt x="1251744" y="795337"/>
                  </a:cubicBezTo>
                  <a:close/>
                  <a:moveTo>
                    <a:pt x="1096169" y="795337"/>
                  </a:moveTo>
                  <a:cubicBezTo>
                    <a:pt x="1100535" y="817449"/>
                    <a:pt x="1122363" y="839561"/>
                    <a:pt x="1122363" y="843983"/>
                  </a:cubicBezTo>
                  <a:cubicBezTo>
                    <a:pt x="1122363" y="843983"/>
                    <a:pt x="1100535" y="839561"/>
                    <a:pt x="1096169" y="857250"/>
                  </a:cubicBezTo>
                  <a:cubicBezTo>
                    <a:pt x="1096169" y="835138"/>
                    <a:pt x="1074341" y="817449"/>
                    <a:pt x="1069975" y="813027"/>
                  </a:cubicBezTo>
                  <a:cubicBezTo>
                    <a:pt x="1074341" y="813027"/>
                    <a:pt x="1096169" y="813027"/>
                    <a:pt x="1096169" y="795337"/>
                  </a:cubicBezTo>
                  <a:close/>
                  <a:moveTo>
                    <a:pt x="714375" y="755333"/>
                  </a:moveTo>
                  <a:cubicBezTo>
                    <a:pt x="718873" y="773113"/>
                    <a:pt x="736865" y="795338"/>
                    <a:pt x="741363" y="799783"/>
                  </a:cubicBezTo>
                  <a:cubicBezTo>
                    <a:pt x="736865" y="799783"/>
                    <a:pt x="718873" y="795338"/>
                    <a:pt x="714375" y="813118"/>
                  </a:cubicBezTo>
                  <a:cubicBezTo>
                    <a:pt x="714375" y="795338"/>
                    <a:pt x="691886" y="773113"/>
                    <a:pt x="687388" y="768668"/>
                  </a:cubicBezTo>
                  <a:cubicBezTo>
                    <a:pt x="691886" y="768668"/>
                    <a:pt x="714375" y="773113"/>
                    <a:pt x="714375" y="755333"/>
                  </a:cubicBezTo>
                  <a:close/>
                  <a:moveTo>
                    <a:pt x="563563" y="754063"/>
                  </a:moveTo>
                  <a:cubicBezTo>
                    <a:pt x="563563" y="772206"/>
                    <a:pt x="586053" y="794885"/>
                    <a:pt x="590551" y="799420"/>
                  </a:cubicBezTo>
                  <a:cubicBezTo>
                    <a:pt x="586053" y="799420"/>
                    <a:pt x="563563" y="794885"/>
                    <a:pt x="563563" y="817563"/>
                  </a:cubicBezTo>
                  <a:cubicBezTo>
                    <a:pt x="563563" y="817563"/>
                    <a:pt x="563563" y="817563"/>
                    <a:pt x="563563" y="813027"/>
                  </a:cubicBezTo>
                  <a:cubicBezTo>
                    <a:pt x="559065" y="794885"/>
                    <a:pt x="541074" y="772206"/>
                    <a:pt x="536576" y="767670"/>
                  </a:cubicBezTo>
                  <a:cubicBezTo>
                    <a:pt x="541074" y="767670"/>
                    <a:pt x="559065" y="772206"/>
                    <a:pt x="563563" y="754063"/>
                  </a:cubicBezTo>
                  <a:close/>
                  <a:moveTo>
                    <a:pt x="407988" y="754063"/>
                  </a:moveTo>
                  <a:cubicBezTo>
                    <a:pt x="412486" y="776742"/>
                    <a:pt x="434976" y="794885"/>
                    <a:pt x="434976" y="799420"/>
                  </a:cubicBezTo>
                  <a:cubicBezTo>
                    <a:pt x="434976" y="799420"/>
                    <a:pt x="412486" y="799420"/>
                    <a:pt x="407988" y="817563"/>
                  </a:cubicBezTo>
                  <a:cubicBezTo>
                    <a:pt x="407988" y="794885"/>
                    <a:pt x="385499" y="772206"/>
                    <a:pt x="381001" y="767670"/>
                  </a:cubicBezTo>
                  <a:cubicBezTo>
                    <a:pt x="385499" y="767670"/>
                    <a:pt x="407988" y="772206"/>
                    <a:pt x="407988" y="754063"/>
                  </a:cubicBezTo>
                  <a:close/>
                  <a:moveTo>
                    <a:pt x="1020763" y="750888"/>
                  </a:moveTo>
                  <a:cubicBezTo>
                    <a:pt x="1025261" y="773000"/>
                    <a:pt x="1043253" y="795112"/>
                    <a:pt x="1047751" y="799534"/>
                  </a:cubicBezTo>
                  <a:cubicBezTo>
                    <a:pt x="1043253" y="799534"/>
                    <a:pt x="1025261" y="795112"/>
                    <a:pt x="1020763" y="812801"/>
                  </a:cubicBezTo>
                  <a:cubicBezTo>
                    <a:pt x="1016265" y="790689"/>
                    <a:pt x="998274" y="773000"/>
                    <a:pt x="993776" y="768578"/>
                  </a:cubicBezTo>
                  <a:cubicBezTo>
                    <a:pt x="998274" y="768578"/>
                    <a:pt x="1016265" y="768578"/>
                    <a:pt x="1020763" y="750888"/>
                  </a:cubicBezTo>
                  <a:close/>
                  <a:moveTo>
                    <a:pt x="869950" y="750888"/>
                  </a:moveTo>
                  <a:cubicBezTo>
                    <a:pt x="869950" y="773000"/>
                    <a:pt x="892440" y="795112"/>
                    <a:pt x="896938" y="799534"/>
                  </a:cubicBezTo>
                  <a:cubicBezTo>
                    <a:pt x="892440" y="799534"/>
                    <a:pt x="869950" y="795112"/>
                    <a:pt x="869950" y="812801"/>
                  </a:cubicBezTo>
                  <a:cubicBezTo>
                    <a:pt x="865452" y="795112"/>
                    <a:pt x="842963" y="773000"/>
                    <a:pt x="842963" y="768578"/>
                  </a:cubicBezTo>
                  <a:cubicBezTo>
                    <a:pt x="842963" y="768578"/>
                    <a:pt x="865452" y="768578"/>
                    <a:pt x="869950" y="750888"/>
                  </a:cubicBezTo>
                  <a:close/>
                  <a:moveTo>
                    <a:pt x="1176338" y="750887"/>
                  </a:moveTo>
                  <a:cubicBezTo>
                    <a:pt x="1176338" y="772999"/>
                    <a:pt x="1198827" y="795111"/>
                    <a:pt x="1203325" y="799533"/>
                  </a:cubicBezTo>
                  <a:cubicBezTo>
                    <a:pt x="1198827" y="799533"/>
                    <a:pt x="1176338" y="795111"/>
                    <a:pt x="1176338" y="812800"/>
                  </a:cubicBezTo>
                  <a:cubicBezTo>
                    <a:pt x="1171840" y="790688"/>
                    <a:pt x="1149350" y="772999"/>
                    <a:pt x="1149350" y="768577"/>
                  </a:cubicBezTo>
                  <a:cubicBezTo>
                    <a:pt x="1149350" y="768577"/>
                    <a:pt x="1171840" y="768577"/>
                    <a:pt x="1176338" y="750887"/>
                  </a:cubicBezTo>
                  <a:close/>
                  <a:moveTo>
                    <a:pt x="638970" y="709613"/>
                  </a:moveTo>
                  <a:cubicBezTo>
                    <a:pt x="643335" y="727756"/>
                    <a:pt x="660798" y="750435"/>
                    <a:pt x="665164" y="754970"/>
                  </a:cubicBezTo>
                  <a:cubicBezTo>
                    <a:pt x="660798" y="754970"/>
                    <a:pt x="643335" y="750435"/>
                    <a:pt x="638970" y="773113"/>
                  </a:cubicBezTo>
                  <a:cubicBezTo>
                    <a:pt x="638970" y="773113"/>
                    <a:pt x="638970" y="773113"/>
                    <a:pt x="638970" y="768577"/>
                  </a:cubicBezTo>
                  <a:cubicBezTo>
                    <a:pt x="634604" y="750435"/>
                    <a:pt x="617141" y="727756"/>
                    <a:pt x="612776" y="723220"/>
                  </a:cubicBezTo>
                  <a:cubicBezTo>
                    <a:pt x="617141" y="723220"/>
                    <a:pt x="634604" y="727756"/>
                    <a:pt x="638970" y="709613"/>
                  </a:cubicBezTo>
                  <a:close/>
                  <a:moveTo>
                    <a:pt x="488157" y="709613"/>
                  </a:moveTo>
                  <a:cubicBezTo>
                    <a:pt x="488157" y="732292"/>
                    <a:pt x="509985" y="750435"/>
                    <a:pt x="514351" y="754970"/>
                  </a:cubicBezTo>
                  <a:cubicBezTo>
                    <a:pt x="509985" y="754970"/>
                    <a:pt x="488157" y="754970"/>
                    <a:pt x="488157" y="773113"/>
                  </a:cubicBezTo>
                  <a:cubicBezTo>
                    <a:pt x="483791" y="750435"/>
                    <a:pt x="461963" y="727756"/>
                    <a:pt x="461963" y="723220"/>
                  </a:cubicBezTo>
                  <a:cubicBezTo>
                    <a:pt x="461963" y="723220"/>
                    <a:pt x="483791" y="727756"/>
                    <a:pt x="488157" y="709613"/>
                  </a:cubicBezTo>
                  <a:close/>
                  <a:moveTo>
                    <a:pt x="332582" y="709613"/>
                  </a:moveTo>
                  <a:cubicBezTo>
                    <a:pt x="336948" y="732292"/>
                    <a:pt x="354411" y="750435"/>
                    <a:pt x="358776" y="754970"/>
                  </a:cubicBezTo>
                  <a:cubicBezTo>
                    <a:pt x="354411" y="754970"/>
                    <a:pt x="336948" y="754970"/>
                    <a:pt x="332582" y="773113"/>
                  </a:cubicBezTo>
                  <a:cubicBezTo>
                    <a:pt x="328217" y="750435"/>
                    <a:pt x="310754" y="727756"/>
                    <a:pt x="306388" y="723220"/>
                  </a:cubicBezTo>
                  <a:cubicBezTo>
                    <a:pt x="310754" y="723220"/>
                    <a:pt x="328217" y="727756"/>
                    <a:pt x="332582" y="709613"/>
                  </a:cubicBezTo>
                  <a:close/>
                  <a:moveTo>
                    <a:pt x="945357" y="706438"/>
                  </a:moveTo>
                  <a:cubicBezTo>
                    <a:pt x="949722" y="728550"/>
                    <a:pt x="967185" y="750662"/>
                    <a:pt x="971551" y="755084"/>
                  </a:cubicBezTo>
                  <a:cubicBezTo>
                    <a:pt x="967185" y="755084"/>
                    <a:pt x="949722" y="750662"/>
                    <a:pt x="945357" y="768351"/>
                  </a:cubicBezTo>
                  <a:cubicBezTo>
                    <a:pt x="940991" y="746239"/>
                    <a:pt x="923528" y="728550"/>
                    <a:pt x="919163" y="724128"/>
                  </a:cubicBezTo>
                  <a:cubicBezTo>
                    <a:pt x="923528" y="724128"/>
                    <a:pt x="940991" y="724128"/>
                    <a:pt x="945357" y="706438"/>
                  </a:cubicBezTo>
                  <a:close/>
                  <a:moveTo>
                    <a:pt x="789782" y="706438"/>
                  </a:moveTo>
                  <a:cubicBezTo>
                    <a:pt x="789782" y="706438"/>
                    <a:pt x="789782" y="706438"/>
                    <a:pt x="794147" y="710860"/>
                  </a:cubicBezTo>
                  <a:cubicBezTo>
                    <a:pt x="794147" y="728550"/>
                    <a:pt x="815976" y="750662"/>
                    <a:pt x="815976" y="755084"/>
                  </a:cubicBezTo>
                  <a:cubicBezTo>
                    <a:pt x="815976" y="755084"/>
                    <a:pt x="794147" y="750662"/>
                    <a:pt x="794147" y="768351"/>
                  </a:cubicBezTo>
                  <a:cubicBezTo>
                    <a:pt x="789782" y="768351"/>
                    <a:pt x="789782" y="768351"/>
                    <a:pt x="789782" y="768351"/>
                  </a:cubicBezTo>
                  <a:cubicBezTo>
                    <a:pt x="789782" y="750662"/>
                    <a:pt x="767953" y="728550"/>
                    <a:pt x="763588" y="724128"/>
                  </a:cubicBezTo>
                  <a:cubicBezTo>
                    <a:pt x="767953" y="724128"/>
                    <a:pt x="789782" y="728550"/>
                    <a:pt x="789782" y="706438"/>
                  </a:cubicBezTo>
                  <a:close/>
                  <a:moveTo>
                    <a:pt x="1251744" y="706437"/>
                  </a:moveTo>
                  <a:cubicBezTo>
                    <a:pt x="1251744" y="728549"/>
                    <a:pt x="1273573" y="750661"/>
                    <a:pt x="1277938" y="755083"/>
                  </a:cubicBezTo>
                  <a:cubicBezTo>
                    <a:pt x="1273573" y="755083"/>
                    <a:pt x="1251744" y="750661"/>
                    <a:pt x="1251744" y="768350"/>
                  </a:cubicBezTo>
                  <a:cubicBezTo>
                    <a:pt x="1247379" y="746238"/>
                    <a:pt x="1229916" y="728549"/>
                    <a:pt x="1225550" y="724127"/>
                  </a:cubicBezTo>
                  <a:cubicBezTo>
                    <a:pt x="1229916" y="724127"/>
                    <a:pt x="1247379" y="724127"/>
                    <a:pt x="1251744" y="706437"/>
                  </a:cubicBezTo>
                  <a:close/>
                  <a:moveTo>
                    <a:pt x="1096169" y="706437"/>
                  </a:moveTo>
                  <a:cubicBezTo>
                    <a:pt x="1100535" y="728549"/>
                    <a:pt x="1122363" y="750661"/>
                    <a:pt x="1122363" y="755083"/>
                  </a:cubicBezTo>
                  <a:cubicBezTo>
                    <a:pt x="1122363" y="755083"/>
                    <a:pt x="1100535" y="750661"/>
                    <a:pt x="1096169" y="768350"/>
                  </a:cubicBezTo>
                  <a:cubicBezTo>
                    <a:pt x="1096169" y="746238"/>
                    <a:pt x="1074341" y="728549"/>
                    <a:pt x="1069975" y="724127"/>
                  </a:cubicBezTo>
                  <a:cubicBezTo>
                    <a:pt x="1074341" y="724127"/>
                    <a:pt x="1096169" y="724127"/>
                    <a:pt x="1096169" y="706437"/>
                  </a:cubicBezTo>
                  <a:close/>
                  <a:moveTo>
                    <a:pt x="714375" y="666433"/>
                  </a:moveTo>
                  <a:cubicBezTo>
                    <a:pt x="718873" y="684213"/>
                    <a:pt x="736865" y="706438"/>
                    <a:pt x="741363" y="710883"/>
                  </a:cubicBezTo>
                  <a:cubicBezTo>
                    <a:pt x="736865" y="710883"/>
                    <a:pt x="718873" y="706438"/>
                    <a:pt x="714375" y="724218"/>
                  </a:cubicBezTo>
                  <a:cubicBezTo>
                    <a:pt x="714375" y="706438"/>
                    <a:pt x="691886" y="684213"/>
                    <a:pt x="687388" y="679768"/>
                  </a:cubicBezTo>
                  <a:cubicBezTo>
                    <a:pt x="691886" y="679768"/>
                    <a:pt x="714375" y="684213"/>
                    <a:pt x="714375" y="666433"/>
                  </a:cubicBezTo>
                  <a:close/>
                  <a:moveTo>
                    <a:pt x="563564" y="665163"/>
                  </a:moveTo>
                  <a:cubicBezTo>
                    <a:pt x="563564" y="683306"/>
                    <a:pt x="586053" y="705985"/>
                    <a:pt x="590551" y="710520"/>
                  </a:cubicBezTo>
                  <a:cubicBezTo>
                    <a:pt x="586053" y="710520"/>
                    <a:pt x="563564" y="710520"/>
                    <a:pt x="563564" y="728663"/>
                  </a:cubicBezTo>
                  <a:cubicBezTo>
                    <a:pt x="559066" y="705985"/>
                    <a:pt x="541074" y="683306"/>
                    <a:pt x="536576" y="678770"/>
                  </a:cubicBezTo>
                  <a:cubicBezTo>
                    <a:pt x="541074" y="678770"/>
                    <a:pt x="559066" y="683306"/>
                    <a:pt x="563564" y="665163"/>
                  </a:cubicBezTo>
                  <a:close/>
                  <a:moveTo>
                    <a:pt x="407989" y="665163"/>
                  </a:moveTo>
                  <a:cubicBezTo>
                    <a:pt x="412487" y="687842"/>
                    <a:pt x="434976" y="705985"/>
                    <a:pt x="434976" y="710520"/>
                  </a:cubicBezTo>
                  <a:cubicBezTo>
                    <a:pt x="434976" y="710520"/>
                    <a:pt x="412487" y="710520"/>
                    <a:pt x="407989" y="728663"/>
                  </a:cubicBezTo>
                  <a:cubicBezTo>
                    <a:pt x="407989" y="705985"/>
                    <a:pt x="385499" y="683306"/>
                    <a:pt x="381001" y="678770"/>
                  </a:cubicBezTo>
                  <a:cubicBezTo>
                    <a:pt x="385499" y="678770"/>
                    <a:pt x="407989" y="683306"/>
                    <a:pt x="407989" y="665163"/>
                  </a:cubicBezTo>
                  <a:close/>
                  <a:moveTo>
                    <a:pt x="257175" y="665162"/>
                  </a:moveTo>
                  <a:cubicBezTo>
                    <a:pt x="261673" y="687841"/>
                    <a:pt x="279665" y="705984"/>
                    <a:pt x="284163" y="710519"/>
                  </a:cubicBezTo>
                  <a:cubicBezTo>
                    <a:pt x="279665" y="710519"/>
                    <a:pt x="261673" y="710519"/>
                    <a:pt x="257175" y="728662"/>
                  </a:cubicBezTo>
                  <a:cubicBezTo>
                    <a:pt x="252677" y="705984"/>
                    <a:pt x="234686" y="683305"/>
                    <a:pt x="230188" y="678769"/>
                  </a:cubicBezTo>
                  <a:cubicBezTo>
                    <a:pt x="234686" y="678769"/>
                    <a:pt x="252677" y="683305"/>
                    <a:pt x="257175" y="665162"/>
                  </a:cubicBezTo>
                  <a:close/>
                  <a:moveTo>
                    <a:pt x="869950" y="661988"/>
                  </a:moveTo>
                  <a:cubicBezTo>
                    <a:pt x="869950" y="661988"/>
                    <a:pt x="869950" y="661988"/>
                    <a:pt x="869950" y="666410"/>
                  </a:cubicBezTo>
                  <a:cubicBezTo>
                    <a:pt x="869950" y="684100"/>
                    <a:pt x="892440" y="706212"/>
                    <a:pt x="896938" y="710634"/>
                  </a:cubicBezTo>
                  <a:cubicBezTo>
                    <a:pt x="892440" y="710634"/>
                    <a:pt x="869950" y="706212"/>
                    <a:pt x="869950" y="723901"/>
                  </a:cubicBezTo>
                  <a:cubicBezTo>
                    <a:pt x="865452" y="706212"/>
                    <a:pt x="842963" y="684100"/>
                    <a:pt x="842963" y="679678"/>
                  </a:cubicBezTo>
                  <a:cubicBezTo>
                    <a:pt x="842963" y="679678"/>
                    <a:pt x="865452" y="684100"/>
                    <a:pt x="869950" y="661988"/>
                  </a:cubicBezTo>
                  <a:close/>
                  <a:moveTo>
                    <a:pt x="1176338" y="661987"/>
                  </a:moveTo>
                  <a:cubicBezTo>
                    <a:pt x="1176338" y="684099"/>
                    <a:pt x="1198827" y="706211"/>
                    <a:pt x="1203325" y="710633"/>
                  </a:cubicBezTo>
                  <a:cubicBezTo>
                    <a:pt x="1198827" y="710633"/>
                    <a:pt x="1176338" y="706211"/>
                    <a:pt x="1176338" y="723900"/>
                  </a:cubicBezTo>
                  <a:cubicBezTo>
                    <a:pt x="1171840" y="701788"/>
                    <a:pt x="1149350" y="684099"/>
                    <a:pt x="1149350" y="679677"/>
                  </a:cubicBezTo>
                  <a:cubicBezTo>
                    <a:pt x="1149350" y="679677"/>
                    <a:pt x="1171840" y="679677"/>
                    <a:pt x="1176338" y="661987"/>
                  </a:cubicBezTo>
                  <a:close/>
                  <a:moveTo>
                    <a:pt x="1020762" y="661987"/>
                  </a:moveTo>
                  <a:cubicBezTo>
                    <a:pt x="1025260" y="684099"/>
                    <a:pt x="1043252" y="706211"/>
                    <a:pt x="1047750" y="710633"/>
                  </a:cubicBezTo>
                  <a:cubicBezTo>
                    <a:pt x="1043252" y="710633"/>
                    <a:pt x="1025260" y="706211"/>
                    <a:pt x="1020762" y="723900"/>
                  </a:cubicBezTo>
                  <a:cubicBezTo>
                    <a:pt x="1016264" y="701788"/>
                    <a:pt x="998273" y="684099"/>
                    <a:pt x="993775" y="679677"/>
                  </a:cubicBezTo>
                  <a:cubicBezTo>
                    <a:pt x="998273" y="679677"/>
                    <a:pt x="1016264" y="679677"/>
                    <a:pt x="1020762" y="661987"/>
                  </a:cubicBezTo>
                  <a:close/>
                  <a:moveTo>
                    <a:pt x="638970" y="620713"/>
                  </a:moveTo>
                  <a:cubicBezTo>
                    <a:pt x="643335" y="638856"/>
                    <a:pt x="660798" y="661535"/>
                    <a:pt x="665164" y="666070"/>
                  </a:cubicBezTo>
                  <a:cubicBezTo>
                    <a:pt x="660798" y="666070"/>
                    <a:pt x="643335" y="661535"/>
                    <a:pt x="638970" y="684213"/>
                  </a:cubicBezTo>
                  <a:cubicBezTo>
                    <a:pt x="638970" y="684213"/>
                    <a:pt x="638970" y="684213"/>
                    <a:pt x="638970" y="679677"/>
                  </a:cubicBezTo>
                  <a:cubicBezTo>
                    <a:pt x="634604" y="661535"/>
                    <a:pt x="617141" y="638856"/>
                    <a:pt x="612776" y="634320"/>
                  </a:cubicBezTo>
                  <a:cubicBezTo>
                    <a:pt x="617141" y="634320"/>
                    <a:pt x="634604" y="638856"/>
                    <a:pt x="638970" y="620713"/>
                  </a:cubicBezTo>
                  <a:close/>
                  <a:moveTo>
                    <a:pt x="488157" y="620713"/>
                  </a:moveTo>
                  <a:cubicBezTo>
                    <a:pt x="488157" y="643391"/>
                    <a:pt x="509986" y="661534"/>
                    <a:pt x="514351" y="666070"/>
                  </a:cubicBezTo>
                  <a:cubicBezTo>
                    <a:pt x="509986" y="666070"/>
                    <a:pt x="488157" y="666070"/>
                    <a:pt x="488157" y="684213"/>
                  </a:cubicBezTo>
                  <a:cubicBezTo>
                    <a:pt x="483792" y="661534"/>
                    <a:pt x="461963" y="638856"/>
                    <a:pt x="461963" y="634320"/>
                  </a:cubicBezTo>
                  <a:cubicBezTo>
                    <a:pt x="461963" y="634320"/>
                    <a:pt x="483792" y="638856"/>
                    <a:pt x="488157" y="620713"/>
                  </a:cubicBezTo>
                  <a:close/>
                  <a:moveTo>
                    <a:pt x="332582" y="620713"/>
                  </a:moveTo>
                  <a:cubicBezTo>
                    <a:pt x="336947" y="643391"/>
                    <a:pt x="354410" y="661534"/>
                    <a:pt x="358776" y="666070"/>
                  </a:cubicBezTo>
                  <a:cubicBezTo>
                    <a:pt x="354410" y="666070"/>
                    <a:pt x="336947" y="666070"/>
                    <a:pt x="332582" y="684213"/>
                  </a:cubicBezTo>
                  <a:cubicBezTo>
                    <a:pt x="328216" y="661534"/>
                    <a:pt x="310753" y="638856"/>
                    <a:pt x="306388" y="634320"/>
                  </a:cubicBezTo>
                  <a:cubicBezTo>
                    <a:pt x="310753" y="634320"/>
                    <a:pt x="328216" y="638856"/>
                    <a:pt x="332582" y="620713"/>
                  </a:cubicBezTo>
                  <a:close/>
                  <a:moveTo>
                    <a:pt x="181769" y="620712"/>
                  </a:moveTo>
                  <a:cubicBezTo>
                    <a:pt x="181769" y="643390"/>
                    <a:pt x="203597" y="661533"/>
                    <a:pt x="207963" y="666069"/>
                  </a:cubicBezTo>
                  <a:cubicBezTo>
                    <a:pt x="203597" y="666069"/>
                    <a:pt x="181769" y="666069"/>
                    <a:pt x="181769" y="684212"/>
                  </a:cubicBezTo>
                  <a:cubicBezTo>
                    <a:pt x="177403" y="661533"/>
                    <a:pt x="155575" y="638855"/>
                    <a:pt x="155575" y="634319"/>
                  </a:cubicBezTo>
                  <a:cubicBezTo>
                    <a:pt x="155575" y="634319"/>
                    <a:pt x="177403" y="638855"/>
                    <a:pt x="181769" y="620712"/>
                  </a:cubicBezTo>
                  <a:close/>
                  <a:moveTo>
                    <a:pt x="790327" y="620316"/>
                  </a:moveTo>
                  <a:cubicBezTo>
                    <a:pt x="790873" y="620872"/>
                    <a:pt x="791965" y="621983"/>
                    <a:pt x="794147" y="621983"/>
                  </a:cubicBezTo>
                  <a:cubicBezTo>
                    <a:pt x="794147" y="639763"/>
                    <a:pt x="815976" y="661988"/>
                    <a:pt x="815976" y="666433"/>
                  </a:cubicBezTo>
                  <a:cubicBezTo>
                    <a:pt x="815976" y="666433"/>
                    <a:pt x="794147" y="661988"/>
                    <a:pt x="794147" y="679768"/>
                  </a:cubicBezTo>
                  <a:cubicBezTo>
                    <a:pt x="789782" y="684213"/>
                    <a:pt x="789782" y="679768"/>
                    <a:pt x="789782" y="679768"/>
                  </a:cubicBezTo>
                  <a:cubicBezTo>
                    <a:pt x="789782" y="661988"/>
                    <a:pt x="767953" y="639763"/>
                    <a:pt x="763588" y="635318"/>
                  </a:cubicBezTo>
                  <a:cubicBezTo>
                    <a:pt x="767953" y="635318"/>
                    <a:pt x="789782" y="639763"/>
                    <a:pt x="789782" y="621983"/>
                  </a:cubicBezTo>
                  <a:cubicBezTo>
                    <a:pt x="789782" y="619761"/>
                    <a:pt x="789782" y="619761"/>
                    <a:pt x="790327" y="620316"/>
                  </a:cubicBezTo>
                  <a:close/>
                  <a:moveTo>
                    <a:pt x="1096169" y="617537"/>
                  </a:moveTo>
                  <a:cubicBezTo>
                    <a:pt x="1100535" y="639649"/>
                    <a:pt x="1122363" y="661761"/>
                    <a:pt x="1122363" y="666183"/>
                  </a:cubicBezTo>
                  <a:cubicBezTo>
                    <a:pt x="1122363" y="666183"/>
                    <a:pt x="1100535" y="661761"/>
                    <a:pt x="1096169" y="679450"/>
                  </a:cubicBezTo>
                  <a:cubicBezTo>
                    <a:pt x="1096169" y="657338"/>
                    <a:pt x="1074341" y="639649"/>
                    <a:pt x="1069975" y="635227"/>
                  </a:cubicBezTo>
                  <a:cubicBezTo>
                    <a:pt x="1074341" y="635227"/>
                    <a:pt x="1096169" y="635227"/>
                    <a:pt x="1096169" y="617537"/>
                  </a:cubicBezTo>
                  <a:close/>
                  <a:moveTo>
                    <a:pt x="945357" y="617537"/>
                  </a:moveTo>
                  <a:cubicBezTo>
                    <a:pt x="949722" y="639649"/>
                    <a:pt x="967185" y="661761"/>
                    <a:pt x="971551" y="666183"/>
                  </a:cubicBezTo>
                  <a:cubicBezTo>
                    <a:pt x="967185" y="666183"/>
                    <a:pt x="949722" y="661761"/>
                    <a:pt x="945357" y="679450"/>
                  </a:cubicBezTo>
                  <a:cubicBezTo>
                    <a:pt x="940991" y="661761"/>
                    <a:pt x="923528" y="639649"/>
                    <a:pt x="919163" y="635227"/>
                  </a:cubicBezTo>
                  <a:cubicBezTo>
                    <a:pt x="923528" y="635227"/>
                    <a:pt x="940991" y="635227"/>
                    <a:pt x="945357" y="617537"/>
                  </a:cubicBezTo>
                  <a:close/>
                  <a:moveTo>
                    <a:pt x="714375" y="576263"/>
                  </a:moveTo>
                  <a:cubicBezTo>
                    <a:pt x="718873" y="594406"/>
                    <a:pt x="736865" y="617084"/>
                    <a:pt x="741363" y="621620"/>
                  </a:cubicBezTo>
                  <a:cubicBezTo>
                    <a:pt x="736865" y="621620"/>
                    <a:pt x="718873" y="617084"/>
                    <a:pt x="714375" y="639763"/>
                  </a:cubicBezTo>
                  <a:cubicBezTo>
                    <a:pt x="714375" y="639763"/>
                    <a:pt x="714375" y="639763"/>
                    <a:pt x="714375" y="635227"/>
                  </a:cubicBezTo>
                  <a:cubicBezTo>
                    <a:pt x="714375" y="617084"/>
                    <a:pt x="691886" y="594406"/>
                    <a:pt x="687388" y="589870"/>
                  </a:cubicBezTo>
                  <a:cubicBezTo>
                    <a:pt x="691886" y="589870"/>
                    <a:pt x="714375" y="594406"/>
                    <a:pt x="714375" y="576263"/>
                  </a:cubicBezTo>
                  <a:close/>
                  <a:moveTo>
                    <a:pt x="563564" y="576263"/>
                  </a:moveTo>
                  <a:cubicBezTo>
                    <a:pt x="563564" y="598941"/>
                    <a:pt x="586053" y="617084"/>
                    <a:pt x="590551" y="621620"/>
                  </a:cubicBezTo>
                  <a:cubicBezTo>
                    <a:pt x="586053" y="621620"/>
                    <a:pt x="563564" y="621620"/>
                    <a:pt x="563564" y="639763"/>
                  </a:cubicBezTo>
                  <a:cubicBezTo>
                    <a:pt x="559066" y="617084"/>
                    <a:pt x="541074" y="594406"/>
                    <a:pt x="536576" y="589870"/>
                  </a:cubicBezTo>
                  <a:cubicBezTo>
                    <a:pt x="541074" y="589870"/>
                    <a:pt x="559066" y="594406"/>
                    <a:pt x="563564" y="576263"/>
                  </a:cubicBezTo>
                  <a:close/>
                  <a:moveTo>
                    <a:pt x="407989" y="576263"/>
                  </a:moveTo>
                  <a:cubicBezTo>
                    <a:pt x="412487" y="598941"/>
                    <a:pt x="434976" y="617084"/>
                    <a:pt x="434976" y="621620"/>
                  </a:cubicBezTo>
                  <a:cubicBezTo>
                    <a:pt x="434976" y="621620"/>
                    <a:pt x="412487" y="621620"/>
                    <a:pt x="407989" y="639763"/>
                  </a:cubicBezTo>
                  <a:cubicBezTo>
                    <a:pt x="407989" y="617084"/>
                    <a:pt x="385499" y="594406"/>
                    <a:pt x="381001" y="589870"/>
                  </a:cubicBezTo>
                  <a:cubicBezTo>
                    <a:pt x="385499" y="589870"/>
                    <a:pt x="407989" y="594406"/>
                    <a:pt x="407989" y="576263"/>
                  </a:cubicBezTo>
                  <a:close/>
                  <a:moveTo>
                    <a:pt x="257175" y="576262"/>
                  </a:moveTo>
                  <a:cubicBezTo>
                    <a:pt x="261673" y="598940"/>
                    <a:pt x="279665" y="617083"/>
                    <a:pt x="284163" y="621619"/>
                  </a:cubicBezTo>
                  <a:cubicBezTo>
                    <a:pt x="279665" y="621619"/>
                    <a:pt x="261673" y="621619"/>
                    <a:pt x="257175" y="639762"/>
                  </a:cubicBezTo>
                  <a:cubicBezTo>
                    <a:pt x="252677" y="617083"/>
                    <a:pt x="234686" y="594405"/>
                    <a:pt x="230188" y="589869"/>
                  </a:cubicBezTo>
                  <a:cubicBezTo>
                    <a:pt x="234686" y="589869"/>
                    <a:pt x="252677" y="594405"/>
                    <a:pt x="257175" y="576262"/>
                  </a:cubicBezTo>
                  <a:close/>
                  <a:moveTo>
                    <a:pt x="101600" y="576262"/>
                  </a:moveTo>
                  <a:cubicBezTo>
                    <a:pt x="101600" y="576262"/>
                    <a:pt x="101600" y="576262"/>
                    <a:pt x="106098" y="576262"/>
                  </a:cubicBezTo>
                  <a:cubicBezTo>
                    <a:pt x="106098" y="598940"/>
                    <a:pt x="128588" y="617083"/>
                    <a:pt x="128588" y="621619"/>
                  </a:cubicBezTo>
                  <a:cubicBezTo>
                    <a:pt x="128588" y="621619"/>
                    <a:pt x="106098" y="621619"/>
                    <a:pt x="106098" y="639762"/>
                  </a:cubicBezTo>
                  <a:cubicBezTo>
                    <a:pt x="101600" y="639762"/>
                    <a:pt x="101600" y="639762"/>
                    <a:pt x="101600" y="639762"/>
                  </a:cubicBezTo>
                  <a:cubicBezTo>
                    <a:pt x="101600" y="617083"/>
                    <a:pt x="79111" y="594405"/>
                    <a:pt x="74613" y="589869"/>
                  </a:cubicBezTo>
                  <a:cubicBezTo>
                    <a:pt x="79111" y="589869"/>
                    <a:pt x="101600" y="594405"/>
                    <a:pt x="101600" y="576262"/>
                  </a:cubicBezTo>
                  <a:close/>
                  <a:moveTo>
                    <a:pt x="1020762" y="573087"/>
                  </a:moveTo>
                  <a:cubicBezTo>
                    <a:pt x="1025260" y="595199"/>
                    <a:pt x="1043252" y="617310"/>
                    <a:pt x="1047750" y="621733"/>
                  </a:cubicBezTo>
                  <a:cubicBezTo>
                    <a:pt x="1043252" y="621733"/>
                    <a:pt x="1025260" y="617310"/>
                    <a:pt x="1020762" y="635000"/>
                  </a:cubicBezTo>
                  <a:cubicBezTo>
                    <a:pt x="1016264" y="617310"/>
                    <a:pt x="998273" y="595199"/>
                    <a:pt x="993775" y="590776"/>
                  </a:cubicBezTo>
                  <a:cubicBezTo>
                    <a:pt x="998273" y="590776"/>
                    <a:pt x="1016264" y="590776"/>
                    <a:pt x="1020762" y="573087"/>
                  </a:cubicBezTo>
                  <a:close/>
                  <a:moveTo>
                    <a:pt x="869950" y="573087"/>
                  </a:moveTo>
                  <a:cubicBezTo>
                    <a:pt x="869950" y="573087"/>
                    <a:pt x="869950" y="573087"/>
                    <a:pt x="869950" y="577509"/>
                  </a:cubicBezTo>
                  <a:cubicBezTo>
                    <a:pt x="869950" y="595199"/>
                    <a:pt x="892440" y="617310"/>
                    <a:pt x="896938" y="621733"/>
                  </a:cubicBezTo>
                  <a:cubicBezTo>
                    <a:pt x="892440" y="621733"/>
                    <a:pt x="869950" y="617310"/>
                    <a:pt x="869950" y="635000"/>
                  </a:cubicBezTo>
                  <a:cubicBezTo>
                    <a:pt x="865452" y="617310"/>
                    <a:pt x="842963" y="595199"/>
                    <a:pt x="842963" y="590776"/>
                  </a:cubicBezTo>
                  <a:cubicBezTo>
                    <a:pt x="842963" y="590776"/>
                    <a:pt x="865452" y="595199"/>
                    <a:pt x="869950" y="573087"/>
                  </a:cubicBezTo>
                  <a:close/>
                  <a:moveTo>
                    <a:pt x="638970" y="531813"/>
                  </a:moveTo>
                  <a:cubicBezTo>
                    <a:pt x="643335" y="549956"/>
                    <a:pt x="660798" y="572634"/>
                    <a:pt x="665164" y="577170"/>
                  </a:cubicBezTo>
                  <a:cubicBezTo>
                    <a:pt x="660798" y="577170"/>
                    <a:pt x="643335" y="577170"/>
                    <a:pt x="638970" y="595313"/>
                  </a:cubicBezTo>
                  <a:cubicBezTo>
                    <a:pt x="634604" y="572634"/>
                    <a:pt x="617141" y="549956"/>
                    <a:pt x="612776" y="545420"/>
                  </a:cubicBezTo>
                  <a:cubicBezTo>
                    <a:pt x="617141" y="545420"/>
                    <a:pt x="634604" y="549956"/>
                    <a:pt x="638970" y="531813"/>
                  </a:cubicBezTo>
                  <a:close/>
                  <a:moveTo>
                    <a:pt x="488157" y="531813"/>
                  </a:moveTo>
                  <a:cubicBezTo>
                    <a:pt x="488157" y="554491"/>
                    <a:pt x="509986" y="572634"/>
                    <a:pt x="514351" y="577170"/>
                  </a:cubicBezTo>
                  <a:cubicBezTo>
                    <a:pt x="509986" y="577170"/>
                    <a:pt x="488157" y="577170"/>
                    <a:pt x="488157" y="595313"/>
                  </a:cubicBezTo>
                  <a:cubicBezTo>
                    <a:pt x="483792" y="572634"/>
                    <a:pt x="461963" y="549956"/>
                    <a:pt x="461963" y="545420"/>
                  </a:cubicBezTo>
                  <a:cubicBezTo>
                    <a:pt x="461963" y="545420"/>
                    <a:pt x="483792" y="549956"/>
                    <a:pt x="488157" y="531813"/>
                  </a:cubicBezTo>
                  <a:close/>
                  <a:moveTo>
                    <a:pt x="332582" y="531813"/>
                  </a:moveTo>
                  <a:cubicBezTo>
                    <a:pt x="336947" y="554491"/>
                    <a:pt x="354410" y="572634"/>
                    <a:pt x="358776" y="577170"/>
                  </a:cubicBezTo>
                  <a:cubicBezTo>
                    <a:pt x="354410" y="577170"/>
                    <a:pt x="336947" y="577170"/>
                    <a:pt x="332582" y="595313"/>
                  </a:cubicBezTo>
                  <a:cubicBezTo>
                    <a:pt x="328216" y="572634"/>
                    <a:pt x="310753" y="549956"/>
                    <a:pt x="306388" y="545420"/>
                  </a:cubicBezTo>
                  <a:cubicBezTo>
                    <a:pt x="310753" y="545420"/>
                    <a:pt x="328216" y="549956"/>
                    <a:pt x="332582" y="531813"/>
                  </a:cubicBezTo>
                  <a:close/>
                  <a:moveTo>
                    <a:pt x="181769" y="531812"/>
                  </a:moveTo>
                  <a:cubicBezTo>
                    <a:pt x="181769" y="554490"/>
                    <a:pt x="203597" y="572633"/>
                    <a:pt x="207963" y="577169"/>
                  </a:cubicBezTo>
                  <a:cubicBezTo>
                    <a:pt x="203597" y="577169"/>
                    <a:pt x="181769" y="577169"/>
                    <a:pt x="181769" y="595312"/>
                  </a:cubicBezTo>
                  <a:cubicBezTo>
                    <a:pt x="177403" y="572633"/>
                    <a:pt x="155575" y="549955"/>
                    <a:pt x="155575" y="545419"/>
                  </a:cubicBezTo>
                  <a:cubicBezTo>
                    <a:pt x="155575" y="545419"/>
                    <a:pt x="177403" y="549955"/>
                    <a:pt x="181769" y="531812"/>
                  </a:cubicBezTo>
                  <a:close/>
                  <a:moveTo>
                    <a:pt x="26194" y="531812"/>
                  </a:moveTo>
                  <a:cubicBezTo>
                    <a:pt x="30559" y="554490"/>
                    <a:pt x="48022" y="577169"/>
                    <a:pt x="52388" y="577169"/>
                  </a:cubicBezTo>
                  <a:cubicBezTo>
                    <a:pt x="48022" y="577169"/>
                    <a:pt x="30559" y="577169"/>
                    <a:pt x="26194" y="595312"/>
                  </a:cubicBezTo>
                  <a:cubicBezTo>
                    <a:pt x="26194" y="572633"/>
                    <a:pt x="4365" y="549955"/>
                    <a:pt x="0" y="549955"/>
                  </a:cubicBezTo>
                  <a:cubicBezTo>
                    <a:pt x="0" y="545419"/>
                    <a:pt x="0" y="545419"/>
                    <a:pt x="0" y="545419"/>
                  </a:cubicBezTo>
                  <a:cubicBezTo>
                    <a:pt x="4365" y="549955"/>
                    <a:pt x="26194" y="549955"/>
                    <a:pt x="26194" y="531812"/>
                  </a:cubicBezTo>
                  <a:close/>
                  <a:moveTo>
                    <a:pt x="790327" y="531415"/>
                  </a:moveTo>
                  <a:cubicBezTo>
                    <a:pt x="790873" y="531971"/>
                    <a:pt x="791965" y="533082"/>
                    <a:pt x="794147" y="533082"/>
                  </a:cubicBezTo>
                  <a:cubicBezTo>
                    <a:pt x="794147" y="550862"/>
                    <a:pt x="815976" y="573087"/>
                    <a:pt x="815976" y="577532"/>
                  </a:cubicBezTo>
                  <a:cubicBezTo>
                    <a:pt x="815976" y="577532"/>
                    <a:pt x="794147" y="573087"/>
                    <a:pt x="794147" y="590867"/>
                  </a:cubicBezTo>
                  <a:cubicBezTo>
                    <a:pt x="789782" y="595312"/>
                    <a:pt x="789782" y="595312"/>
                    <a:pt x="789782" y="590867"/>
                  </a:cubicBezTo>
                  <a:cubicBezTo>
                    <a:pt x="789782" y="573087"/>
                    <a:pt x="767953" y="550862"/>
                    <a:pt x="763588" y="546417"/>
                  </a:cubicBezTo>
                  <a:cubicBezTo>
                    <a:pt x="767953" y="546417"/>
                    <a:pt x="789782" y="550862"/>
                    <a:pt x="789782" y="533082"/>
                  </a:cubicBezTo>
                  <a:cubicBezTo>
                    <a:pt x="789782" y="530859"/>
                    <a:pt x="789782" y="530859"/>
                    <a:pt x="790327" y="531415"/>
                  </a:cubicBezTo>
                  <a:close/>
                  <a:moveTo>
                    <a:pt x="945357" y="528637"/>
                  </a:moveTo>
                  <a:cubicBezTo>
                    <a:pt x="945357" y="528637"/>
                    <a:pt x="945357" y="528637"/>
                    <a:pt x="945357" y="533059"/>
                  </a:cubicBezTo>
                  <a:cubicBezTo>
                    <a:pt x="949722" y="550749"/>
                    <a:pt x="967185" y="572860"/>
                    <a:pt x="971551" y="577283"/>
                  </a:cubicBezTo>
                  <a:cubicBezTo>
                    <a:pt x="967185" y="577283"/>
                    <a:pt x="949722" y="572860"/>
                    <a:pt x="945357" y="590550"/>
                  </a:cubicBezTo>
                  <a:cubicBezTo>
                    <a:pt x="940991" y="572860"/>
                    <a:pt x="923528" y="550749"/>
                    <a:pt x="919163" y="546326"/>
                  </a:cubicBezTo>
                  <a:cubicBezTo>
                    <a:pt x="923528" y="546326"/>
                    <a:pt x="940991" y="550749"/>
                    <a:pt x="945357" y="528637"/>
                  </a:cubicBezTo>
                  <a:close/>
                  <a:moveTo>
                    <a:pt x="869950" y="488632"/>
                  </a:moveTo>
                  <a:cubicBezTo>
                    <a:pt x="869950" y="506412"/>
                    <a:pt x="892440" y="528637"/>
                    <a:pt x="896938" y="533082"/>
                  </a:cubicBezTo>
                  <a:cubicBezTo>
                    <a:pt x="892440" y="533082"/>
                    <a:pt x="869950" y="528637"/>
                    <a:pt x="869950" y="546417"/>
                  </a:cubicBezTo>
                  <a:cubicBezTo>
                    <a:pt x="865452" y="528637"/>
                    <a:pt x="842963" y="506412"/>
                    <a:pt x="842963" y="501967"/>
                  </a:cubicBezTo>
                  <a:cubicBezTo>
                    <a:pt x="842963" y="501967"/>
                    <a:pt x="865452" y="506412"/>
                    <a:pt x="869950" y="488632"/>
                  </a:cubicBezTo>
                  <a:close/>
                  <a:moveTo>
                    <a:pt x="563564" y="487363"/>
                  </a:moveTo>
                  <a:cubicBezTo>
                    <a:pt x="563564" y="510041"/>
                    <a:pt x="586053" y="528184"/>
                    <a:pt x="590551" y="532720"/>
                  </a:cubicBezTo>
                  <a:cubicBezTo>
                    <a:pt x="586053" y="532720"/>
                    <a:pt x="563564" y="532720"/>
                    <a:pt x="563564" y="550863"/>
                  </a:cubicBezTo>
                  <a:cubicBezTo>
                    <a:pt x="559066" y="528184"/>
                    <a:pt x="541074" y="505506"/>
                    <a:pt x="536576" y="500970"/>
                  </a:cubicBezTo>
                  <a:cubicBezTo>
                    <a:pt x="541074" y="500970"/>
                    <a:pt x="559066" y="505506"/>
                    <a:pt x="563564" y="487363"/>
                  </a:cubicBezTo>
                  <a:close/>
                  <a:moveTo>
                    <a:pt x="407989" y="487363"/>
                  </a:moveTo>
                  <a:cubicBezTo>
                    <a:pt x="412487" y="510041"/>
                    <a:pt x="434976" y="528184"/>
                    <a:pt x="434976" y="532720"/>
                  </a:cubicBezTo>
                  <a:cubicBezTo>
                    <a:pt x="434976" y="532720"/>
                    <a:pt x="412487" y="532720"/>
                    <a:pt x="407989" y="550863"/>
                  </a:cubicBezTo>
                  <a:cubicBezTo>
                    <a:pt x="407989" y="528184"/>
                    <a:pt x="385499" y="505506"/>
                    <a:pt x="381001" y="500970"/>
                  </a:cubicBezTo>
                  <a:cubicBezTo>
                    <a:pt x="385499" y="500970"/>
                    <a:pt x="407989" y="505506"/>
                    <a:pt x="407989" y="487363"/>
                  </a:cubicBezTo>
                  <a:close/>
                  <a:moveTo>
                    <a:pt x="714375" y="487362"/>
                  </a:moveTo>
                  <a:cubicBezTo>
                    <a:pt x="718873" y="505505"/>
                    <a:pt x="736865" y="528183"/>
                    <a:pt x="741363" y="532719"/>
                  </a:cubicBezTo>
                  <a:cubicBezTo>
                    <a:pt x="736865" y="532719"/>
                    <a:pt x="718873" y="532719"/>
                    <a:pt x="714375" y="550862"/>
                  </a:cubicBezTo>
                  <a:cubicBezTo>
                    <a:pt x="714375" y="550862"/>
                    <a:pt x="714375" y="550862"/>
                    <a:pt x="714375" y="546326"/>
                  </a:cubicBezTo>
                  <a:cubicBezTo>
                    <a:pt x="714375" y="528183"/>
                    <a:pt x="691886" y="505505"/>
                    <a:pt x="687388" y="500969"/>
                  </a:cubicBezTo>
                  <a:cubicBezTo>
                    <a:pt x="691886" y="500969"/>
                    <a:pt x="714375" y="505505"/>
                    <a:pt x="714375" y="487362"/>
                  </a:cubicBezTo>
                  <a:close/>
                  <a:moveTo>
                    <a:pt x="257175" y="487362"/>
                  </a:moveTo>
                  <a:cubicBezTo>
                    <a:pt x="261673" y="510040"/>
                    <a:pt x="279665" y="528183"/>
                    <a:pt x="284163" y="532719"/>
                  </a:cubicBezTo>
                  <a:cubicBezTo>
                    <a:pt x="279665" y="532719"/>
                    <a:pt x="261673" y="532719"/>
                    <a:pt x="257175" y="550862"/>
                  </a:cubicBezTo>
                  <a:cubicBezTo>
                    <a:pt x="252677" y="528183"/>
                    <a:pt x="234686" y="505505"/>
                    <a:pt x="230188" y="500969"/>
                  </a:cubicBezTo>
                  <a:cubicBezTo>
                    <a:pt x="234686" y="500969"/>
                    <a:pt x="252677" y="505505"/>
                    <a:pt x="257175" y="487362"/>
                  </a:cubicBezTo>
                  <a:close/>
                  <a:moveTo>
                    <a:pt x="101600" y="487362"/>
                  </a:moveTo>
                  <a:cubicBezTo>
                    <a:pt x="101600" y="487362"/>
                    <a:pt x="101600" y="487362"/>
                    <a:pt x="106098" y="487362"/>
                  </a:cubicBezTo>
                  <a:cubicBezTo>
                    <a:pt x="106098" y="510040"/>
                    <a:pt x="128588" y="532719"/>
                    <a:pt x="128588" y="532719"/>
                  </a:cubicBezTo>
                  <a:cubicBezTo>
                    <a:pt x="128588" y="532719"/>
                    <a:pt x="106098" y="532719"/>
                    <a:pt x="106098" y="550862"/>
                  </a:cubicBezTo>
                  <a:cubicBezTo>
                    <a:pt x="101600" y="550862"/>
                    <a:pt x="101600" y="550862"/>
                    <a:pt x="101600" y="550862"/>
                  </a:cubicBezTo>
                  <a:cubicBezTo>
                    <a:pt x="101600" y="528183"/>
                    <a:pt x="79111" y="505505"/>
                    <a:pt x="74613" y="500969"/>
                  </a:cubicBezTo>
                  <a:cubicBezTo>
                    <a:pt x="79111" y="505505"/>
                    <a:pt x="101600" y="505505"/>
                    <a:pt x="101600" y="487362"/>
                  </a:cubicBezTo>
                  <a:close/>
                  <a:moveTo>
                    <a:pt x="332582" y="442913"/>
                  </a:moveTo>
                  <a:cubicBezTo>
                    <a:pt x="336947" y="465591"/>
                    <a:pt x="354410" y="483734"/>
                    <a:pt x="358776" y="488270"/>
                  </a:cubicBezTo>
                  <a:cubicBezTo>
                    <a:pt x="354410" y="488270"/>
                    <a:pt x="336947" y="488270"/>
                    <a:pt x="332582" y="506413"/>
                  </a:cubicBezTo>
                  <a:cubicBezTo>
                    <a:pt x="328216" y="483734"/>
                    <a:pt x="310753" y="461056"/>
                    <a:pt x="306388" y="456520"/>
                  </a:cubicBezTo>
                  <a:cubicBezTo>
                    <a:pt x="310753" y="456520"/>
                    <a:pt x="328216" y="461056"/>
                    <a:pt x="332582" y="442913"/>
                  </a:cubicBezTo>
                  <a:close/>
                  <a:moveTo>
                    <a:pt x="789782" y="442912"/>
                  </a:moveTo>
                  <a:cubicBezTo>
                    <a:pt x="789782" y="442912"/>
                    <a:pt x="789782" y="442912"/>
                    <a:pt x="794147" y="442912"/>
                  </a:cubicBezTo>
                  <a:cubicBezTo>
                    <a:pt x="794147" y="461055"/>
                    <a:pt x="815976" y="483733"/>
                    <a:pt x="815976" y="488269"/>
                  </a:cubicBezTo>
                  <a:cubicBezTo>
                    <a:pt x="815976" y="488269"/>
                    <a:pt x="794147" y="483733"/>
                    <a:pt x="794147" y="506412"/>
                  </a:cubicBezTo>
                  <a:cubicBezTo>
                    <a:pt x="789782" y="506412"/>
                    <a:pt x="789782" y="506412"/>
                    <a:pt x="789782" y="501876"/>
                  </a:cubicBezTo>
                  <a:cubicBezTo>
                    <a:pt x="789782" y="483733"/>
                    <a:pt x="767953" y="461055"/>
                    <a:pt x="763588" y="456519"/>
                  </a:cubicBezTo>
                  <a:cubicBezTo>
                    <a:pt x="767953" y="456519"/>
                    <a:pt x="789782" y="461055"/>
                    <a:pt x="789782" y="442912"/>
                  </a:cubicBezTo>
                  <a:close/>
                  <a:moveTo>
                    <a:pt x="638969" y="442912"/>
                  </a:moveTo>
                  <a:cubicBezTo>
                    <a:pt x="643334" y="465590"/>
                    <a:pt x="660797" y="483733"/>
                    <a:pt x="665163" y="488269"/>
                  </a:cubicBezTo>
                  <a:cubicBezTo>
                    <a:pt x="660797" y="488269"/>
                    <a:pt x="643334" y="488269"/>
                    <a:pt x="638969" y="506412"/>
                  </a:cubicBezTo>
                  <a:cubicBezTo>
                    <a:pt x="634603" y="483733"/>
                    <a:pt x="617140" y="461055"/>
                    <a:pt x="612775" y="456519"/>
                  </a:cubicBezTo>
                  <a:cubicBezTo>
                    <a:pt x="617140" y="456519"/>
                    <a:pt x="634603" y="461055"/>
                    <a:pt x="638969" y="442912"/>
                  </a:cubicBezTo>
                  <a:close/>
                  <a:moveTo>
                    <a:pt x="488157" y="442912"/>
                  </a:moveTo>
                  <a:cubicBezTo>
                    <a:pt x="488157" y="465590"/>
                    <a:pt x="509986" y="483733"/>
                    <a:pt x="514351" y="488269"/>
                  </a:cubicBezTo>
                  <a:cubicBezTo>
                    <a:pt x="509986" y="488269"/>
                    <a:pt x="488157" y="488269"/>
                    <a:pt x="488157" y="506412"/>
                  </a:cubicBezTo>
                  <a:cubicBezTo>
                    <a:pt x="483792" y="483733"/>
                    <a:pt x="461963" y="461055"/>
                    <a:pt x="461963" y="456519"/>
                  </a:cubicBezTo>
                  <a:cubicBezTo>
                    <a:pt x="461963" y="456519"/>
                    <a:pt x="483792" y="461055"/>
                    <a:pt x="488157" y="442912"/>
                  </a:cubicBezTo>
                  <a:close/>
                  <a:moveTo>
                    <a:pt x="181769" y="442912"/>
                  </a:moveTo>
                  <a:cubicBezTo>
                    <a:pt x="181769" y="465590"/>
                    <a:pt x="203597" y="483733"/>
                    <a:pt x="207963" y="488269"/>
                  </a:cubicBezTo>
                  <a:cubicBezTo>
                    <a:pt x="203597" y="488269"/>
                    <a:pt x="181769" y="488269"/>
                    <a:pt x="181769" y="506412"/>
                  </a:cubicBezTo>
                  <a:cubicBezTo>
                    <a:pt x="177403" y="483733"/>
                    <a:pt x="155575" y="461055"/>
                    <a:pt x="155575" y="456519"/>
                  </a:cubicBezTo>
                  <a:cubicBezTo>
                    <a:pt x="155575" y="456519"/>
                    <a:pt x="177403" y="461055"/>
                    <a:pt x="181769" y="442912"/>
                  </a:cubicBezTo>
                  <a:close/>
                  <a:moveTo>
                    <a:pt x="26194" y="442912"/>
                  </a:moveTo>
                  <a:cubicBezTo>
                    <a:pt x="30559" y="465590"/>
                    <a:pt x="48022" y="488269"/>
                    <a:pt x="52388" y="488269"/>
                  </a:cubicBezTo>
                  <a:cubicBezTo>
                    <a:pt x="48022" y="488269"/>
                    <a:pt x="30559" y="488269"/>
                    <a:pt x="26194" y="506412"/>
                  </a:cubicBezTo>
                  <a:cubicBezTo>
                    <a:pt x="26194" y="483733"/>
                    <a:pt x="4365" y="461055"/>
                    <a:pt x="0" y="461055"/>
                  </a:cubicBezTo>
                  <a:cubicBezTo>
                    <a:pt x="0" y="461055"/>
                    <a:pt x="0" y="456519"/>
                    <a:pt x="0" y="456519"/>
                  </a:cubicBezTo>
                  <a:cubicBezTo>
                    <a:pt x="4365" y="461055"/>
                    <a:pt x="26194" y="461055"/>
                    <a:pt x="26194" y="442912"/>
                  </a:cubicBezTo>
                  <a:close/>
                  <a:moveTo>
                    <a:pt x="714375" y="398462"/>
                  </a:moveTo>
                  <a:cubicBezTo>
                    <a:pt x="718873" y="416605"/>
                    <a:pt x="736865" y="439283"/>
                    <a:pt x="741363" y="443819"/>
                  </a:cubicBezTo>
                  <a:cubicBezTo>
                    <a:pt x="736865" y="443819"/>
                    <a:pt x="718873" y="443819"/>
                    <a:pt x="714375" y="461962"/>
                  </a:cubicBezTo>
                  <a:cubicBezTo>
                    <a:pt x="714375" y="439283"/>
                    <a:pt x="691886" y="416605"/>
                    <a:pt x="687388" y="412069"/>
                  </a:cubicBezTo>
                  <a:cubicBezTo>
                    <a:pt x="691886" y="412069"/>
                    <a:pt x="714375" y="416605"/>
                    <a:pt x="714375" y="398462"/>
                  </a:cubicBezTo>
                  <a:close/>
                  <a:moveTo>
                    <a:pt x="563563" y="398462"/>
                  </a:moveTo>
                  <a:cubicBezTo>
                    <a:pt x="563563" y="421140"/>
                    <a:pt x="586052" y="439283"/>
                    <a:pt x="590550" y="443819"/>
                  </a:cubicBezTo>
                  <a:cubicBezTo>
                    <a:pt x="586052" y="443819"/>
                    <a:pt x="563563" y="443819"/>
                    <a:pt x="563563" y="461962"/>
                  </a:cubicBezTo>
                  <a:cubicBezTo>
                    <a:pt x="559065" y="439283"/>
                    <a:pt x="541073" y="416605"/>
                    <a:pt x="536575" y="412069"/>
                  </a:cubicBezTo>
                  <a:cubicBezTo>
                    <a:pt x="541073" y="412069"/>
                    <a:pt x="559065" y="416605"/>
                    <a:pt x="563563" y="398462"/>
                  </a:cubicBezTo>
                  <a:close/>
                  <a:moveTo>
                    <a:pt x="407988" y="398462"/>
                  </a:moveTo>
                  <a:cubicBezTo>
                    <a:pt x="412486" y="421140"/>
                    <a:pt x="434975" y="439283"/>
                    <a:pt x="434975" y="443819"/>
                  </a:cubicBezTo>
                  <a:cubicBezTo>
                    <a:pt x="434975" y="443819"/>
                    <a:pt x="412486" y="443819"/>
                    <a:pt x="407988" y="461962"/>
                  </a:cubicBezTo>
                  <a:cubicBezTo>
                    <a:pt x="407988" y="439283"/>
                    <a:pt x="385498" y="416605"/>
                    <a:pt x="381000" y="412069"/>
                  </a:cubicBezTo>
                  <a:cubicBezTo>
                    <a:pt x="385498" y="412069"/>
                    <a:pt x="407988" y="416605"/>
                    <a:pt x="407988" y="398462"/>
                  </a:cubicBezTo>
                  <a:close/>
                  <a:moveTo>
                    <a:pt x="257175" y="398462"/>
                  </a:moveTo>
                  <a:cubicBezTo>
                    <a:pt x="261673" y="421140"/>
                    <a:pt x="279665" y="439283"/>
                    <a:pt x="284163" y="443819"/>
                  </a:cubicBezTo>
                  <a:cubicBezTo>
                    <a:pt x="279665" y="443819"/>
                    <a:pt x="261673" y="443819"/>
                    <a:pt x="257175" y="461962"/>
                  </a:cubicBezTo>
                  <a:cubicBezTo>
                    <a:pt x="252677" y="439283"/>
                    <a:pt x="234686" y="416605"/>
                    <a:pt x="230188" y="412069"/>
                  </a:cubicBezTo>
                  <a:cubicBezTo>
                    <a:pt x="234686" y="412069"/>
                    <a:pt x="252677" y="416605"/>
                    <a:pt x="257175" y="398462"/>
                  </a:cubicBezTo>
                  <a:close/>
                  <a:moveTo>
                    <a:pt x="101600" y="398462"/>
                  </a:moveTo>
                  <a:cubicBezTo>
                    <a:pt x="101600" y="398462"/>
                    <a:pt x="101600" y="398462"/>
                    <a:pt x="106098" y="398462"/>
                  </a:cubicBezTo>
                  <a:cubicBezTo>
                    <a:pt x="106098" y="421140"/>
                    <a:pt x="128588" y="443819"/>
                    <a:pt x="128588" y="443819"/>
                  </a:cubicBezTo>
                  <a:cubicBezTo>
                    <a:pt x="128588" y="443819"/>
                    <a:pt x="106098" y="443819"/>
                    <a:pt x="106098" y="461962"/>
                  </a:cubicBezTo>
                  <a:cubicBezTo>
                    <a:pt x="101600" y="461962"/>
                    <a:pt x="101600" y="461962"/>
                    <a:pt x="101600" y="461962"/>
                  </a:cubicBezTo>
                  <a:cubicBezTo>
                    <a:pt x="101600" y="439283"/>
                    <a:pt x="79111" y="416605"/>
                    <a:pt x="74613" y="416605"/>
                  </a:cubicBezTo>
                  <a:cubicBezTo>
                    <a:pt x="74613" y="412069"/>
                    <a:pt x="74613" y="412069"/>
                    <a:pt x="74613" y="412069"/>
                  </a:cubicBezTo>
                  <a:cubicBezTo>
                    <a:pt x="79111" y="416605"/>
                    <a:pt x="101600" y="416605"/>
                    <a:pt x="101600" y="398462"/>
                  </a:cubicBezTo>
                  <a:close/>
                  <a:moveTo>
                    <a:pt x="638969" y="354012"/>
                  </a:moveTo>
                  <a:cubicBezTo>
                    <a:pt x="643334" y="376690"/>
                    <a:pt x="660797" y="394833"/>
                    <a:pt x="665163" y="399369"/>
                  </a:cubicBezTo>
                  <a:cubicBezTo>
                    <a:pt x="660797" y="399369"/>
                    <a:pt x="643334" y="399369"/>
                    <a:pt x="638969" y="417512"/>
                  </a:cubicBezTo>
                  <a:cubicBezTo>
                    <a:pt x="634603" y="394833"/>
                    <a:pt x="617140" y="372155"/>
                    <a:pt x="612775" y="367619"/>
                  </a:cubicBezTo>
                  <a:cubicBezTo>
                    <a:pt x="617140" y="367619"/>
                    <a:pt x="634603" y="372155"/>
                    <a:pt x="638969" y="354012"/>
                  </a:cubicBezTo>
                  <a:close/>
                  <a:moveTo>
                    <a:pt x="488157" y="354012"/>
                  </a:moveTo>
                  <a:cubicBezTo>
                    <a:pt x="488157" y="376690"/>
                    <a:pt x="509986" y="394833"/>
                    <a:pt x="514351" y="399369"/>
                  </a:cubicBezTo>
                  <a:cubicBezTo>
                    <a:pt x="509986" y="399369"/>
                    <a:pt x="488157" y="399369"/>
                    <a:pt x="488157" y="417512"/>
                  </a:cubicBezTo>
                  <a:cubicBezTo>
                    <a:pt x="483792" y="394833"/>
                    <a:pt x="461963" y="372155"/>
                    <a:pt x="461963" y="367619"/>
                  </a:cubicBezTo>
                  <a:cubicBezTo>
                    <a:pt x="461963" y="367619"/>
                    <a:pt x="483792" y="372155"/>
                    <a:pt x="488157" y="354012"/>
                  </a:cubicBezTo>
                  <a:close/>
                  <a:moveTo>
                    <a:pt x="332582" y="354012"/>
                  </a:moveTo>
                  <a:cubicBezTo>
                    <a:pt x="336947" y="376690"/>
                    <a:pt x="354410" y="394833"/>
                    <a:pt x="358776" y="399369"/>
                  </a:cubicBezTo>
                  <a:cubicBezTo>
                    <a:pt x="354410" y="399369"/>
                    <a:pt x="336947" y="399369"/>
                    <a:pt x="332582" y="417512"/>
                  </a:cubicBezTo>
                  <a:cubicBezTo>
                    <a:pt x="328216" y="394833"/>
                    <a:pt x="310753" y="372155"/>
                    <a:pt x="306388" y="367619"/>
                  </a:cubicBezTo>
                  <a:cubicBezTo>
                    <a:pt x="310753" y="367619"/>
                    <a:pt x="328216" y="372155"/>
                    <a:pt x="332582" y="354012"/>
                  </a:cubicBezTo>
                  <a:close/>
                  <a:moveTo>
                    <a:pt x="181769" y="354012"/>
                  </a:moveTo>
                  <a:cubicBezTo>
                    <a:pt x="181769" y="376690"/>
                    <a:pt x="203597" y="399369"/>
                    <a:pt x="207963" y="399369"/>
                  </a:cubicBezTo>
                  <a:cubicBezTo>
                    <a:pt x="203597" y="399369"/>
                    <a:pt x="181769" y="399369"/>
                    <a:pt x="181769" y="417512"/>
                  </a:cubicBezTo>
                  <a:cubicBezTo>
                    <a:pt x="177403" y="394833"/>
                    <a:pt x="155575" y="372155"/>
                    <a:pt x="155575" y="367619"/>
                  </a:cubicBezTo>
                  <a:cubicBezTo>
                    <a:pt x="155575" y="372155"/>
                    <a:pt x="177403" y="372155"/>
                    <a:pt x="181769" y="354012"/>
                  </a:cubicBezTo>
                  <a:close/>
                  <a:moveTo>
                    <a:pt x="26194" y="354012"/>
                  </a:moveTo>
                  <a:cubicBezTo>
                    <a:pt x="30559" y="376690"/>
                    <a:pt x="48022" y="399369"/>
                    <a:pt x="52388" y="399369"/>
                  </a:cubicBezTo>
                  <a:cubicBezTo>
                    <a:pt x="52388" y="399369"/>
                    <a:pt x="52388" y="403905"/>
                    <a:pt x="52388" y="403905"/>
                  </a:cubicBezTo>
                  <a:cubicBezTo>
                    <a:pt x="48022" y="399369"/>
                    <a:pt x="30559" y="399369"/>
                    <a:pt x="26194" y="417512"/>
                  </a:cubicBezTo>
                  <a:cubicBezTo>
                    <a:pt x="26194" y="394833"/>
                    <a:pt x="4365" y="372155"/>
                    <a:pt x="0" y="372155"/>
                  </a:cubicBezTo>
                  <a:cubicBezTo>
                    <a:pt x="0" y="372155"/>
                    <a:pt x="0" y="367619"/>
                    <a:pt x="0" y="367619"/>
                  </a:cubicBezTo>
                  <a:cubicBezTo>
                    <a:pt x="4365" y="372155"/>
                    <a:pt x="26194" y="372155"/>
                    <a:pt x="26194" y="354012"/>
                  </a:cubicBezTo>
                  <a:close/>
                  <a:moveTo>
                    <a:pt x="563563" y="309562"/>
                  </a:moveTo>
                  <a:cubicBezTo>
                    <a:pt x="563563" y="332240"/>
                    <a:pt x="586052" y="350383"/>
                    <a:pt x="590550" y="354919"/>
                  </a:cubicBezTo>
                  <a:cubicBezTo>
                    <a:pt x="586052" y="354919"/>
                    <a:pt x="563563" y="354919"/>
                    <a:pt x="563563" y="373062"/>
                  </a:cubicBezTo>
                  <a:cubicBezTo>
                    <a:pt x="559065" y="350383"/>
                    <a:pt x="541073" y="327705"/>
                    <a:pt x="536575" y="323169"/>
                  </a:cubicBezTo>
                  <a:cubicBezTo>
                    <a:pt x="541073" y="323169"/>
                    <a:pt x="559065" y="327705"/>
                    <a:pt x="563563" y="309562"/>
                  </a:cubicBezTo>
                  <a:close/>
                  <a:moveTo>
                    <a:pt x="407988" y="309562"/>
                  </a:moveTo>
                  <a:cubicBezTo>
                    <a:pt x="412486" y="332240"/>
                    <a:pt x="434975" y="350383"/>
                    <a:pt x="434975" y="354919"/>
                  </a:cubicBezTo>
                  <a:cubicBezTo>
                    <a:pt x="434975" y="354919"/>
                    <a:pt x="412486" y="354919"/>
                    <a:pt x="407988" y="373062"/>
                  </a:cubicBezTo>
                  <a:cubicBezTo>
                    <a:pt x="407988" y="350383"/>
                    <a:pt x="385498" y="327705"/>
                    <a:pt x="381000" y="323169"/>
                  </a:cubicBezTo>
                  <a:cubicBezTo>
                    <a:pt x="385498" y="323169"/>
                    <a:pt x="407988" y="327705"/>
                    <a:pt x="407988" y="309562"/>
                  </a:cubicBezTo>
                  <a:close/>
                  <a:moveTo>
                    <a:pt x="257175" y="309562"/>
                  </a:moveTo>
                  <a:cubicBezTo>
                    <a:pt x="261673" y="332240"/>
                    <a:pt x="279665" y="350383"/>
                    <a:pt x="284163" y="354919"/>
                  </a:cubicBezTo>
                  <a:cubicBezTo>
                    <a:pt x="279665" y="354919"/>
                    <a:pt x="261673" y="354919"/>
                    <a:pt x="257175" y="373062"/>
                  </a:cubicBezTo>
                  <a:cubicBezTo>
                    <a:pt x="252677" y="350383"/>
                    <a:pt x="234686" y="327705"/>
                    <a:pt x="230188" y="323169"/>
                  </a:cubicBezTo>
                  <a:cubicBezTo>
                    <a:pt x="234686" y="323169"/>
                    <a:pt x="252677" y="327705"/>
                    <a:pt x="257175" y="309562"/>
                  </a:cubicBezTo>
                  <a:close/>
                  <a:moveTo>
                    <a:pt x="101600" y="309562"/>
                  </a:moveTo>
                  <a:cubicBezTo>
                    <a:pt x="101600" y="309562"/>
                    <a:pt x="101600" y="309562"/>
                    <a:pt x="106098" y="309562"/>
                  </a:cubicBezTo>
                  <a:cubicBezTo>
                    <a:pt x="106098" y="332240"/>
                    <a:pt x="128588" y="354919"/>
                    <a:pt x="128588" y="354919"/>
                  </a:cubicBezTo>
                  <a:cubicBezTo>
                    <a:pt x="128588" y="354919"/>
                    <a:pt x="106098" y="354919"/>
                    <a:pt x="106098" y="373062"/>
                  </a:cubicBezTo>
                  <a:cubicBezTo>
                    <a:pt x="101600" y="373062"/>
                    <a:pt x="101600" y="373062"/>
                    <a:pt x="101600" y="373062"/>
                  </a:cubicBezTo>
                  <a:cubicBezTo>
                    <a:pt x="101600" y="350383"/>
                    <a:pt x="79111" y="327705"/>
                    <a:pt x="74613" y="327705"/>
                  </a:cubicBezTo>
                  <a:cubicBezTo>
                    <a:pt x="74613" y="327705"/>
                    <a:pt x="74613" y="323169"/>
                    <a:pt x="74613" y="323169"/>
                  </a:cubicBezTo>
                  <a:cubicBezTo>
                    <a:pt x="79111" y="327705"/>
                    <a:pt x="101600" y="327705"/>
                    <a:pt x="101600" y="309562"/>
                  </a:cubicBezTo>
                  <a:close/>
                  <a:moveTo>
                    <a:pt x="488157" y="265112"/>
                  </a:moveTo>
                  <a:cubicBezTo>
                    <a:pt x="488157" y="287790"/>
                    <a:pt x="509986" y="305933"/>
                    <a:pt x="514351" y="310469"/>
                  </a:cubicBezTo>
                  <a:cubicBezTo>
                    <a:pt x="509986" y="310469"/>
                    <a:pt x="488157" y="310469"/>
                    <a:pt x="488157" y="328612"/>
                  </a:cubicBezTo>
                  <a:cubicBezTo>
                    <a:pt x="483792" y="305933"/>
                    <a:pt x="461963" y="283255"/>
                    <a:pt x="461963" y="278719"/>
                  </a:cubicBezTo>
                  <a:cubicBezTo>
                    <a:pt x="461963" y="278719"/>
                    <a:pt x="483792" y="283255"/>
                    <a:pt x="488157" y="265112"/>
                  </a:cubicBezTo>
                  <a:close/>
                  <a:moveTo>
                    <a:pt x="332582" y="265112"/>
                  </a:moveTo>
                  <a:cubicBezTo>
                    <a:pt x="336947" y="287790"/>
                    <a:pt x="354410" y="305933"/>
                    <a:pt x="358776" y="310469"/>
                  </a:cubicBezTo>
                  <a:cubicBezTo>
                    <a:pt x="354410" y="310469"/>
                    <a:pt x="336947" y="310469"/>
                    <a:pt x="332582" y="328612"/>
                  </a:cubicBezTo>
                  <a:cubicBezTo>
                    <a:pt x="328216" y="305933"/>
                    <a:pt x="310753" y="283255"/>
                    <a:pt x="306388" y="278719"/>
                  </a:cubicBezTo>
                  <a:cubicBezTo>
                    <a:pt x="310753" y="278719"/>
                    <a:pt x="328216" y="283255"/>
                    <a:pt x="332582" y="265112"/>
                  </a:cubicBezTo>
                  <a:close/>
                  <a:moveTo>
                    <a:pt x="181769" y="265112"/>
                  </a:moveTo>
                  <a:cubicBezTo>
                    <a:pt x="181769" y="287790"/>
                    <a:pt x="203597" y="310469"/>
                    <a:pt x="207963" y="310469"/>
                  </a:cubicBezTo>
                  <a:cubicBezTo>
                    <a:pt x="203597" y="310469"/>
                    <a:pt x="181769" y="310469"/>
                    <a:pt x="181769" y="328612"/>
                  </a:cubicBezTo>
                  <a:cubicBezTo>
                    <a:pt x="177403" y="305933"/>
                    <a:pt x="155575" y="283255"/>
                    <a:pt x="155575" y="283255"/>
                  </a:cubicBezTo>
                  <a:cubicBezTo>
                    <a:pt x="155575" y="278719"/>
                    <a:pt x="155575" y="278719"/>
                    <a:pt x="155575" y="278719"/>
                  </a:cubicBezTo>
                  <a:cubicBezTo>
                    <a:pt x="155575" y="283255"/>
                    <a:pt x="177403" y="283255"/>
                    <a:pt x="181769" y="265112"/>
                  </a:cubicBezTo>
                  <a:close/>
                  <a:moveTo>
                    <a:pt x="26194" y="265112"/>
                  </a:moveTo>
                  <a:cubicBezTo>
                    <a:pt x="30559" y="287790"/>
                    <a:pt x="48022" y="310469"/>
                    <a:pt x="52388" y="310469"/>
                  </a:cubicBezTo>
                  <a:cubicBezTo>
                    <a:pt x="52388" y="310469"/>
                    <a:pt x="52388" y="315005"/>
                    <a:pt x="52388" y="315005"/>
                  </a:cubicBezTo>
                  <a:cubicBezTo>
                    <a:pt x="48022" y="310469"/>
                    <a:pt x="30559" y="310469"/>
                    <a:pt x="26194" y="328612"/>
                  </a:cubicBezTo>
                  <a:cubicBezTo>
                    <a:pt x="26194" y="305933"/>
                    <a:pt x="4365" y="283255"/>
                    <a:pt x="0" y="283255"/>
                  </a:cubicBezTo>
                  <a:cubicBezTo>
                    <a:pt x="4365" y="283255"/>
                    <a:pt x="26194" y="283255"/>
                    <a:pt x="26194" y="265112"/>
                  </a:cubicBezTo>
                  <a:close/>
                  <a:moveTo>
                    <a:pt x="407988" y="220662"/>
                  </a:moveTo>
                  <a:cubicBezTo>
                    <a:pt x="412486" y="243340"/>
                    <a:pt x="434975" y="261483"/>
                    <a:pt x="434975" y="266019"/>
                  </a:cubicBezTo>
                  <a:cubicBezTo>
                    <a:pt x="434975" y="266019"/>
                    <a:pt x="412486" y="266019"/>
                    <a:pt x="407988" y="284162"/>
                  </a:cubicBezTo>
                  <a:cubicBezTo>
                    <a:pt x="407988" y="261483"/>
                    <a:pt x="385498" y="238805"/>
                    <a:pt x="381000" y="234269"/>
                  </a:cubicBezTo>
                  <a:cubicBezTo>
                    <a:pt x="385498" y="234269"/>
                    <a:pt x="407988" y="238805"/>
                    <a:pt x="407988" y="220662"/>
                  </a:cubicBezTo>
                  <a:close/>
                  <a:moveTo>
                    <a:pt x="257175" y="220662"/>
                  </a:moveTo>
                  <a:cubicBezTo>
                    <a:pt x="261673" y="243340"/>
                    <a:pt x="279665" y="266019"/>
                    <a:pt x="284163" y="266019"/>
                  </a:cubicBezTo>
                  <a:cubicBezTo>
                    <a:pt x="279665" y="266019"/>
                    <a:pt x="261673" y="266019"/>
                    <a:pt x="257175" y="284162"/>
                  </a:cubicBezTo>
                  <a:cubicBezTo>
                    <a:pt x="252677" y="261483"/>
                    <a:pt x="234686" y="238805"/>
                    <a:pt x="230188" y="234269"/>
                  </a:cubicBezTo>
                  <a:cubicBezTo>
                    <a:pt x="234686" y="238805"/>
                    <a:pt x="252677" y="238805"/>
                    <a:pt x="257175" y="220662"/>
                  </a:cubicBezTo>
                  <a:close/>
                  <a:moveTo>
                    <a:pt x="101600" y="220662"/>
                  </a:moveTo>
                  <a:cubicBezTo>
                    <a:pt x="101600" y="220662"/>
                    <a:pt x="101600" y="220662"/>
                    <a:pt x="106098" y="220662"/>
                  </a:cubicBezTo>
                  <a:cubicBezTo>
                    <a:pt x="106098" y="243340"/>
                    <a:pt x="128588" y="266019"/>
                    <a:pt x="128588" y="266019"/>
                  </a:cubicBezTo>
                  <a:cubicBezTo>
                    <a:pt x="128588" y="266019"/>
                    <a:pt x="128588" y="270555"/>
                    <a:pt x="128588" y="270555"/>
                  </a:cubicBezTo>
                  <a:cubicBezTo>
                    <a:pt x="128588" y="266019"/>
                    <a:pt x="106098" y="266019"/>
                    <a:pt x="106098" y="284162"/>
                  </a:cubicBezTo>
                  <a:cubicBezTo>
                    <a:pt x="101600" y="284162"/>
                    <a:pt x="101600" y="284162"/>
                    <a:pt x="101600" y="284162"/>
                  </a:cubicBezTo>
                  <a:cubicBezTo>
                    <a:pt x="101600" y="261483"/>
                    <a:pt x="79111" y="238805"/>
                    <a:pt x="74613" y="238805"/>
                  </a:cubicBezTo>
                  <a:cubicBezTo>
                    <a:pt x="74613" y="238805"/>
                    <a:pt x="74613" y="234269"/>
                    <a:pt x="74613" y="234269"/>
                  </a:cubicBezTo>
                  <a:cubicBezTo>
                    <a:pt x="79111" y="238805"/>
                    <a:pt x="101600" y="238805"/>
                    <a:pt x="101600" y="220662"/>
                  </a:cubicBezTo>
                  <a:close/>
                  <a:moveTo>
                    <a:pt x="332582" y="177800"/>
                  </a:moveTo>
                  <a:cubicBezTo>
                    <a:pt x="336947" y="199912"/>
                    <a:pt x="354410" y="217601"/>
                    <a:pt x="358776" y="222023"/>
                  </a:cubicBezTo>
                  <a:cubicBezTo>
                    <a:pt x="354410" y="222023"/>
                    <a:pt x="336947" y="222023"/>
                    <a:pt x="332582" y="239713"/>
                  </a:cubicBezTo>
                  <a:cubicBezTo>
                    <a:pt x="328216" y="217601"/>
                    <a:pt x="310753" y="195489"/>
                    <a:pt x="306388" y="191067"/>
                  </a:cubicBezTo>
                  <a:cubicBezTo>
                    <a:pt x="310753" y="191067"/>
                    <a:pt x="328216" y="195489"/>
                    <a:pt x="332582" y="177800"/>
                  </a:cubicBezTo>
                  <a:close/>
                  <a:moveTo>
                    <a:pt x="181769" y="177800"/>
                  </a:moveTo>
                  <a:cubicBezTo>
                    <a:pt x="181769" y="199912"/>
                    <a:pt x="203597" y="222023"/>
                    <a:pt x="207963" y="222023"/>
                  </a:cubicBezTo>
                  <a:cubicBezTo>
                    <a:pt x="203597" y="222023"/>
                    <a:pt x="181769" y="222023"/>
                    <a:pt x="181769" y="239713"/>
                  </a:cubicBezTo>
                  <a:cubicBezTo>
                    <a:pt x="177403" y="217601"/>
                    <a:pt x="155575" y="195489"/>
                    <a:pt x="155575" y="195489"/>
                  </a:cubicBezTo>
                  <a:cubicBezTo>
                    <a:pt x="155575" y="195489"/>
                    <a:pt x="155575" y="191067"/>
                    <a:pt x="155575" y="191067"/>
                  </a:cubicBezTo>
                  <a:cubicBezTo>
                    <a:pt x="155575" y="195489"/>
                    <a:pt x="177403" y="195489"/>
                    <a:pt x="181769" y="177800"/>
                  </a:cubicBezTo>
                  <a:close/>
                  <a:moveTo>
                    <a:pt x="26194" y="177800"/>
                  </a:moveTo>
                  <a:cubicBezTo>
                    <a:pt x="30559" y="199912"/>
                    <a:pt x="48022" y="222023"/>
                    <a:pt x="52388" y="222023"/>
                  </a:cubicBezTo>
                  <a:cubicBezTo>
                    <a:pt x="52388" y="226446"/>
                    <a:pt x="52388" y="226446"/>
                    <a:pt x="52388" y="226446"/>
                  </a:cubicBezTo>
                  <a:cubicBezTo>
                    <a:pt x="48022" y="222023"/>
                    <a:pt x="30559" y="222023"/>
                    <a:pt x="26194" y="239713"/>
                  </a:cubicBezTo>
                  <a:cubicBezTo>
                    <a:pt x="26194" y="217601"/>
                    <a:pt x="4365" y="195489"/>
                    <a:pt x="0" y="195489"/>
                  </a:cubicBezTo>
                  <a:cubicBezTo>
                    <a:pt x="4365" y="195489"/>
                    <a:pt x="26194" y="195489"/>
                    <a:pt x="26194" y="177800"/>
                  </a:cubicBezTo>
                  <a:close/>
                  <a:moveTo>
                    <a:pt x="257175" y="133350"/>
                  </a:moveTo>
                  <a:cubicBezTo>
                    <a:pt x="261673" y="155462"/>
                    <a:pt x="279665" y="177573"/>
                    <a:pt x="284163" y="177573"/>
                  </a:cubicBezTo>
                  <a:cubicBezTo>
                    <a:pt x="279665" y="177573"/>
                    <a:pt x="261673" y="177573"/>
                    <a:pt x="257175" y="195263"/>
                  </a:cubicBezTo>
                  <a:cubicBezTo>
                    <a:pt x="252677" y="173151"/>
                    <a:pt x="234686" y="151039"/>
                    <a:pt x="230188" y="151039"/>
                  </a:cubicBezTo>
                  <a:cubicBezTo>
                    <a:pt x="230188" y="146617"/>
                    <a:pt x="230188" y="146617"/>
                    <a:pt x="230188" y="146617"/>
                  </a:cubicBezTo>
                  <a:cubicBezTo>
                    <a:pt x="234686" y="151039"/>
                    <a:pt x="252677" y="151039"/>
                    <a:pt x="257175" y="133350"/>
                  </a:cubicBezTo>
                  <a:close/>
                  <a:moveTo>
                    <a:pt x="101600" y="133350"/>
                  </a:moveTo>
                  <a:cubicBezTo>
                    <a:pt x="101600" y="133350"/>
                    <a:pt x="101600" y="133350"/>
                    <a:pt x="106098" y="133350"/>
                  </a:cubicBezTo>
                  <a:cubicBezTo>
                    <a:pt x="106098" y="155462"/>
                    <a:pt x="128588" y="177573"/>
                    <a:pt x="128588" y="177573"/>
                  </a:cubicBezTo>
                  <a:cubicBezTo>
                    <a:pt x="128588" y="177573"/>
                    <a:pt x="128588" y="181996"/>
                    <a:pt x="128588" y="181996"/>
                  </a:cubicBezTo>
                  <a:cubicBezTo>
                    <a:pt x="128588" y="177573"/>
                    <a:pt x="106098" y="177573"/>
                    <a:pt x="106098" y="195263"/>
                  </a:cubicBezTo>
                  <a:cubicBezTo>
                    <a:pt x="101600" y="195263"/>
                    <a:pt x="101600" y="195263"/>
                    <a:pt x="101600" y="195263"/>
                  </a:cubicBezTo>
                  <a:cubicBezTo>
                    <a:pt x="101600" y="173151"/>
                    <a:pt x="79111" y="151039"/>
                    <a:pt x="74613" y="151039"/>
                  </a:cubicBezTo>
                  <a:cubicBezTo>
                    <a:pt x="79111" y="151039"/>
                    <a:pt x="101600" y="151039"/>
                    <a:pt x="101600" y="133350"/>
                  </a:cubicBezTo>
                  <a:close/>
                  <a:moveTo>
                    <a:pt x="181769" y="88900"/>
                  </a:moveTo>
                  <a:cubicBezTo>
                    <a:pt x="181769" y="111012"/>
                    <a:pt x="203597" y="133123"/>
                    <a:pt x="207963" y="133123"/>
                  </a:cubicBezTo>
                  <a:cubicBezTo>
                    <a:pt x="207963" y="133123"/>
                    <a:pt x="207963" y="137546"/>
                    <a:pt x="207963" y="137546"/>
                  </a:cubicBezTo>
                  <a:cubicBezTo>
                    <a:pt x="203597" y="133123"/>
                    <a:pt x="181769" y="133123"/>
                    <a:pt x="181769" y="150813"/>
                  </a:cubicBezTo>
                  <a:cubicBezTo>
                    <a:pt x="177403" y="128701"/>
                    <a:pt x="155575" y="106589"/>
                    <a:pt x="155575" y="106589"/>
                  </a:cubicBezTo>
                  <a:cubicBezTo>
                    <a:pt x="155575" y="106589"/>
                    <a:pt x="155575" y="102167"/>
                    <a:pt x="155575" y="102167"/>
                  </a:cubicBezTo>
                  <a:cubicBezTo>
                    <a:pt x="155575" y="106589"/>
                    <a:pt x="177403" y="106589"/>
                    <a:pt x="181769" y="88900"/>
                  </a:cubicBezTo>
                  <a:close/>
                  <a:moveTo>
                    <a:pt x="26194" y="88900"/>
                  </a:moveTo>
                  <a:cubicBezTo>
                    <a:pt x="30559" y="111012"/>
                    <a:pt x="48022" y="133123"/>
                    <a:pt x="52388" y="133123"/>
                  </a:cubicBezTo>
                  <a:cubicBezTo>
                    <a:pt x="52388" y="137546"/>
                    <a:pt x="52388" y="137546"/>
                    <a:pt x="52388" y="137546"/>
                  </a:cubicBezTo>
                  <a:cubicBezTo>
                    <a:pt x="48022" y="133123"/>
                    <a:pt x="30559" y="133123"/>
                    <a:pt x="26194" y="150813"/>
                  </a:cubicBezTo>
                  <a:cubicBezTo>
                    <a:pt x="26194" y="128701"/>
                    <a:pt x="4365" y="106589"/>
                    <a:pt x="0" y="106589"/>
                  </a:cubicBezTo>
                  <a:cubicBezTo>
                    <a:pt x="4365" y="106589"/>
                    <a:pt x="26194" y="106589"/>
                    <a:pt x="26194" y="88900"/>
                  </a:cubicBezTo>
                  <a:close/>
                  <a:moveTo>
                    <a:pt x="101600" y="44450"/>
                  </a:moveTo>
                  <a:cubicBezTo>
                    <a:pt x="101600" y="44450"/>
                    <a:pt x="101600" y="44450"/>
                    <a:pt x="106098" y="44450"/>
                  </a:cubicBezTo>
                  <a:cubicBezTo>
                    <a:pt x="106098" y="66562"/>
                    <a:pt x="128588" y="88673"/>
                    <a:pt x="128588" y="88673"/>
                  </a:cubicBezTo>
                  <a:cubicBezTo>
                    <a:pt x="128588" y="93096"/>
                    <a:pt x="128588" y="93096"/>
                    <a:pt x="128588" y="93096"/>
                  </a:cubicBezTo>
                  <a:cubicBezTo>
                    <a:pt x="128588" y="88673"/>
                    <a:pt x="106098" y="88673"/>
                    <a:pt x="106098" y="106363"/>
                  </a:cubicBezTo>
                  <a:cubicBezTo>
                    <a:pt x="101600" y="106363"/>
                    <a:pt x="101600" y="106363"/>
                    <a:pt x="101600" y="106363"/>
                  </a:cubicBezTo>
                  <a:cubicBezTo>
                    <a:pt x="101600" y="84251"/>
                    <a:pt x="79111" y="62139"/>
                    <a:pt x="74613" y="62139"/>
                  </a:cubicBezTo>
                  <a:cubicBezTo>
                    <a:pt x="79111" y="62139"/>
                    <a:pt x="101600" y="62139"/>
                    <a:pt x="101600" y="44450"/>
                  </a:cubicBezTo>
                  <a:close/>
                  <a:moveTo>
                    <a:pt x="26194" y="0"/>
                  </a:moveTo>
                  <a:cubicBezTo>
                    <a:pt x="30559" y="22112"/>
                    <a:pt x="48022" y="44223"/>
                    <a:pt x="52388" y="48646"/>
                  </a:cubicBezTo>
                  <a:cubicBezTo>
                    <a:pt x="48022" y="48646"/>
                    <a:pt x="30559" y="44223"/>
                    <a:pt x="26194" y="61913"/>
                  </a:cubicBezTo>
                  <a:cubicBezTo>
                    <a:pt x="26194" y="39801"/>
                    <a:pt x="4365" y="22112"/>
                    <a:pt x="0" y="17689"/>
                  </a:cubicBezTo>
                  <a:cubicBezTo>
                    <a:pt x="4365" y="17689"/>
                    <a:pt x="26194" y="17689"/>
                    <a:pt x="26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2" name="任意多边形 351">
              <a:extLst>
                <a:ext uri="{FF2B5EF4-FFF2-40B4-BE49-F238E27FC236}">
                  <a16:creationId xmlns:a16="http://schemas.microsoft.com/office/drawing/2014/main" id="{4C393FE2-F11B-4E91-9757-6505FEC327BA}"/>
                </a:ext>
              </a:extLst>
            </p:cNvPr>
            <p:cNvSpPr/>
            <p:nvPr/>
          </p:nvSpPr>
          <p:spPr bwMode="auto">
            <a:xfrm>
              <a:off x="4743450" y="2817813"/>
              <a:ext cx="360363" cy="590551"/>
            </a:xfrm>
            <a:custGeom>
              <a:avLst/>
              <a:gdLst>
                <a:gd name="connsiteX0" fmla="*/ 333376 w 360363"/>
                <a:gd name="connsiteY0" fmla="*/ 528638 h 590551"/>
                <a:gd name="connsiteX1" fmla="*/ 360363 w 360363"/>
                <a:gd name="connsiteY1" fmla="*/ 577284 h 590551"/>
                <a:gd name="connsiteX2" fmla="*/ 333376 w 360363"/>
                <a:gd name="connsiteY2" fmla="*/ 590551 h 590551"/>
                <a:gd name="connsiteX3" fmla="*/ 306388 w 360363"/>
                <a:gd name="connsiteY3" fmla="*/ 546328 h 590551"/>
                <a:gd name="connsiteX4" fmla="*/ 333376 w 360363"/>
                <a:gd name="connsiteY4" fmla="*/ 528638 h 590551"/>
                <a:gd name="connsiteX5" fmla="*/ 254001 w 360363"/>
                <a:gd name="connsiteY5" fmla="*/ 484188 h 590551"/>
                <a:gd name="connsiteX6" fmla="*/ 280988 w 360363"/>
                <a:gd name="connsiteY6" fmla="*/ 532834 h 590551"/>
                <a:gd name="connsiteX7" fmla="*/ 254001 w 360363"/>
                <a:gd name="connsiteY7" fmla="*/ 546101 h 590551"/>
                <a:gd name="connsiteX8" fmla="*/ 227013 w 360363"/>
                <a:gd name="connsiteY8" fmla="*/ 501878 h 590551"/>
                <a:gd name="connsiteX9" fmla="*/ 254001 w 360363"/>
                <a:gd name="connsiteY9" fmla="*/ 484188 h 590551"/>
                <a:gd name="connsiteX10" fmla="*/ 333376 w 360363"/>
                <a:gd name="connsiteY10" fmla="*/ 439738 h 590551"/>
                <a:gd name="connsiteX11" fmla="*/ 360363 w 360363"/>
                <a:gd name="connsiteY11" fmla="*/ 488384 h 590551"/>
                <a:gd name="connsiteX12" fmla="*/ 333376 w 360363"/>
                <a:gd name="connsiteY12" fmla="*/ 501651 h 590551"/>
                <a:gd name="connsiteX13" fmla="*/ 306388 w 360363"/>
                <a:gd name="connsiteY13" fmla="*/ 457428 h 590551"/>
                <a:gd name="connsiteX14" fmla="*/ 333376 w 360363"/>
                <a:gd name="connsiteY14" fmla="*/ 439738 h 590551"/>
                <a:gd name="connsiteX15" fmla="*/ 177801 w 360363"/>
                <a:gd name="connsiteY15" fmla="*/ 439738 h 590551"/>
                <a:gd name="connsiteX16" fmla="*/ 204788 w 360363"/>
                <a:gd name="connsiteY16" fmla="*/ 488384 h 590551"/>
                <a:gd name="connsiteX17" fmla="*/ 177801 w 360363"/>
                <a:gd name="connsiteY17" fmla="*/ 501651 h 590551"/>
                <a:gd name="connsiteX18" fmla="*/ 150813 w 360363"/>
                <a:gd name="connsiteY18" fmla="*/ 457428 h 590551"/>
                <a:gd name="connsiteX19" fmla="*/ 177801 w 360363"/>
                <a:gd name="connsiteY19" fmla="*/ 439738 h 590551"/>
                <a:gd name="connsiteX20" fmla="*/ 254001 w 360363"/>
                <a:gd name="connsiteY20" fmla="*/ 395288 h 590551"/>
                <a:gd name="connsiteX21" fmla="*/ 280988 w 360363"/>
                <a:gd name="connsiteY21" fmla="*/ 443934 h 590551"/>
                <a:gd name="connsiteX22" fmla="*/ 254001 w 360363"/>
                <a:gd name="connsiteY22" fmla="*/ 457201 h 590551"/>
                <a:gd name="connsiteX23" fmla="*/ 227013 w 360363"/>
                <a:gd name="connsiteY23" fmla="*/ 412978 h 590551"/>
                <a:gd name="connsiteX24" fmla="*/ 254001 w 360363"/>
                <a:gd name="connsiteY24" fmla="*/ 395288 h 590551"/>
                <a:gd name="connsiteX25" fmla="*/ 102394 w 360363"/>
                <a:gd name="connsiteY25" fmla="*/ 395288 h 590551"/>
                <a:gd name="connsiteX26" fmla="*/ 128588 w 360363"/>
                <a:gd name="connsiteY26" fmla="*/ 443934 h 590551"/>
                <a:gd name="connsiteX27" fmla="*/ 102394 w 360363"/>
                <a:gd name="connsiteY27" fmla="*/ 457201 h 590551"/>
                <a:gd name="connsiteX28" fmla="*/ 76200 w 360363"/>
                <a:gd name="connsiteY28" fmla="*/ 412978 h 590551"/>
                <a:gd name="connsiteX29" fmla="*/ 102394 w 360363"/>
                <a:gd name="connsiteY29" fmla="*/ 395288 h 590551"/>
                <a:gd name="connsiteX30" fmla="*/ 333376 w 360363"/>
                <a:gd name="connsiteY30" fmla="*/ 350838 h 590551"/>
                <a:gd name="connsiteX31" fmla="*/ 360363 w 360363"/>
                <a:gd name="connsiteY31" fmla="*/ 399484 h 590551"/>
                <a:gd name="connsiteX32" fmla="*/ 333376 w 360363"/>
                <a:gd name="connsiteY32" fmla="*/ 412751 h 590551"/>
                <a:gd name="connsiteX33" fmla="*/ 306388 w 360363"/>
                <a:gd name="connsiteY33" fmla="*/ 368528 h 590551"/>
                <a:gd name="connsiteX34" fmla="*/ 333376 w 360363"/>
                <a:gd name="connsiteY34" fmla="*/ 350838 h 590551"/>
                <a:gd name="connsiteX35" fmla="*/ 177801 w 360363"/>
                <a:gd name="connsiteY35" fmla="*/ 350838 h 590551"/>
                <a:gd name="connsiteX36" fmla="*/ 204788 w 360363"/>
                <a:gd name="connsiteY36" fmla="*/ 399484 h 590551"/>
                <a:gd name="connsiteX37" fmla="*/ 177801 w 360363"/>
                <a:gd name="connsiteY37" fmla="*/ 412751 h 590551"/>
                <a:gd name="connsiteX38" fmla="*/ 150813 w 360363"/>
                <a:gd name="connsiteY38" fmla="*/ 368528 h 590551"/>
                <a:gd name="connsiteX39" fmla="*/ 177801 w 360363"/>
                <a:gd name="connsiteY39" fmla="*/ 350838 h 590551"/>
                <a:gd name="connsiteX40" fmla="*/ 26988 w 360363"/>
                <a:gd name="connsiteY40" fmla="*/ 350838 h 590551"/>
                <a:gd name="connsiteX41" fmla="*/ 53975 w 360363"/>
                <a:gd name="connsiteY41" fmla="*/ 399484 h 590551"/>
                <a:gd name="connsiteX42" fmla="*/ 26988 w 360363"/>
                <a:gd name="connsiteY42" fmla="*/ 412751 h 590551"/>
                <a:gd name="connsiteX43" fmla="*/ 0 w 360363"/>
                <a:gd name="connsiteY43" fmla="*/ 368528 h 590551"/>
                <a:gd name="connsiteX44" fmla="*/ 26988 w 360363"/>
                <a:gd name="connsiteY44" fmla="*/ 350838 h 590551"/>
                <a:gd name="connsiteX45" fmla="*/ 254001 w 360363"/>
                <a:gd name="connsiteY45" fmla="*/ 306388 h 590551"/>
                <a:gd name="connsiteX46" fmla="*/ 280988 w 360363"/>
                <a:gd name="connsiteY46" fmla="*/ 355034 h 590551"/>
                <a:gd name="connsiteX47" fmla="*/ 254001 w 360363"/>
                <a:gd name="connsiteY47" fmla="*/ 368301 h 590551"/>
                <a:gd name="connsiteX48" fmla="*/ 227013 w 360363"/>
                <a:gd name="connsiteY48" fmla="*/ 324078 h 590551"/>
                <a:gd name="connsiteX49" fmla="*/ 254001 w 360363"/>
                <a:gd name="connsiteY49" fmla="*/ 306388 h 590551"/>
                <a:gd name="connsiteX50" fmla="*/ 102394 w 360363"/>
                <a:gd name="connsiteY50" fmla="*/ 306388 h 590551"/>
                <a:gd name="connsiteX51" fmla="*/ 128588 w 360363"/>
                <a:gd name="connsiteY51" fmla="*/ 355034 h 590551"/>
                <a:gd name="connsiteX52" fmla="*/ 102394 w 360363"/>
                <a:gd name="connsiteY52" fmla="*/ 368301 h 590551"/>
                <a:gd name="connsiteX53" fmla="*/ 76200 w 360363"/>
                <a:gd name="connsiteY53" fmla="*/ 324078 h 590551"/>
                <a:gd name="connsiteX54" fmla="*/ 102394 w 360363"/>
                <a:gd name="connsiteY54" fmla="*/ 306388 h 590551"/>
                <a:gd name="connsiteX55" fmla="*/ 333376 w 360363"/>
                <a:gd name="connsiteY55" fmla="*/ 261938 h 590551"/>
                <a:gd name="connsiteX56" fmla="*/ 360363 w 360363"/>
                <a:gd name="connsiteY56" fmla="*/ 310584 h 590551"/>
                <a:gd name="connsiteX57" fmla="*/ 333376 w 360363"/>
                <a:gd name="connsiteY57" fmla="*/ 323851 h 590551"/>
                <a:gd name="connsiteX58" fmla="*/ 306388 w 360363"/>
                <a:gd name="connsiteY58" fmla="*/ 279628 h 590551"/>
                <a:gd name="connsiteX59" fmla="*/ 333376 w 360363"/>
                <a:gd name="connsiteY59" fmla="*/ 261938 h 590551"/>
                <a:gd name="connsiteX60" fmla="*/ 177801 w 360363"/>
                <a:gd name="connsiteY60" fmla="*/ 261938 h 590551"/>
                <a:gd name="connsiteX61" fmla="*/ 204788 w 360363"/>
                <a:gd name="connsiteY61" fmla="*/ 310584 h 590551"/>
                <a:gd name="connsiteX62" fmla="*/ 177801 w 360363"/>
                <a:gd name="connsiteY62" fmla="*/ 323851 h 590551"/>
                <a:gd name="connsiteX63" fmla="*/ 150813 w 360363"/>
                <a:gd name="connsiteY63" fmla="*/ 279628 h 590551"/>
                <a:gd name="connsiteX64" fmla="*/ 177801 w 360363"/>
                <a:gd name="connsiteY64" fmla="*/ 261938 h 590551"/>
                <a:gd name="connsiteX65" fmla="*/ 26988 w 360363"/>
                <a:gd name="connsiteY65" fmla="*/ 261938 h 590551"/>
                <a:gd name="connsiteX66" fmla="*/ 26988 w 360363"/>
                <a:gd name="connsiteY66" fmla="*/ 266360 h 590551"/>
                <a:gd name="connsiteX67" fmla="*/ 53975 w 360363"/>
                <a:gd name="connsiteY67" fmla="*/ 310584 h 590551"/>
                <a:gd name="connsiteX68" fmla="*/ 26988 w 360363"/>
                <a:gd name="connsiteY68" fmla="*/ 323851 h 590551"/>
                <a:gd name="connsiteX69" fmla="*/ 0 w 360363"/>
                <a:gd name="connsiteY69" fmla="*/ 279628 h 590551"/>
                <a:gd name="connsiteX70" fmla="*/ 26988 w 360363"/>
                <a:gd name="connsiteY70" fmla="*/ 261938 h 590551"/>
                <a:gd name="connsiteX71" fmla="*/ 254001 w 360363"/>
                <a:gd name="connsiteY71" fmla="*/ 217488 h 590551"/>
                <a:gd name="connsiteX72" fmla="*/ 280988 w 360363"/>
                <a:gd name="connsiteY72" fmla="*/ 266134 h 590551"/>
                <a:gd name="connsiteX73" fmla="*/ 254001 w 360363"/>
                <a:gd name="connsiteY73" fmla="*/ 279401 h 590551"/>
                <a:gd name="connsiteX74" fmla="*/ 227013 w 360363"/>
                <a:gd name="connsiteY74" fmla="*/ 235178 h 590551"/>
                <a:gd name="connsiteX75" fmla="*/ 254001 w 360363"/>
                <a:gd name="connsiteY75" fmla="*/ 217488 h 590551"/>
                <a:gd name="connsiteX76" fmla="*/ 102394 w 360363"/>
                <a:gd name="connsiteY76" fmla="*/ 217488 h 590551"/>
                <a:gd name="connsiteX77" fmla="*/ 102394 w 360363"/>
                <a:gd name="connsiteY77" fmla="*/ 221910 h 590551"/>
                <a:gd name="connsiteX78" fmla="*/ 128588 w 360363"/>
                <a:gd name="connsiteY78" fmla="*/ 266134 h 590551"/>
                <a:gd name="connsiteX79" fmla="*/ 102394 w 360363"/>
                <a:gd name="connsiteY79" fmla="*/ 279401 h 590551"/>
                <a:gd name="connsiteX80" fmla="*/ 76200 w 360363"/>
                <a:gd name="connsiteY80" fmla="*/ 235178 h 590551"/>
                <a:gd name="connsiteX81" fmla="*/ 102394 w 360363"/>
                <a:gd name="connsiteY81" fmla="*/ 217488 h 590551"/>
                <a:gd name="connsiteX82" fmla="*/ 26988 w 360363"/>
                <a:gd name="connsiteY82" fmla="*/ 177460 h 590551"/>
                <a:gd name="connsiteX83" fmla="*/ 53975 w 360363"/>
                <a:gd name="connsiteY83" fmla="*/ 221684 h 590551"/>
                <a:gd name="connsiteX84" fmla="*/ 26988 w 360363"/>
                <a:gd name="connsiteY84" fmla="*/ 234951 h 590551"/>
                <a:gd name="connsiteX85" fmla="*/ 0 w 360363"/>
                <a:gd name="connsiteY85" fmla="*/ 190728 h 590551"/>
                <a:gd name="connsiteX86" fmla="*/ 26988 w 360363"/>
                <a:gd name="connsiteY86" fmla="*/ 177460 h 590551"/>
                <a:gd name="connsiteX87" fmla="*/ 333376 w 360363"/>
                <a:gd name="connsiteY87" fmla="*/ 173038 h 590551"/>
                <a:gd name="connsiteX88" fmla="*/ 360363 w 360363"/>
                <a:gd name="connsiteY88" fmla="*/ 221684 h 590551"/>
                <a:gd name="connsiteX89" fmla="*/ 333376 w 360363"/>
                <a:gd name="connsiteY89" fmla="*/ 234951 h 590551"/>
                <a:gd name="connsiteX90" fmla="*/ 306388 w 360363"/>
                <a:gd name="connsiteY90" fmla="*/ 190728 h 590551"/>
                <a:gd name="connsiteX91" fmla="*/ 333376 w 360363"/>
                <a:gd name="connsiteY91" fmla="*/ 173038 h 590551"/>
                <a:gd name="connsiteX92" fmla="*/ 177801 w 360363"/>
                <a:gd name="connsiteY92" fmla="*/ 173038 h 590551"/>
                <a:gd name="connsiteX93" fmla="*/ 204788 w 360363"/>
                <a:gd name="connsiteY93" fmla="*/ 221684 h 590551"/>
                <a:gd name="connsiteX94" fmla="*/ 177801 w 360363"/>
                <a:gd name="connsiteY94" fmla="*/ 234951 h 590551"/>
                <a:gd name="connsiteX95" fmla="*/ 150813 w 360363"/>
                <a:gd name="connsiteY95" fmla="*/ 190728 h 590551"/>
                <a:gd name="connsiteX96" fmla="*/ 177801 w 360363"/>
                <a:gd name="connsiteY96" fmla="*/ 173038 h 590551"/>
                <a:gd name="connsiteX97" fmla="*/ 254001 w 360363"/>
                <a:gd name="connsiteY97" fmla="*/ 128588 h 590551"/>
                <a:gd name="connsiteX98" fmla="*/ 280988 w 360363"/>
                <a:gd name="connsiteY98" fmla="*/ 177234 h 590551"/>
                <a:gd name="connsiteX99" fmla="*/ 254001 w 360363"/>
                <a:gd name="connsiteY99" fmla="*/ 190501 h 590551"/>
                <a:gd name="connsiteX100" fmla="*/ 227013 w 360363"/>
                <a:gd name="connsiteY100" fmla="*/ 146278 h 590551"/>
                <a:gd name="connsiteX101" fmla="*/ 254001 w 360363"/>
                <a:gd name="connsiteY101" fmla="*/ 128588 h 590551"/>
                <a:gd name="connsiteX102" fmla="*/ 102394 w 360363"/>
                <a:gd name="connsiteY102" fmla="*/ 128588 h 590551"/>
                <a:gd name="connsiteX103" fmla="*/ 102394 w 360363"/>
                <a:gd name="connsiteY103" fmla="*/ 133010 h 590551"/>
                <a:gd name="connsiteX104" fmla="*/ 128588 w 360363"/>
                <a:gd name="connsiteY104" fmla="*/ 177234 h 590551"/>
                <a:gd name="connsiteX105" fmla="*/ 102394 w 360363"/>
                <a:gd name="connsiteY105" fmla="*/ 190501 h 590551"/>
                <a:gd name="connsiteX106" fmla="*/ 76200 w 360363"/>
                <a:gd name="connsiteY106" fmla="*/ 146278 h 590551"/>
                <a:gd name="connsiteX107" fmla="*/ 102394 w 360363"/>
                <a:gd name="connsiteY107" fmla="*/ 128588 h 590551"/>
                <a:gd name="connsiteX108" fmla="*/ 26988 w 360363"/>
                <a:gd name="connsiteY108" fmla="*/ 88583 h 590551"/>
                <a:gd name="connsiteX109" fmla="*/ 53975 w 360363"/>
                <a:gd name="connsiteY109" fmla="*/ 133033 h 590551"/>
                <a:gd name="connsiteX110" fmla="*/ 26988 w 360363"/>
                <a:gd name="connsiteY110" fmla="*/ 146368 h 590551"/>
                <a:gd name="connsiteX111" fmla="*/ 0 w 360363"/>
                <a:gd name="connsiteY111" fmla="*/ 101918 h 590551"/>
                <a:gd name="connsiteX112" fmla="*/ 26988 w 360363"/>
                <a:gd name="connsiteY112" fmla="*/ 88583 h 590551"/>
                <a:gd name="connsiteX113" fmla="*/ 177801 w 360363"/>
                <a:gd name="connsiteY113" fmla="*/ 84138 h 590551"/>
                <a:gd name="connsiteX114" fmla="*/ 177801 w 360363"/>
                <a:gd name="connsiteY114" fmla="*/ 88560 h 590551"/>
                <a:gd name="connsiteX115" fmla="*/ 204788 w 360363"/>
                <a:gd name="connsiteY115" fmla="*/ 132784 h 590551"/>
                <a:gd name="connsiteX116" fmla="*/ 177801 w 360363"/>
                <a:gd name="connsiteY116" fmla="*/ 146051 h 590551"/>
                <a:gd name="connsiteX117" fmla="*/ 150813 w 360363"/>
                <a:gd name="connsiteY117" fmla="*/ 101828 h 590551"/>
                <a:gd name="connsiteX118" fmla="*/ 177801 w 360363"/>
                <a:gd name="connsiteY118" fmla="*/ 84138 h 590551"/>
                <a:gd name="connsiteX119" fmla="*/ 102394 w 360363"/>
                <a:gd name="connsiteY119" fmla="*/ 44133 h 590551"/>
                <a:gd name="connsiteX120" fmla="*/ 128588 w 360363"/>
                <a:gd name="connsiteY120" fmla="*/ 88583 h 590551"/>
                <a:gd name="connsiteX121" fmla="*/ 102394 w 360363"/>
                <a:gd name="connsiteY121" fmla="*/ 101918 h 590551"/>
                <a:gd name="connsiteX122" fmla="*/ 76200 w 360363"/>
                <a:gd name="connsiteY122" fmla="*/ 57468 h 590551"/>
                <a:gd name="connsiteX123" fmla="*/ 102394 w 360363"/>
                <a:gd name="connsiteY123" fmla="*/ 44133 h 590551"/>
                <a:gd name="connsiteX124" fmla="*/ 26988 w 360363"/>
                <a:gd name="connsiteY124" fmla="*/ 0 h 590551"/>
                <a:gd name="connsiteX125" fmla="*/ 53975 w 360363"/>
                <a:gd name="connsiteY125" fmla="*/ 44224 h 590551"/>
                <a:gd name="connsiteX126" fmla="*/ 26988 w 360363"/>
                <a:gd name="connsiteY126" fmla="*/ 61913 h 590551"/>
                <a:gd name="connsiteX127" fmla="*/ 26988 w 360363"/>
                <a:gd name="connsiteY127" fmla="*/ 57491 h 590551"/>
                <a:gd name="connsiteX128" fmla="*/ 0 w 360363"/>
                <a:gd name="connsiteY128" fmla="*/ 13267 h 590551"/>
                <a:gd name="connsiteX129" fmla="*/ 26988 w 360363"/>
                <a:gd name="connsiteY129" fmla="*/ 0 h 59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360363" h="590551">
                  <a:moveTo>
                    <a:pt x="333376" y="528638"/>
                  </a:moveTo>
                  <a:cubicBezTo>
                    <a:pt x="333376" y="550750"/>
                    <a:pt x="355865" y="572862"/>
                    <a:pt x="360363" y="577284"/>
                  </a:cubicBezTo>
                  <a:cubicBezTo>
                    <a:pt x="355865" y="577284"/>
                    <a:pt x="333376" y="572862"/>
                    <a:pt x="333376" y="590551"/>
                  </a:cubicBezTo>
                  <a:cubicBezTo>
                    <a:pt x="328878" y="568439"/>
                    <a:pt x="306388" y="550750"/>
                    <a:pt x="306388" y="546328"/>
                  </a:cubicBezTo>
                  <a:cubicBezTo>
                    <a:pt x="306388" y="546328"/>
                    <a:pt x="328878" y="546328"/>
                    <a:pt x="333376" y="528638"/>
                  </a:cubicBezTo>
                  <a:close/>
                  <a:moveTo>
                    <a:pt x="254001" y="484188"/>
                  </a:moveTo>
                  <a:cubicBezTo>
                    <a:pt x="258499" y="506300"/>
                    <a:pt x="280988" y="528412"/>
                    <a:pt x="280988" y="532834"/>
                  </a:cubicBezTo>
                  <a:cubicBezTo>
                    <a:pt x="280988" y="532834"/>
                    <a:pt x="258499" y="528412"/>
                    <a:pt x="254001" y="546101"/>
                  </a:cubicBezTo>
                  <a:cubicBezTo>
                    <a:pt x="254001" y="523989"/>
                    <a:pt x="231511" y="506300"/>
                    <a:pt x="227013" y="501878"/>
                  </a:cubicBezTo>
                  <a:cubicBezTo>
                    <a:pt x="231511" y="501878"/>
                    <a:pt x="254001" y="501878"/>
                    <a:pt x="254001" y="484188"/>
                  </a:cubicBezTo>
                  <a:close/>
                  <a:moveTo>
                    <a:pt x="333376" y="439738"/>
                  </a:moveTo>
                  <a:cubicBezTo>
                    <a:pt x="333376" y="461850"/>
                    <a:pt x="355865" y="483962"/>
                    <a:pt x="360363" y="488384"/>
                  </a:cubicBezTo>
                  <a:cubicBezTo>
                    <a:pt x="355865" y="488384"/>
                    <a:pt x="333376" y="483962"/>
                    <a:pt x="333376" y="501651"/>
                  </a:cubicBezTo>
                  <a:cubicBezTo>
                    <a:pt x="328878" y="479539"/>
                    <a:pt x="306388" y="461850"/>
                    <a:pt x="306388" y="457428"/>
                  </a:cubicBezTo>
                  <a:cubicBezTo>
                    <a:pt x="306388" y="457428"/>
                    <a:pt x="328878" y="457428"/>
                    <a:pt x="333376" y="439738"/>
                  </a:cubicBezTo>
                  <a:close/>
                  <a:moveTo>
                    <a:pt x="177801" y="439738"/>
                  </a:moveTo>
                  <a:cubicBezTo>
                    <a:pt x="182299" y="461850"/>
                    <a:pt x="200290" y="483962"/>
                    <a:pt x="204788" y="488384"/>
                  </a:cubicBezTo>
                  <a:cubicBezTo>
                    <a:pt x="200290" y="488384"/>
                    <a:pt x="182299" y="483962"/>
                    <a:pt x="177801" y="501651"/>
                  </a:cubicBezTo>
                  <a:cubicBezTo>
                    <a:pt x="177801" y="479539"/>
                    <a:pt x="155311" y="461850"/>
                    <a:pt x="150813" y="457428"/>
                  </a:cubicBezTo>
                  <a:cubicBezTo>
                    <a:pt x="155311" y="457428"/>
                    <a:pt x="177801" y="457428"/>
                    <a:pt x="177801" y="439738"/>
                  </a:cubicBezTo>
                  <a:close/>
                  <a:moveTo>
                    <a:pt x="254001" y="395288"/>
                  </a:moveTo>
                  <a:cubicBezTo>
                    <a:pt x="258499" y="417400"/>
                    <a:pt x="280988" y="439512"/>
                    <a:pt x="280988" y="443934"/>
                  </a:cubicBezTo>
                  <a:cubicBezTo>
                    <a:pt x="280988" y="443934"/>
                    <a:pt x="258499" y="439512"/>
                    <a:pt x="254001" y="457201"/>
                  </a:cubicBezTo>
                  <a:cubicBezTo>
                    <a:pt x="254001" y="435089"/>
                    <a:pt x="231511" y="417400"/>
                    <a:pt x="227013" y="412978"/>
                  </a:cubicBezTo>
                  <a:cubicBezTo>
                    <a:pt x="231511" y="412978"/>
                    <a:pt x="254001" y="412978"/>
                    <a:pt x="254001" y="395288"/>
                  </a:cubicBezTo>
                  <a:close/>
                  <a:moveTo>
                    <a:pt x="102394" y="395288"/>
                  </a:moveTo>
                  <a:cubicBezTo>
                    <a:pt x="106760" y="417400"/>
                    <a:pt x="124223" y="439512"/>
                    <a:pt x="128588" y="443934"/>
                  </a:cubicBezTo>
                  <a:cubicBezTo>
                    <a:pt x="124223" y="443934"/>
                    <a:pt x="106760" y="439512"/>
                    <a:pt x="102394" y="457201"/>
                  </a:cubicBezTo>
                  <a:cubicBezTo>
                    <a:pt x="98029" y="435089"/>
                    <a:pt x="80566" y="417400"/>
                    <a:pt x="76200" y="412978"/>
                  </a:cubicBezTo>
                  <a:cubicBezTo>
                    <a:pt x="80566" y="412978"/>
                    <a:pt x="98029" y="412978"/>
                    <a:pt x="102394" y="395288"/>
                  </a:cubicBezTo>
                  <a:close/>
                  <a:moveTo>
                    <a:pt x="333376" y="350838"/>
                  </a:moveTo>
                  <a:cubicBezTo>
                    <a:pt x="333376" y="372950"/>
                    <a:pt x="355865" y="395062"/>
                    <a:pt x="360363" y="399484"/>
                  </a:cubicBezTo>
                  <a:cubicBezTo>
                    <a:pt x="355865" y="399484"/>
                    <a:pt x="333376" y="395062"/>
                    <a:pt x="333376" y="412751"/>
                  </a:cubicBezTo>
                  <a:cubicBezTo>
                    <a:pt x="328878" y="390639"/>
                    <a:pt x="306388" y="372950"/>
                    <a:pt x="306388" y="368528"/>
                  </a:cubicBezTo>
                  <a:cubicBezTo>
                    <a:pt x="306388" y="368528"/>
                    <a:pt x="328878" y="368528"/>
                    <a:pt x="333376" y="350838"/>
                  </a:cubicBezTo>
                  <a:close/>
                  <a:moveTo>
                    <a:pt x="177801" y="350838"/>
                  </a:moveTo>
                  <a:cubicBezTo>
                    <a:pt x="182299" y="372950"/>
                    <a:pt x="200290" y="395062"/>
                    <a:pt x="204788" y="399484"/>
                  </a:cubicBezTo>
                  <a:cubicBezTo>
                    <a:pt x="200290" y="399484"/>
                    <a:pt x="182299" y="395062"/>
                    <a:pt x="177801" y="412751"/>
                  </a:cubicBezTo>
                  <a:cubicBezTo>
                    <a:pt x="177801" y="390639"/>
                    <a:pt x="155311" y="372950"/>
                    <a:pt x="150813" y="368528"/>
                  </a:cubicBezTo>
                  <a:cubicBezTo>
                    <a:pt x="155311" y="368528"/>
                    <a:pt x="177801" y="368528"/>
                    <a:pt x="177801" y="350838"/>
                  </a:cubicBezTo>
                  <a:close/>
                  <a:moveTo>
                    <a:pt x="26988" y="350838"/>
                  </a:moveTo>
                  <a:cubicBezTo>
                    <a:pt x="26988" y="372950"/>
                    <a:pt x="49477" y="395062"/>
                    <a:pt x="53975" y="399484"/>
                  </a:cubicBezTo>
                  <a:cubicBezTo>
                    <a:pt x="49477" y="399484"/>
                    <a:pt x="26988" y="395062"/>
                    <a:pt x="26988" y="412751"/>
                  </a:cubicBezTo>
                  <a:cubicBezTo>
                    <a:pt x="22490" y="395062"/>
                    <a:pt x="4498" y="372950"/>
                    <a:pt x="0" y="368528"/>
                  </a:cubicBezTo>
                  <a:cubicBezTo>
                    <a:pt x="4498" y="368528"/>
                    <a:pt x="22490" y="368528"/>
                    <a:pt x="26988" y="350838"/>
                  </a:cubicBezTo>
                  <a:close/>
                  <a:moveTo>
                    <a:pt x="254001" y="306388"/>
                  </a:moveTo>
                  <a:cubicBezTo>
                    <a:pt x="258499" y="328500"/>
                    <a:pt x="280988" y="350612"/>
                    <a:pt x="280988" y="355034"/>
                  </a:cubicBezTo>
                  <a:cubicBezTo>
                    <a:pt x="280988" y="355034"/>
                    <a:pt x="258499" y="350612"/>
                    <a:pt x="254001" y="368301"/>
                  </a:cubicBezTo>
                  <a:cubicBezTo>
                    <a:pt x="254001" y="346189"/>
                    <a:pt x="231511" y="328500"/>
                    <a:pt x="227013" y="324078"/>
                  </a:cubicBezTo>
                  <a:cubicBezTo>
                    <a:pt x="231511" y="324078"/>
                    <a:pt x="254001" y="324078"/>
                    <a:pt x="254001" y="306388"/>
                  </a:cubicBezTo>
                  <a:close/>
                  <a:moveTo>
                    <a:pt x="102394" y="306388"/>
                  </a:moveTo>
                  <a:cubicBezTo>
                    <a:pt x="106760" y="328500"/>
                    <a:pt x="124223" y="350612"/>
                    <a:pt x="128588" y="355034"/>
                  </a:cubicBezTo>
                  <a:cubicBezTo>
                    <a:pt x="124223" y="355034"/>
                    <a:pt x="106760" y="350612"/>
                    <a:pt x="102394" y="368301"/>
                  </a:cubicBezTo>
                  <a:cubicBezTo>
                    <a:pt x="98029" y="350612"/>
                    <a:pt x="80566" y="328500"/>
                    <a:pt x="76200" y="324078"/>
                  </a:cubicBezTo>
                  <a:cubicBezTo>
                    <a:pt x="80566" y="324078"/>
                    <a:pt x="98029" y="324078"/>
                    <a:pt x="102394" y="306388"/>
                  </a:cubicBezTo>
                  <a:close/>
                  <a:moveTo>
                    <a:pt x="333376" y="261938"/>
                  </a:moveTo>
                  <a:cubicBezTo>
                    <a:pt x="333376" y="284050"/>
                    <a:pt x="355865" y="306162"/>
                    <a:pt x="360363" y="310584"/>
                  </a:cubicBezTo>
                  <a:cubicBezTo>
                    <a:pt x="355865" y="310584"/>
                    <a:pt x="333376" y="306162"/>
                    <a:pt x="333376" y="323851"/>
                  </a:cubicBezTo>
                  <a:cubicBezTo>
                    <a:pt x="328878" y="301739"/>
                    <a:pt x="306388" y="284050"/>
                    <a:pt x="306388" y="279628"/>
                  </a:cubicBezTo>
                  <a:cubicBezTo>
                    <a:pt x="306388" y="279628"/>
                    <a:pt x="328878" y="279628"/>
                    <a:pt x="333376" y="261938"/>
                  </a:cubicBezTo>
                  <a:close/>
                  <a:moveTo>
                    <a:pt x="177801" y="261938"/>
                  </a:moveTo>
                  <a:cubicBezTo>
                    <a:pt x="182299" y="284050"/>
                    <a:pt x="200290" y="306162"/>
                    <a:pt x="204788" y="310584"/>
                  </a:cubicBezTo>
                  <a:cubicBezTo>
                    <a:pt x="200290" y="310584"/>
                    <a:pt x="182299" y="306162"/>
                    <a:pt x="177801" y="323851"/>
                  </a:cubicBezTo>
                  <a:cubicBezTo>
                    <a:pt x="177801" y="301739"/>
                    <a:pt x="155311" y="284050"/>
                    <a:pt x="150813" y="279628"/>
                  </a:cubicBezTo>
                  <a:cubicBezTo>
                    <a:pt x="155311" y="279628"/>
                    <a:pt x="177801" y="279628"/>
                    <a:pt x="177801" y="261938"/>
                  </a:cubicBezTo>
                  <a:close/>
                  <a:moveTo>
                    <a:pt x="26988" y="261938"/>
                  </a:moveTo>
                  <a:cubicBezTo>
                    <a:pt x="26988" y="261938"/>
                    <a:pt x="26988" y="261938"/>
                    <a:pt x="26988" y="266360"/>
                  </a:cubicBezTo>
                  <a:cubicBezTo>
                    <a:pt x="26988" y="284050"/>
                    <a:pt x="49477" y="306162"/>
                    <a:pt x="53975" y="310584"/>
                  </a:cubicBezTo>
                  <a:cubicBezTo>
                    <a:pt x="49477" y="310584"/>
                    <a:pt x="26988" y="306162"/>
                    <a:pt x="26988" y="323851"/>
                  </a:cubicBezTo>
                  <a:cubicBezTo>
                    <a:pt x="22490" y="306162"/>
                    <a:pt x="4498" y="284050"/>
                    <a:pt x="0" y="279628"/>
                  </a:cubicBezTo>
                  <a:cubicBezTo>
                    <a:pt x="4498" y="279628"/>
                    <a:pt x="22490" y="284050"/>
                    <a:pt x="26988" y="261938"/>
                  </a:cubicBezTo>
                  <a:close/>
                  <a:moveTo>
                    <a:pt x="254001" y="217488"/>
                  </a:moveTo>
                  <a:cubicBezTo>
                    <a:pt x="258499" y="239600"/>
                    <a:pt x="280988" y="261712"/>
                    <a:pt x="280988" y="266134"/>
                  </a:cubicBezTo>
                  <a:cubicBezTo>
                    <a:pt x="280988" y="266134"/>
                    <a:pt x="258499" y="261712"/>
                    <a:pt x="254001" y="279401"/>
                  </a:cubicBezTo>
                  <a:cubicBezTo>
                    <a:pt x="254001" y="257289"/>
                    <a:pt x="231511" y="239600"/>
                    <a:pt x="227013" y="235178"/>
                  </a:cubicBezTo>
                  <a:cubicBezTo>
                    <a:pt x="231511" y="235178"/>
                    <a:pt x="254001" y="235178"/>
                    <a:pt x="254001" y="217488"/>
                  </a:cubicBezTo>
                  <a:close/>
                  <a:moveTo>
                    <a:pt x="102394" y="217488"/>
                  </a:moveTo>
                  <a:cubicBezTo>
                    <a:pt x="102394" y="217488"/>
                    <a:pt x="102394" y="217488"/>
                    <a:pt x="102394" y="221910"/>
                  </a:cubicBezTo>
                  <a:cubicBezTo>
                    <a:pt x="106760" y="239600"/>
                    <a:pt x="124223" y="261712"/>
                    <a:pt x="128588" y="266134"/>
                  </a:cubicBezTo>
                  <a:cubicBezTo>
                    <a:pt x="124223" y="266134"/>
                    <a:pt x="106760" y="261712"/>
                    <a:pt x="102394" y="279401"/>
                  </a:cubicBezTo>
                  <a:cubicBezTo>
                    <a:pt x="98029" y="261712"/>
                    <a:pt x="80566" y="239600"/>
                    <a:pt x="76200" y="235178"/>
                  </a:cubicBezTo>
                  <a:cubicBezTo>
                    <a:pt x="80566" y="235178"/>
                    <a:pt x="98029" y="235178"/>
                    <a:pt x="102394" y="217488"/>
                  </a:cubicBezTo>
                  <a:close/>
                  <a:moveTo>
                    <a:pt x="26988" y="177460"/>
                  </a:moveTo>
                  <a:cubicBezTo>
                    <a:pt x="26988" y="195150"/>
                    <a:pt x="49477" y="217262"/>
                    <a:pt x="53975" y="221684"/>
                  </a:cubicBezTo>
                  <a:cubicBezTo>
                    <a:pt x="49477" y="221684"/>
                    <a:pt x="26988" y="217262"/>
                    <a:pt x="26988" y="234951"/>
                  </a:cubicBezTo>
                  <a:cubicBezTo>
                    <a:pt x="22490" y="217262"/>
                    <a:pt x="4498" y="195150"/>
                    <a:pt x="0" y="190728"/>
                  </a:cubicBezTo>
                  <a:cubicBezTo>
                    <a:pt x="4498" y="190728"/>
                    <a:pt x="22490" y="195150"/>
                    <a:pt x="26988" y="177460"/>
                  </a:cubicBezTo>
                  <a:close/>
                  <a:moveTo>
                    <a:pt x="333376" y="173038"/>
                  </a:moveTo>
                  <a:cubicBezTo>
                    <a:pt x="333376" y="195150"/>
                    <a:pt x="355865" y="217262"/>
                    <a:pt x="360363" y="221684"/>
                  </a:cubicBezTo>
                  <a:cubicBezTo>
                    <a:pt x="355865" y="221684"/>
                    <a:pt x="333376" y="217262"/>
                    <a:pt x="333376" y="234951"/>
                  </a:cubicBezTo>
                  <a:cubicBezTo>
                    <a:pt x="328878" y="212839"/>
                    <a:pt x="306388" y="195150"/>
                    <a:pt x="306388" y="190728"/>
                  </a:cubicBezTo>
                  <a:cubicBezTo>
                    <a:pt x="306388" y="190728"/>
                    <a:pt x="328878" y="190728"/>
                    <a:pt x="333376" y="173038"/>
                  </a:cubicBezTo>
                  <a:close/>
                  <a:moveTo>
                    <a:pt x="177801" y="173038"/>
                  </a:moveTo>
                  <a:cubicBezTo>
                    <a:pt x="182299" y="195150"/>
                    <a:pt x="200290" y="217262"/>
                    <a:pt x="204788" y="221684"/>
                  </a:cubicBezTo>
                  <a:cubicBezTo>
                    <a:pt x="200290" y="221684"/>
                    <a:pt x="182299" y="217262"/>
                    <a:pt x="177801" y="234951"/>
                  </a:cubicBezTo>
                  <a:cubicBezTo>
                    <a:pt x="177801" y="217262"/>
                    <a:pt x="155311" y="195150"/>
                    <a:pt x="150813" y="190728"/>
                  </a:cubicBezTo>
                  <a:cubicBezTo>
                    <a:pt x="155311" y="190728"/>
                    <a:pt x="177801" y="190728"/>
                    <a:pt x="177801" y="173038"/>
                  </a:cubicBezTo>
                  <a:close/>
                  <a:moveTo>
                    <a:pt x="254001" y="128588"/>
                  </a:moveTo>
                  <a:cubicBezTo>
                    <a:pt x="258499" y="150700"/>
                    <a:pt x="280988" y="172812"/>
                    <a:pt x="280988" y="177234"/>
                  </a:cubicBezTo>
                  <a:cubicBezTo>
                    <a:pt x="280988" y="177234"/>
                    <a:pt x="258499" y="172812"/>
                    <a:pt x="254001" y="190501"/>
                  </a:cubicBezTo>
                  <a:cubicBezTo>
                    <a:pt x="254001" y="168389"/>
                    <a:pt x="231511" y="150700"/>
                    <a:pt x="227013" y="146278"/>
                  </a:cubicBezTo>
                  <a:cubicBezTo>
                    <a:pt x="231511" y="146278"/>
                    <a:pt x="254001" y="146278"/>
                    <a:pt x="254001" y="128588"/>
                  </a:cubicBezTo>
                  <a:close/>
                  <a:moveTo>
                    <a:pt x="102394" y="128588"/>
                  </a:moveTo>
                  <a:cubicBezTo>
                    <a:pt x="102394" y="128588"/>
                    <a:pt x="102394" y="128588"/>
                    <a:pt x="102394" y="133010"/>
                  </a:cubicBezTo>
                  <a:cubicBezTo>
                    <a:pt x="106760" y="150700"/>
                    <a:pt x="124223" y="172812"/>
                    <a:pt x="128588" y="177234"/>
                  </a:cubicBezTo>
                  <a:cubicBezTo>
                    <a:pt x="124223" y="177234"/>
                    <a:pt x="106760" y="172812"/>
                    <a:pt x="102394" y="190501"/>
                  </a:cubicBezTo>
                  <a:cubicBezTo>
                    <a:pt x="98029" y="172812"/>
                    <a:pt x="80566" y="150700"/>
                    <a:pt x="76200" y="146278"/>
                  </a:cubicBezTo>
                  <a:cubicBezTo>
                    <a:pt x="80566" y="146278"/>
                    <a:pt x="98029" y="150700"/>
                    <a:pt x="102394" y="128588"/>
                  </a:cubicBezTo>
                  <a:close/>
                  <a:moveTo>
                    <a:pt x="26988" y="88583"/>
                  </a:moveTo>
                  <a:cubicBezTo>
                    <a:pt x="26988" y="106363"/>
                    <a:pt x="49477" y="128588"/>
                    <a:pt x="53975" y="133033"/>
                  </a:cubicBezTo>
                  <a:cubicBezTo>
                    <a:pt x="49477" y="133033"/>
                    <a:pt x="26988" y="128588"/>
                    <a:pt x="26988" y="146368"/>
                  </a:cubicBezTo>
                  <a:cubicBezTo>
                    <a:pt x="22490" y="128588"/>
                    <a:pt x="4498" y="106363"/>
                    <a:pt x="0" y="101918"/>
                  </a:cubicBezTo>
                  <a:cubicBezTo>
                    <a:pt x="4498" y="101918"/>
                    <a:pt x="22490" y="106363"/>
                    <a:pt x="26988" y="88583"/>
                  </a:cubicBezTo>
                  <a:close/>
                  <a:moveTo>
                    <a:pt x="177801" y="84138"/>
                  </a:moveTo>
                  <a:cubicBezTo>
                    <a:pt x="177801" y="84138"/>
                    <a:pt x="177801" y="84138"/>
                    <a:pt x="177801" y="88560"/>
                  </a:cubicBezTo>
                  <a:cubicBezTo>
                    <a:pt x="182299" y="106250"/>
                    <a:pt x="200290" y="128362"/>
                    <a:pt x="204788" y="132784"/>
                  </a:cubicBezTo>
                  <a:cubicBezTo>
                    <a:pt x="200290" y="132784"/>
                    <a:pt x="182299" y="128362"/>
                    <a:pt x="177801" y="146051"/>
                  </a:cubicBezTo>
                  <a:cubicBezTo>
                    <a:pt x="177801" y="128362"/>
                    <a:pt x="155311" y="106250"/>
                    <a:pt x="150813" y="101828"/>
                  </a:cubicBezTo>
                  <a:cubicBezTo>
                    <a:pt x="155311" y="101828"/>
                    <a:pt x="177801" y="101828"/>
                    <a:pt x="177801" y="84138"/>
                  </a:cubicBezTo>
                  <a:close/>
                  <a:moveTo>
                    <a:pt x="102394" y="44133"/>
                  </a:moveTo>
                  <a:cubicBezTo>
                    <a:pt x="106760" y="61913"/>
                    <a:pt x="124223" y="84138"/>
                    <a:pt x="128588" y="88583"/>
                  </a:cubicBezTo>
                  <a:cubicBezTo>
                    <a:pt x="124223" y="88583"/>
                    <a:pt x="106760" y="84138"/>
                    <a:pt x="102394" y="101918"/>
                  </a:cubicBezTo>
                  <a:cubicBezTo>
                    <a:pt x="98029" y="84138"/>
                    <a:pt x="80566" y="61913"/>
                    <a:pt x="76200" y="57468"/>
                  </a:cubicBezTo>
                  <a:cubicBezTo>
                    <a:pt x="80566" y="57468"/>
                    <a:pt x="98029" y="61913"/>
                    <a:pt x="102394" y="44133"/>
                  </a:cubicBezTo>
                  <a:close/>
                  <a:moveTo>
                    <a:pt x="26988" y="0"/>
                  </a:moveTo>
                  <a:cubicBezTo>
                    <a:pt x="26988" y="17690"/>
                    <a:pt x="49477" y="39801"/>
                    <a:pt x="53975" y="44224"/>
                  </a:cubicBezTo>
                  <a:cubicBezTo>
                    <a:pt x="49477" y="44224"/>
                    <a:pt x="26988" y="39801"/>
                    <a:pt x="26988" y="61913"/>
                  </a:cubicBezTo>
                  <a:cubicBezTo>
                    <a:pt x="26988" y="61913"/>
                    <a:pt x="26988" y="61913"/>
                    <a:pt x="26988" y="57491"/>
                  </a:cubicBezTo>
                  <a:cubicBezTo>
                    <a:pt x="22490" y="39801"/>
                    <a:pt x="4498" y="17690"/>
                    <a:pt x="0" y="13267"/>
                  </a:cubicBezTo>
                  <a:cubicBezTo>
                    <a:pt x="4498" y="13267"/>
                    <a:pt x="22490" y="17690"/>
                    <a:pt x="26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3" name="任意多边形 90">
              <a:extLst>
                <a:ext uri="{FF2B5EF4-FFF2-40B4-BE49-F238E27FC236}">
                  <a16:creationId xmlns:a16="http://schemas.microsoft.com/office/drawing/2014/main" id="{37CCBEE5-BEE5-4440-A552-05457567D732}"/>
                </a:ext>
              </a:extLst>
            </p:cNvPr>
            <p:cNvSpPr/>
            <p:nvPr/>
          </p:nvSpPr>
          <p:spPr bwMode="auto">
            <a:xfrm>
              <a:off x="3895725" y="2782888"/>
              <a:ext cx="382588" cy="669925"/>
            </a:xfrm>
            <a:custGeom>
              <a:avLst/>
              <a:gdLst>
                <a:gd name="T0" fmla="*/ 84 w 86"/>
                <a:gd name="T1" fmla="*/ 0 h 151"/>
                <a:gd name="T2" fmla="*/ 2 w 86"/>
                <a:gd name="T3" fmla="*/ 1 h 151"/>
                <a:gd name="T4" fmla="*/ 0 w 86"/>
                <a:gd name="T5" fmla="*/ 2 h 151"/>
                <a:gd name="T6" fmla="*/ 0 w 86"/>
                <a:gd name="T7" fmla="*/ 125 h 151"/>
                <a:gd name="T8" fmla="*/ 0 w 86"/>
                <a:gd name="T9" fmla="*/ 125 h 151"/>
                <a:gd name="T10" fmla="*/ 6 w 86"/>
                <a:gd name="T11" fmla="*/ 132 h 151"/>
                <a:gd name="T12" fmla="*/ 30 w 86"/>
                <a:gd name="T13" fmla="*/ 147 h 151"/>
                <a:gd name="T14" fmla="*/ 53 w 86"/>
                <a:gd name="T15" fmla="*/ 147 h 151"/>
                <a:gd name="T16" fmla="*/ 81 w 86"/>
                <a:gd name="T17" fmla="*/ 131 h 151"/>
                <a:gd name="T18" fmla="*/ 85 w 86"/>
                <a:gd name="T19" fmla="*/ 125 h 151"/>
                <a:gd name="T20" fmla="*/ 85 w 86"/>
                <a:gd name="T21" fmla="*/ 125 h 151"/>
                <a:gd name="T22" fmla="*/ 85 w 86"/>
                <a:gd name="T23" fmla="*/ 2 h 151"/>
                <a:gd name="T24" fmla="*/ 84 w 86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51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8"/>
                    <a:pt x="2" y="130"/>
                    <a:pt x="6" y="132"/>
                  </a:cubicBezTo>
                  <a:cubicBezTo>
                    <a:pt x="30" y="147"/>
                    <a:pt x="30" y="147"/>
                    <a:pt x="30" y="147"/>
                  </a:cubicBezTo>
                  <a:cubicBezTo>
                    <a:pt x="37" y="150"/>
                    <a:pt x="48" y="151"/>
                    <a:pt x="53" y="147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4" y="130"/>
                    <a:pt x="86" y="127"/>
                    <a:pt x="85" y="125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任意多边形 91">
              <a:extLst>
                <a:ext uri="{FF2B5EF4-FFF2-40B4-BE49-F238E27FC236}">
                  <a16:creationId xmlns:a16="http://schemas.microsoft.com/office/drawing/2014/main" id="{463ED18D-7694-42BD-92BC-BE905EAE7745}"/>
                </a:ext>
              </a:extLst>
            </p:cNvPr>
            <p:cNvSpPr/>
            <p:nvPr/>
          </p:nvSpPr>
          <p:spPr bwMode="auto">
            <a:xfrm>
              <a:off x="3883025" y="2773363"/>
              <a:ext cx="403225" cy="684213"/>
            </a:xfrm>
            <a:custGeom>
              <a:avLst/>
              <a:gdLst>
                <a:gd name="T0" fmla="*/ 46 w 91"/>
                <a:gd name="T1" fmla="*/ 154 h 154"/>
                <a:gd name="T2" fmla="*/ 32 w 91"/>
                <a:gd name="T3" fmla="*/ 151 h 154"/>
                <a:gd name="T4" fmla="*/ 7 w 91"/>
                <a:gd name="T5" fmla="*/ 136 h 154"/>
                <a:gd name="T6" fmla="*/ 1 w 91"/>
                <a:gd name="T7" fmla="*/ 130 h 154"/>
                <a:gd name="T8" fmla="*/ 0 w 91"/>
                <a:gd name="T9" fmla="*/ 130 h 154"/>
                <a:gd name="T10" fmla="*/ 0 w 91"/>
                <a:gd name="T11" fmla="*/ 127 h 154"/>
                <a:gd name="T12" fmla="*/ 0 w 91"/>
                <a:gd name="T13" fmla="*/ 4 h 154"/>
                <a:gd name="T14" fmla="*/ 5 w 91"/>
                <a:gd name="T15" fmla="*/ 0 h 154"/>
                <a:gd name="T16" fmla="*/ 87 w 91"/>
                <a:gd name="T17" fmla="*/ 0 h 154"/>
                <a:gd name="T18" fmla="*/ 87 w 91"/>
                <a:gd name="T19" fmla="*/ 0 h 154"/>
                <a:gd name="T20" fmla="*/ 90 w 91"/>
                <a:gd name="T21" fmla="*/ 1 h 154"/>
                <a:gd name="T22" fmla="*/ 91 w 91"/>
                <a:gd name="T23" fmla="*/ 4 h 154"/>
                <a:gd name="T24" fmla="*/ 91 w 91"/>
                <a:gd name="T25" fmla="*/ 130 h 154"/>
                <a:gd name="T26" fmla="*/ 91 w 91"/>
                <a:gd name="T27" fmla="*/ 130 h 154"/>
                <a:gd name="T28" fmla="*/ 86 w 91"/>
                <a:gd name="T29" fmla="*/ 135 h 154"/>
                <a:gd name="T30" fmla="*/ 58 w 91"/>
                <a:gd name="T31" fmla="*/ 152 h 154"/>
                <a:gd name="T32" fmla="*/ 46 w 91"/>
                <a:gd name="T33" fmla="*/ 154 h 154"/>
                <a:gd name="T34" fmla="*/ 5 w 91"/>
                <a:gd name="T35" fmla="*/ 127 h 154"/>
                <a:gd name="T36" fmla="*/ 5 w 91"/>
                <a:gd name="T37" fmla="*/ 127 h 154"/>
                <a:gd name="T38" fmla="*/ 10 w 91"/>
                <a:gd name="T39" fmla="*/ 132 h 154"/>
                <a:gd name="T40" fmla="*/ 35 w 91"/>
                <a:gd name="T41" fmla="*/ 146 h 154"/>
                <a:gd name="T42" fmla="*/ 55 w 91"/>
                <a:gd name="T43" fmla="*/ 147 h 154"/>
                <a:gd name="T44" fmla="*/ 83 w 91"/>
                <a:gd name="T45" fmla="*/ 131 h 154"/>
                <a:gd name="T46" fmla="*/ 86 w 91"/>
                <a:gd name="T47" fmla="*/ 127 h 154"/>
                <a:gd name="T48" fmla="*/ 86 w 91"/>
                <a:gd name="T49" fmla="*/ 125 h 154"/>
                <a:gd name="T50" fmla="*/ 86 w 91"/>
                <a:gd name="T51" fmla="*/ 125 h 154"/>
                <a:gd name="T52" fmla="*/ 86 w 91"/>
                <a:gd name="T53" fmla="*/ 5 h 154"/>
                <a:gd name="T54" fmla="*/ 5 w 91"/>
                <a:gd name="T55" fmla="*/ 5 h 154"/>
                <a:gd name="T56" fmla="*/ 5 w 91"/>
                <a:gd name="T57" fmla="*/ 12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154">
                  <a:moveTo>
                    <a:pt x="46" y="154"/>
                  </a:moveTo>
                  <a:cubicBezTo>
                    <a:pt x="41" y="154"/>
                    <a:pt x="36" y="153"/>
                    <a:pt x="32" y="151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4" y="135"/>
                    <a:pt x="2" y="132"/>
                    <a:pt x="1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0" y="132"/>
                    <a:pt x="88" y="134"/>
                    <a:pt x="86" y="135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55" y="153"/>
                    <a:pt x="51" y="154"/>
                    <a:pt x="46" y="154"/>
                  </a:cubicBezTo>
                  <a:close/>
                  <a:moveTo>
                    <a:pt x="5" y="127"/>
                  </a:moveTo>
                  <a:cubicBezTo>
                    <a:pt x="5" y="127"/>
                    <a:pt x="5" y="127"/>
                    <a:pt x="5" y="127"/>
                  </a:cubicBezTo>
                  <a:cubicBezTo>
                    <a:pt x="6" y="129"/>
                    <a:pt x="7" y="131"/>
                    <a:pt x="10" y="132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41" y="150"/>
                    <a:pt x="50" y="150"/>
                    <a:pt x="55" y="147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5" y="130"/>
                    <a:pt x="86" y="129"/>
                    <a:pt x="86" y="127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1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任意多边形 92">
              <a:extLst>
                <a:ext uri="{FF2B5EF4-FFF2-40B4-BE49-F238E27FC236}">
                  <a16:creationId xmlns:a16="http://schemas.microsoft.com/office/drawing/2014/main" id="{93613C64-9ED8-417B-B1C8-64B6A17743AD}"/>
                </a:ext>
              </a:extLst>
            </p:cNvPr>
            <p:cNvSpPr/>
            <p:nvPr/>
          </p:nvSpPr>
          <p:spPr bwMode="auto">
            <a:xfrm>
              <a:off x="4100513" y="2782888"/>
              <a:ext cx="177800" cy="666750"/>
            </a:xfrm>
            <a:custGeom>
              <a:avLst/>
              <a:gdLst>
                <a:gd name="T0" fmla="*/ 38 w 40"/>
                <a:gd name="T1" fmla="*/ 0 h 150"/>
                <a:gd name="T2" fmla="*/ 0 w 40"/>
                <a:gd name="T3" fmla="*/ 1 h 150"/>
                <a:gd name="T4" fmla="*/ 0 w 40"/>
                <a:gd name="T5" fmla="*/ 150 h 150"/>
                <a:gd name="T6" fmla="*/ 7 w 40"/>
                <a:gd name="T7" fmla="*/ 148 h 150"/>
                <a:gd name="T8" fmla="*/ 35 w 40"/>
                <a:gd name="T9" fmla="*/ 131 h 150"/>
                <a:gd name="T10" fmla="*/ 39 w 40"/>
                <a:gd name="T11" fmla="*/ 125 h 150"/>
                <a:gd name="T12" fmla="*/ 39 w 40"/>
                <a:gd name="T13" fmla="*/ 125 h 150"/>
                <a:gd name="T14" fmla="*/ 39 w 40"/>
                <a:gd name="T15" fmla="*/ 2 h 150"/>
                <a:gd name="T16" fmla="*/ 38 w 40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50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" y="149"/>
                    <a:pt x="5" y="149"/>
                    <a:pt x="7" y="148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38" y="130"/>
                    <a:pt x="40" y="127"/>
                    <a:pt x="39" y="125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任意多边形 93">
              <a:extLst>
                <a:ext uri="{FF2B5EF4-FFF2-40B4-BE49-F238E27FC236}">
                  <a16:creationId xmlns:a16="http://schemas.microsoft.com/office/drawing/2014/main" id="{AB8CBFC2-5087-4D88-B4E9-F4171DB94400}"/>
                </a:ext>
              </a:extLst>
            </p:cNvPr>
            <p:cNvSpPr/>
            <p:nvPr/>
          </p:nvSpPr>
          <p:spPr bwMode="auto">
            <a:xfrm>
              <a:off x="3886200" y="2671763"/>
              <a:ext cx="395288" cy="225425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任意多边形 94">
              <a:extLst>
                <a:ext uri="{FF2B5EF4-FFF2-40B4-BE49-F238E27FC236}">
                  <a16:creationId xmlns:a16="http://schemas.microsoft.com/office/drawing/2014/main" id="{752A7833-42D9-4DE8-A049-EBA4C1F126FF}"/>
                </a:ext>
              </a:extLst>
            </p:cNvPr>
            <p:cNvSpPr/>
            <p:nvPr/>
          </p:nvSpPr>
          <p:spPr bwMode="auto">
            <a:xfrm>
              <a:off x="3883025" y="2657476"/>
              <a:ext cx="403225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41055BF-099B-4207-9865-8377EBF1F8DA}"/>
                </a:ext>
              </a:extLst>
            </p:cNvPr>
            <p:cNvSpPr/>
            <p:nvPr/>
          </p:nvSpPr>
          <p:spPr bwMode="auto">
            <a:xfrm>
              <a:off x="4029075" y="2884488"/>
              <a:ext cx="22225" cy="5556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2C3B8C3-8B31-4D4E-98D1-8667586BCB98}"/>
                </a:ext>
              </a:extLst>
            </p:cNvPr>
            <p:cNvSpPr/>
            <p:nvPr/>
          </p:nvSpPr>
          <p:spPr bwMode="auto">
            <a:xfrm>
              <a:off x="4224338" y="2852738"/>
              <a:ext cx="17463" cy="4937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任意多边形 97">
              <a:extLst>
                <a:ext uri="{FF2B5EF4-FFF2-40B4-BE49-F238E27FC236}">
                  <a16:creationId xmlns:a16="http://schemas.microsoft.com/office/drawing/2014/main" id="{40D8B0B3-D2AE-477A-BC70-68625C785514}"/>
                </a:ext>
              </a:extLst>
            </p:cNvPr>
            <p:cNvSpPr/>
            <p:nvPr/>
          </p:nvSpPr>
          <p:spPr bwMode="auto">
            <a:xfrm>
              <a:off x="3665538" y="3328988"/>
              <a:ext cx="381000" cy="288925"/>
            </a:xfrm>
            <a:custGeom>
              <a:avLst/>
              <a:gdLst>
                <a:gd name="T0" fmla="*/ 84 w 86"/>
                <a:gd name="T1" fmla="*/ 0 h 65"/>
                <a:gd name="T2" fmla="*/ 2 w 86"/>
                <a:gd name="T3" fmla="*/ 1 h 65"/>
                <a:gd name="T4" fmla="*/ 0 w 86"/>
                <a:gd name="T5" fmla="*/ 2 h 65"/>
                <a:gd name="T6" fmla="*/ 0 w 86"/>
                <a:gd name="T7" fmla="*/ 39 h 65"/>
                <a:gd name="T8" fmla="*/ 0 w 86"/>
                <a:gd name="T9" fmla="*/ 39 h 65"/>
                <a:gd name="T10" fmla="*/ 6 w 86"/>
                <a:gd name="T11" fmla="*/ 46 h 65"/>
                <a:gd name="T12" fmla="*/ 31 w 86"/>
                <a:gd name="T13" fmla="*/ 61 h 65"/>
                <a:gd name="T14" fmla="*/ 54 w 86"/>
                <a:gd name="T15" fmla="*/ 62 h 65"/>
                <a:gd name="T16" fmla="*/ 82 w 86"/>
                <a:gd name="T17" fmla="*/ 45 h 65"/>
                <a:gd name="T18" fmla="*/ 86 w 86"/>
                <a:gd name="T19" fmla="*/ 39 h 65"/>
                <a:gd name="T20" fmla="*/ 86 w 86"/>
                <a:gd name="T21" fmla="*/ 39 h 65"/>
                <a:gd name="T22" fmla="*/ 86 w 86"/>
                <a:gd name="T23" fmla="*/ 2 h 65"/>
                <a:gd name="T24" fmla="*/ 84 w 86"/>
                <a:gd name="T2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65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2"/>
                    <a:pt x="2" y="44"/>
                    <a:pt x="6" y="46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8" y="65"/>
                    <a:pt x="48" y="65"/>
                    <a:pt x="54" y="62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5" y="44"/>
                    <a:pt x="86" y="42"/>
                    <a:pt x="86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任意多边形 98">
              <a:extLst>
                <a:ext uri="{FF2B5EF4-FFF2-40B4-BE49-F238E27FC236}">
                  <a16:creationId xmlns:a16="http://schemas.microsoft.com/office/drawing/2014/main" id="{EBFA3451-F6B0-4567-8A2A-742C5E70CE01}"/>
                </a:ext>
              </a:extLst>
            </p:cNvPr>
            <p:cNvSpPr/>
            <p:nvPr/>
          </p:nvSpPr>
          <p:spPr bwMode="auto">
            <a:xfrm>
              <a:off x="3656013" y="3319463"/>
              <a:ext cx="400050" cy="307975"/>
            </a:xfrm>
            <a:custGeom>
              <a:avLst/>
              <a:gdLst>
                <a:gd name="T0" fmla="*/ 46 w 90"/>
                <a:gd name="T1" fmla="*/ 69 h 69"/>
                <a:gd name="T2" fmla="*/ 31 w 90"/>
                <a:gd name="T3" fmla="*/ 65 h 69"/>
                <a:gd name="T4" fmla="*/ 7 w 90"/>
                <a:gd name="T5" fmla="*/ 51 h 69"/>
                <a:gd name="T6" fmla="*/ 0 w 90"/>
                <a:gd name="T7" fmla="*/ 44 h 69"/>
                <a:gd name="T8" fmla="*/ 0 w 90"/>
                <a:gd name="T9" fmla="*/ 44 h 69"/>
                <a:gd name="T10" fmla="*/ 0 w 90"/>
                <a:gd name="T11" fmla="*/ 41 h 69"/>
                <a:gd name="T12" fmla="*/ 0 w 90"/>
                <a:gd name="T13" fmla="*/ 4 h 69"/>
                <a:gd name="T14" fmla="*/ 4 w 90"/>
                <a:gd name="T15" fmla="*/ 0 h 69"/>
                <a:gd name="T16" fmla="*/ 86 w 90"/>
                <a:gd name="T17" fmla="*/ 0 h 69"/>
                <a:gd name="T18" fmla="*/ 86 w 90"/>
                <a:gd name="T19" fmla="*/ 0 h 69"/>
                <a:gd name="T20" fmla="*/ 86 w 90"/>
                <a:gd name="T21" fmla="*/ 0 h 69"/>
                <a:gd name="T22" fmla="*/ 89 w 90"/>
                <a:gd name="T23" fmla="*/ 1 h 69"/>
                <a:gd name="T24" fmla="*/ 90 w 90"/>
                <a:gd name="T25" fmla="*/ 4 h 69"/>
                <a:gd name="T26" fmla="*/ 90 w 90"/>
                <a:gd name="T27" fmla="*/ 44 h 69"/>
                <a:gd name="T28" fmla="*/ 90 w 90"/>
                <a:gd name="T29" fmla="*/ 44 h 69"/>
                <a:gd name="T30" fmla="*/ 85 w 90"/>
                <a:gd name="T31" fmla="*/ 50 h 69"/>
                <a:gd name="T32" fmla="*/ 57 w 90"/>
                <a:gd name="T33" fmla="*/ 66 h 69"/>
                <a:gd name="T34" fmla="*/ 46 w 90"/>
                <a:gd name="T35" fmla="*/ 69 h 69"/>
                <a:gd name="T36" fmla="*/ 5 w 90"/>
                <a:gd name="T37" fmla="*/ 41 h 69"/>
                <a:gd name="T38" fmla="*/ 5 w 90"/>
                <a:gd name="T39" fmla="*/ 41 h 69"/>
                <a:gd name="T40" fmla="*/ 9 w 90"/>
                <a:gd name="T41" fmla="*/ 46 h 69"/>
                <a:gd name="T42" fmla="*/ 34 w 90"/>
                <a:gd name="T43" fmla="*/ 61 h 69"/>
                <a:gd name="T44" fmla="*/ 55 w 90"/>
                <a:gd name="T45" fmla="*/ 61 h 69"/>
                <a:gd name="T46" fmla="*/ 83 w 90"/>
                <a:gd name="T47" fmla="*/ 45 h 69"/>
                <a:gd name="T48" fmla="*/ 85 w 90"/>
                <a:gd name="T49" fmla="*/ 41 h 69"/>
                <a:gd name="T50" fmla="*/ 85 w 90"/>
                <a:gd name="T51" fmla="*/ 39 h 69"/>
                <a:gd name="T52" fmla="*/ 85 w 90"/>
                <a:gd name="T53" fmla="*/ 39 h 69"/>
                <a:gd name="T54" fmla="*/ 85 w 90"/>
                <a:gd name="T55" fmla="*/ 5 h 69"/>
                <a:gd name="T56" fmla="*/ 5 w 90"/>
                <a:gd name="T57" fmla="*/ 5 h 69"/>
                <a:gd name="T58" fmla="*/ 5 w 90"/>
                <a:gd name="T59" fmla="*/ 4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" h="69">
                  <a:moveTo>
                    <a:pt x="46" y="69"/>
                  </a:moveTo>
                  <a:cubicBezTo>
                    <a:pt x="41" y="69"/>
                    <a:pt x="36" y="67"/>
                    <a:pt x="31" y="65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4" y="49"/>
                    <a:pt x="1" y="46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0"/>
                    <a:pt x="89" y="1"/>
                  </a:cubicBezTo>
                  <a:cubicBezTo>
                    <a:pt x="90" y="2"/>
                    <a:pt x="90" y="3"/>
                    <a:pt x="90" y="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9" y="46"/>
                    <a:pt x="88" y="48"/>
                    <a:pt x="85" y="50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4" y="68"/>
                    <a:pt x="50" y="69"/>
                    <a:pt x="46" y="69"/>
                  </a:cubicBezTo>
                  <a:close/>
                  <a:moveTo>
                    <a:pt x="5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43"/>
                    <a:pt x="7" y="45"/>
                    <a:pt x="9" y="46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40" y="64"/>
                    <a:pt x="49" y="64"/>
                    <a:pt x="55" y="61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4" y="45"/>
                    <a:pt x="85" y="43"/>
                    <a:pt x="85" y="41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任意多边形 99">
              <a:extLst>
                <a:ext uri="{FF2B5EF4-FFF2-40B4-BE49-F238E27FC236}">
                  <a16:creationId xmlns:a16="http://schemas.microsoft.com/office/drawing/2014/main" id="{35AE3ACE-20E8-4D70-A79D-FE588474E823}"/>
                </a:ext>
              </a:extLst>
            </p:cNvPr>
            <p:cNvSpPr/>
            <p:nvPr/>
          </p:nvSpPr>
          <p:spPr bwMode="auto">
            <a:xfrm>
              <a:off x="3868738" y="3328988"/>
              <a:ext cx="177800" cy="284163"/>
            </a:xfrm>
            <a:custGeom>
              <a:avLst/>
              <a:gdLst>
                <a:gd name="T0" fmla="*/ 38 w 40"/>
                <a:gd name="T1" fmla="*/ 0 h 64"/>
                <a:gd name="T2" fmla="*/ 0 w 40"/>
                <a:gd name="T3" fmla="*/ 1 h 64"/>
                <a:gd name="T4" fmla="*/ 0 w 40"/>
                <a:gd name="T5" fmla="*/ 64 h 64"/>
                <a:gd name="T6" fmla="*/ 8 w 40"/>
                <a:gd name="T7" fmla="*/ 62 h 64"/>
                <a:gd name="T8" fmla="*/ 36 w 40"/>
                <a:gd name="T9" fmla="*/ 46 h 64"/>
                <a:gd name="T10" fmla="*/ 40 w 40"/>
                <a:gd name="T11" fmla="*/ 39 h 64"/>
                <a:gd name="T12" fmla="*/ 40 w 40"/>
                <a:gd name="T13" fmla="*/ 39 h 64"/>
                <a:gd name="T14" fmla="*/ 40 w 40"/>
                <a:gd name="T15" fmla="*/ 2 h 64"/>
                <a:gd name="T16" fmla="*/ 38 w 40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4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" y="64"/>
                    <a:pt x="6" y="63"/>
                    <a:pt x="8" y="62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9" y="44"/>
                    <a:pt x="40" y="42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任意多边形 100">
              <a:extLst>
                <a:ext uri="{FF2B5EF4-FFF2-40B4-BE49-F238E27FC236}">
                  <a16:creationId xmlns:a16="http://schemas.microsoft.com/office/drawing/2014/main" id="{6C718912-5107-40BF-976E-BBDC1F8FDA71}"/>
                </a:ext>
              </a:extLst>
            </p:cNvPr>
            <p:cNvSpPr/>
            <p:nvPr/>
          </p:nvSpPr>
          <p:spPr bwMode="auto">
            <a:xfrm>
              <a:off x="3656013" y="3217863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8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40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8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任意多边形 101">
              <a:extLst>
                <a:ext uri="{FF2B5EF4-FFF2-40B4-BE49-F238E27FC236}">
                  <a16:creationId xmlns:a16="http://schemas.microsoft.com/office/drawing/2014/main" id="{3A529CE1-1225-4F75-A307-D1CFD74AEA3D}"/>
                </a:ext>
              </a:extLst>
            </p:cNvPr>
            <p:cNvSpPr/>
            <p:nvPr/>
          </p:nvSpPr>
          <p:spPr bwMode="auto">
            <a:xfrm>
              <a:off x="3656013" y="3205163"/>
              <a:ext cx="400050" cy="247650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4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8 w 90"/>
                <a:gd name="T29" fmla="*/ 25 h 56"/>
                <a:gd name="T30" fmla="*/ 5 w 90"/>
                <a:gd name="T31" fmla="*/ 28 h 56"/>
                <a:gd name="T32" fmla="*/ 9 w 90"/>
                <a:gd name="T33" fmla="*/ 33 h 56"/>
                <a:gd name="T34" fmla="*/ 34 w 90"/>
                <a:gd name="T35" fmla="*/ 48 h 56"/>
                <a:gd name="T36" fmla="*/ 55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6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9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7" y="32"/>
                    <a:pt x="9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C9F8BED6-927E-49EC-A8D4-43339D85738B}"/>
                </a:ext>
              </a:extLst>
            </p:cNvPr>
            <p:cNvSpPr/>
            <p:nvPr/>
          </p:nvSpPr>
          <p:spPr bwMode="auto">
            <a:xfrm>
              <a:off x="3802063" y="3430588"/>
              <a:ext cx="22225" cy="1746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01BC42A9-D9B3-4DE3-AA2A-F459C9C6278D}"/>
                </a:ext>
              </a:extLst>
            </p:cNvPr>
            <p:cNvSpPr/>
            <p:nvPr/>
          </p:nvSpPr>
          <p:spPr bwMode="auto">
            <a:xfrm>
              <a:off x="3994150" y="3400426"/>
              <a:ext cx="17463" cy="1111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任意多边形 104">
              <a:extLst>
                <a:ext uri="{FF2B5EF4-FFF2-40B4-BE49-F238E27FC236}">
                  <a16:creationId xmlns:a16="http://schemas.microsoft.com/office/drawing/2014/main" id="{4CD66B54-7197-480F-BB48-68147117018D}"/>
                </a:ext>
              </a:extLst>
            </p:cNvPr>
            <p:cNvSpPr/>
            <p:nvPr/>
          </p:nvSpPr>
          <p:spPr bwMode="auto">
            <a:xfrm>
              <a:off x="4718050" y="5181601"/>
              <a:ext cx="381000" cy="444500"/>
            </a:xfrm>
            <a:custGeom>
              <a:avLst/>
              <a:gdLst>
                <a:gd name="T0" fmla="*/ 84 w 86"/>
                <a:gd name="T1" fmla="*/ 0 h 100"/>
                <a:gd name="T2" fmla="*/ 2 w 86"/>
                <a:gd name="T3" fmla="*/ 0 h 100"/>
                <a:gd name="T4" fmla="*/ 0 w 86"/>
                <a:gd name="T5" fmla="*/ 2 h 100"/>
                <a:gd name="T6" fmla="*/ 1 w 86"/>
                <a:gd name="T7" fmla="*/ 74 h 100"/>
                <a:gd name="T8" fmla="*/ 1 w 86"/>
                <a:gd name="T9" fmla="*/ 74 h 100"/>
                <a:gd name="T10" fmla="*/ 6 w 86"/>
                <a:gd name="T11" fmla="*/ 81 h 100"/>
                <a:gd name="T12" fmla="*/ 31 w 86"/>
                <a:gd name="T13" fmla="*/ 95 h 100"/>
                <a:gd name="T14" fmla="*/ 54 w 86"/>
                <a:gd name="T15" fmla="*/ 96 h 100"/>
                <a:gd name="T16" fmla="*/ 82 w 86"/>
                <a:gd name="T17" fmla="*/ 80 h 100"/>
                <a:gd name="T18" fmla="*/ 86 w 86"/>
                <a:gd name="T19" fmla="*/ 74 h 100"/>
                <a:gd name="T20" fmla="*/ 86 w 86"/>
                <a:gd name="T21" fmla="*/ 74 h 100"/>
                <a:gd name="T22" fmla="*/ 86 w 86"/>
                <a:gd name="T23" fmla="*/ 2 h 100"/>
                <a:gd name="T24" fmla="*/ 84 w 86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00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6"/>
                    <a:pt x="3" y="79"/>
                    <a:pt x="6" y="81"/>
                  </a:cubicBezTo>
                  <a:cubicBezTo>
                    <a:pt x="31" y="95"/>
                    <a:pt x="31" y="95"/>
                    <a:pt x="31" y="95"/>
                  </a:cubicBezTo>
                  <a:cubicBezTo>
                    <a:pt x="38" y="99"/>
                    <a:pt x="48" y="100"/>
                    <a:pt x="54" y="96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5" y="78"/>
                    <a:pt x="86" y="76"/>
                    <a:pt x="86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任意多边形 105">
              <a:extLst>
                <a:ext uri="{FF2B5EF4-FFF2-40B4-BE49-F238E27FC236}">
                  <a16:creationId xmlns:a16="http://schemas.microsoft.com/office/drawing/2014/main" id="{F3457E1B-1AD2-41B2-BDE3-70E27EBED5D0}"/>
                </a:ext>
              </a:extLst>
            </p:cNvPr>
            <p:cNvSpPr/>
            <p:nvPr/>
          </p:nvSpPr>
          <p:spPr bwMode="auto">
            <a:xfrm>
              <a:off x="4708525" y="5168901"/>
              <a:ext cx="403225" cy="461963"/>
            </a:xfrm>
            <a:custGeom>
              <a:avLst/>
              <a:gdLst>
                <a:gd name="T0" fmla="*/ 46 w 91"/>
                <a:gd name="T1" fmla="*/ 104 h 104"/>
                <a:gd name="T2" fmla="*/ 32 w 91"/>
                <a:gd name="T3" fmla="*/ 100 h 104"/>
                <a:gd name="T4" fmla="*/ 7 w 91"/>
                <a:gd name="T5" fmla="*/ 86 h 104"/>
                <a:gd name="T6" fmla="*/ 1 w 91"/>
                <a:gd name="T7" fmla="*/ 79 h 104"/>
                <a:gd name="T8" fmla="*/ 0 w 91"/>
                <a:gd name="T9" fmla="*/ 79 h 104"/>
                <a:gd name="T10" fmla="*/ 0 w 91"/>
                <a:gd name="T11" fmla="*/ 77 h 104"/>
                <a:gd name="T12" fmla="*/ 0 w 91"/>
                <a:gd name="T13" fmla="*/ 5 h 104"/>
                <a:gd name="T14" fmla="*/ 4 w 91"/>
                <a:gd name="T15" fmla="*/ 0 h 104"/>
                <a:gd name="T16" fmla="*/ 86 w 91"/>
                <a:gd name="T17" fmla="*/ 0 h 104"/>
                <a:gd name="T18" fmla="*/ 89 w 91"/>
                <a:gd name="T19" fmla="*/ 2 h 104"/>
                <a:gd name="T20" fmla="*/ 91 w 91"/>
                <a:gd name="T21" fmla="*/ 5 h 104"/>
                <a:gd name="T22" fmla="*/ 91 w 91"/>
                <a:gd name="T23" fmla="*/ 79 h 104"/>
                <a:gd name="T24" fmla="*/ 90 w 91"/>
                <a:gd name="T25" fmla="*/ 79 h 104"/>
                <a:gd name="T26" fmla="*/ 85 w 91"/>
                <a:gd name="T27" fmla="*/ 85 h 104"/>
                <a:gd name="T28" fmla="*/ 57 w 91"/>
                <a:gd name="T29" fmla="*/ 101 h 104"/>
                <a:gd name="T30" fmla="*/ 46 w 91"/>
                <a:gd name="T31" fmla="*/ 104 h 104"/>
                <a:gd name="T32" fmla="*/ 5 w 91"/>
                <a:gd name="T33" fmla="*/ 76 h 104"/>
                <a:gd name="T34" fmla="*/ 5 w 91"/>
                <a:gd name="T35" fmla="*/ 77 h 104"/>
                <a:gd name="T36" fmla="*/ 9 w 91"/>
                <a:gd name="T37" fmla="*/ 82 h 104"/>
                <a:gd name="T38" fmla="*/ 34 w 91"/>
                <a:gd name="T39" fmla="*/ 96 h 104"/>
                <a:gd name="T40" fmla="*/ 55 w 91"/>
                <a:gd name="T41" fmla="*/ 97 h 104"/>
                <a:gd name="T42" fmla="*/ 83 w 91"/>
                <a:gd name="T43" fmla="*/ 81 h 104"/>
                <a:gd name="T44" fmla="*/ 86 w 91"/>
                <a:gd name="T45" fmla="*/ 77 h 104"/>
                <a:gd name="T46" fmla="*/ 85 w 91"/>
                <a:gd name="T47" fmla="*/ 74 h 104"/>
                <a:gd name="T48" fmla="*/ 86 w 91"/>
                <a:gd name="T49" fmla="*/ 74 h 104"/>
                <a:gd name="T50" fmla="*/ 86 w 91"/>
                <a:gd name="T51" fmla="*/ 5 h 104"/>
                <a:gd name="T52" fmla="*/ 5 w 91"/>
                <a:gd name="T53" fmla="*/ 6 h 104"/>
                <a:gd name="T54" fmla="*/ 5 w 91"/>
                <a:gd name="T55" fmla="*/ 7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104">
                  <a:moveTo>
                    <a:pt x="46" y="104"/>
                  </a:moveTo>
                  <a:cubicBezTo>
                    <a:pt x="41" y="104"/>
                    <a:pt x="36" y="103"/>
                    <a:pt x="32" y="100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4" y="84"/>
                    <a:pt x="1" y="82"/>
                    <a:pt x="1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89" y="1"/>
                    <a:pt x="89" y="2"/>
                  </a:cubicBezTo>
                  <a:cubicBezTo>
                    <a:pt x="90" y="2"/>
                    <a:pt x="91" y="3"/>
                    <a:pt x="91" y="5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2"/>
                    <a:pt x="88" y="84"/>
                    <a:pt x="85" y="85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4" y="103"/>
                    <a:pt x="50" y="104"/>
                    <a:pt x="46" y="104"/>
                  </a:cubicBezTo>
                  <a:close/>
                  <a:moveTo>
                    <a:pt x="5" y="76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5" y="78"/>
                    <a:pt x="7" y="80"/>
                    <a:pt x="9" y="82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40" y="100"/>
                    <a:pt x="50" y="100"/>
                    <a:pt x="55" y="97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4" y="80"/>
                    <a:pt x="86" y="79"/>
                    <a:pt x="86" y="77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任意多边形 106">
              <a:extLst>
                <a:ext uri="{FF2B5EF4-FFF2-40B4-BE49-F238E27FC236}">
                  <a16:creationId xmlns:a16="http://schemas.microsoft.com/office/drawing/2014/main" id="{24501690-C71F-44F1-B7AD-50D5351BDE4E}"/>
                </a:ext>
              </a:extLst>
            </p:cNvPr>
            <p:cNvSpPr/>
            <p:nvPr/>
          </p:nvSpPr>
          <p:spPr bwMode="auto">
            <a:xfrm>
              <a:off x="4926013" y="5181601"/>
              <a:ext cx="173038" cy="436563"/>
            </a:xfrm>
            <a:custGeom>
              <a:avLst/>
              <a:gdLst>
                <a:gd name="T0" fmla="*/ 37 w 39"/>
                <a:gd name="T1" fmla="*/ 0 h 98"/>
                <a:gd name="T2" fmla="*/ 0 w 39"/>
                <a:gd name="T3" fmla="*/ 0 h 98"/>
                <a:gd name="T4" fmla="*/ 0 w 39"/>
                <a:gd name="T5" fmla="*/ 98 h 98"/>
                <a:gd name="T6" fmla="*/ 7 w 39"/>
                <a:gd name="T7" fmla="*/ 96 h 98"/>
                <a:gd name="T8" fmla="*/ 35 w 39"/>
                <a:gd name="T9" fmla="*/ 80 h 98"/>
                <a:gd name="T10" fmla="*/ 39 w 39"/>
                <a:gd name="T11" fmla="*/ 74 h 98"/>
                <a:gd name="T12" fmla="*/ 39 w 39"/>
                <a:gd name="T13" fmla="*/ 74 h 98"/>
                <a:gd name="T14" fmla="*/ 39 w 39"/>
                <a:gd name="T15" fmla="*/ 2 h 98"/>
                <a:gd name="T16" fmla="*/ 37 w 39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98">
                  <a:moveTo>
                    <a:pt x="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98"/>
                    <a:pt x="5" y="98"/>
                    <a:pt x="7" y="96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78"/>
                    <a:pt x="39" y="76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8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任意多边形 107">
              <a:extLst>
                <a:ext uri="{FF2B5EF4-FFF2-40B4-BE49-F238E27FC236}">
                  <a16:creationId xmlns:a16="http://schemas.microsoft.com/office/drawing/2014/main" id="{983A4403-4BFA-4EDF-9BB1-47FAE605FDC8}"/>
                </a:ext>
              </a:extLst>
            </p:cNvPr>
            <p:cNvSpPr/>
            <p:nvPr/>
          </p:nvSpPr>
          <p:spPr bwMode="auto">
            <a:xfrm>
              <a:off x="4713288" y="5067301"/>
              <a:ext cx="395288" cy="230188"/>
            </a:xfrm>
            <a:custGeom>
              <a:avLst/>
              <a:gdLst>
                <a:gd name="T0" fmla="*/ 83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7 w 89"/>
                <a:gd name="T7" fmla="*/ 33 h 52"/>
                <a:gd name="T8" fmla="*/ 6 w 89"/>
                <a:gd name="T9" fmla="*/ 20 h 52"/>
                <a:gd name="T10" fmla="*/ 34 w 89"/>
                <a:gd name="T11" fmla="*/ 4 h 52"/>
                <a:gd name="T12" fmla="*/ 57 w 89"/>
                <a:gd name="T13" fmla="*/ 5 h 52"/>
                <a:gd name="T14" fmla="*/ 81 w 89"/>
                <a:gd name="T15" fmla="*/ 19 h 52"/>
                <a:gd name="T16" fmla="*/ 83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2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9" y="0"/>
                    <a:pt x="50" y="1"/>
                    <a:pt x="57" y="5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8" y="23"/>
                    <a:pt x="89" y="29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任意多边形 108">
              <a:extLst>
                <a:ext uri="{FF2B5EF4-FFF2-40B4-BE49-F238E27FC236}">
                  <a16:creationId xmlns:a16="http://schemas.microsoft.com/office/drawing/2014/main" id="{B262E9C5-B18F-40F6-B611-85A836D0F629}"/>
                </a:ext>
              </a:extLst>
            </p:cNvPr>
            <p:cNvSpPr/>
            <p:nvPr/>
          </p:nvSpPr>
          <p:spPr bwMode="auto">
            <a:xfrm>
              <a:off x="4708525" y="5057776"/>
              <a:ext cx="403225" cy="244475"/>
            </a:xfrm>
            <a:custGeom>
              <a:avLst/>
              <a:gdLst>
                <a:gd name="T0" fmla="*/ 46 w 91"/>
                <a:gd name="T1" fmla="*/ 55 h 55"/>
                <a:gd name="T2" fmla="*/ 32 w 91"/>
                <a:gd name="T3" fmla="*/ 52 h 55"/>
                <a:gd name="T4" fmla="*/ 7 w 91"/>
                <a:gd name="T5" fmla="*/ 37 h 55"/>
                <a:gd name="T6" fmla="*/ 0 w 91"/>
                <a:gd name="T7" fmla="*/ 28 h 55"/>
                <a:gd name="T8" fmla="*/ 5 w 91"/>
                <a:gd name="T9" fmla="*/ 20 h 55"/>
                <a:gd name="T10" fmla="*/ 33 w 91"/>
                <a:gd name="T11" fmla="*/ 3 h 55"/>
                <a:gd name="T12" fmla="*/ 59 w 91"/>
                <a:gd name="T13" fmla="*/ 4 h 55"/>
                <a:gd name="T14" fmla="*/ 84 w 91"/>
                <a:gd name="T15" fmla="*/ 19 h 55"/>
                <a:gd name="T16" fmla="*/ 91 w 91"/>
                <a:gd name="T17" fmla="*/ 28 h 55"/>
                <a:gd name="T18" fmla="*/ 85 w 91"/>
                <a:gd name="T19" fmla="*/ 36 h 55"/>
                <a:gd name="T20" fmla="*/ 57 w 91"/>
                <a:gd name="T21" fmla="*/ 53 h 55"/>
                <a:gd name="T22" fmla="*/ 46 w 91"/>
                <a:gd name="T23" fmla="*/ 55 h 55"/>
                <a:gd name="T24" fmla="*/ 45 w 91"/>
                <a:gd name="T25" fmla="*/ 6 h 55"/>
                <a:gd name="T26" fmla="*/ 36 w 91"/>
                <a:gd name="T27" fmla="*/ 8 h 55"/>
                <a:gd name="T28" fmla="*/ 8 w 91"/>
                <a:gd name="T29" fmla="*/ 24 h 55"/>
                <a:gd name="T30" fmla="*/ 5 w 91"/>
                <a:gd name="T31" fmla="*/ 28 h 55"/>
                <a:gd name="T32" fmla="*/ 9 w 91"/>
                <a:gd name="T33" fmla="*/ 33 h 55"/>
                <a:gd name="T34" fmla="*/ 34 w 91"/>
                <a:gd name="T35" fmla="*/ 47 h 55"/>
                <a:gd name="T36" fmla="*/ 55 w 91"/>
                <a:gd name="T37" fmla="*/ 48 h 55"/>
                <a:gd name="T38" fmla="*/ 83 w 91"/>
                <a:gd name="T39" fmla="*/ 32 h 55"/>
                <a:gd name="T40" fmla="*/ 86 w 91"/>
                <a:gd name="T41" fmla="*/ 28 h 55"/>
                <a:gd name="T42" fmla="*/ 81 w 91"/>
                <a:gd name="T43" fmla="*/ 23 h 55"/>
                <a:gd name="T44" fmla="*/ 56 w 91"/>
                <a:gd name="T45" fmla="*/ 9 h 55"/>
                <a:gd name="T46" fmla="*/ 45 w 91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5">
                  <a:moveTo>
                    <a:pt x="46" y="55"/>
                  </a:moveTo>
                  <a:cubicBezTo>
                    <a:pt x="41" y="55"/>
                    <a:pt x="36" y="54"/>
                    <a:pt x="32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4"/>
                    <a:pt x="2" y="22"/>
                    <a:pt x="5" y="2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40" y="0"/>
                    <a:pt x="51" y="0"/>
                    <a:pt x="59" y="4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1"/>
                    <a:pt x="91" y="25"/>
                    <a:pt x="91" y="28"/>
                  </a:cubicBezTo>
                  <a:cubicBezTo>
                    <a:pt x="91" y="32"/>
                    <a:pt x="89" y="34"/>
                    <a:pt x="85" y="36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4"/>
                    <a:pt x="50" y="55"/>
                    <a:pt x="46" y="55"/>
                  </a:cubicBezTo>
                  <a:close/>
                  <a:moveTo>
                    <a:pt x="45" y="6"/>
                  </a:moveTo>
                  <a:cubicBezTo>
                    <a:pt x="41" y="6"/>
                    <a:pt x="38" y="6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29"/>
                    <a:pt x="7" y="31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50" y="51"/>
                    <a:pt x="55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6" y="30"/>
                    <a:pt x="86" y="28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39964E1C-FBC5-4AE9-8D80-9876696A6BCE}"/>
                </a:ext>
              </a:extLst>
            </p:cNvPr>
            <p:cNvSpPr/>
            <p:nvPr/>
          </p:nvSpPr>
          <p:spPr bwMode="auto">
            <a:xfrm>
              <a:off x="4854575" y="5284788"/>
              <a:ext cx="22225" cy="323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558B0C3A-D06D-484E-A44D-20E6E10D12FE}"/>
                </a:ext>
              </a:extLst>
            </p:cNvPr>
            <p:cNvSpPr/>
            <p:nvPr/>
          </p:nvSpPr>
          <p:spPr bwMode="auto">
            <a:xfrm>
              <a:off x="5046663" y="5253038"/>
              <a:ext cx="17463" cy="26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任意多边形 111">
              <a:extLst>
                <a:ext uri="{FF2B5EF4-FFF2-40B4-BE49-F238E27FC236}">
                  <a16:creationId xmlns:a16="http://schemas.microsoft.com/office/drawing/2014/main" id="{DBD8F7BE-3EDC-439C-A863-0859C382E011}"/>
                </a:ext>
              </a:extLst>
            </p:cNvPr>
            <p:cNvSpPr/>
            <p:nvPr/>
          </p:nvSpPr>
          <p:spPr bwMode="auto">
            <a:xfrm>
              <a:off x="4473575" y="5497513"/>
              <a:ext cx="381000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1 h 53"/>
                <a:gd name="T4" fmla="*/ 0 w 86"/>
                <a:gd name="T5" fmla="*/ 2 h 53"/>
                <a:gd name="T6" fmla="*/ 0 w 86"/>
                <a:gd name="T7" fmla="*/ 28 h 53"/>
                <a:gd name="T8" fmla="*/ 0 w 86"/>
                <a:gd name="T9" fmla="*/ 28 h 53"/>
                <a:gd name="T10" fmla="*/ 6 w 86"/>
                <a:gd name="T11" fmla="*/ 35 h 53"/>
                <a:gd name="T12" fmla="*/ 31 w 86"/>
                <a:gd name="T13" fmla="*/ 49 h 53"/>
                <a:gd name="T14" fmla="*/ 54 w 86"/>
                <a:gd name="T15" fmla="*/ 50 h 53"/>
                <a:gd name="T16" fmla="*/ 82 w 86"/>
                <a:gd name="T17" fmla="*/ 34 h 53"/>
                <a:gd name="T18" fmla="*/ 86 w 86"/>
                <a:gd name="T19" fmla="*/ 28 h 53"/>
                <a:gd name="T20" fmla="*/ 86 w 86"/>
                <a:gd name="T21" fmla="*/ 28 h 53"/>
                <a:gd name="T22" fmla="*/ 86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7" y="53"/>
                    <a:pt x="48" y="53"/>
                    <a:pt x="54" y="50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5" y="32"/>
                    <a:pt x="86" y="30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任意多边形 112">
              <a:extLst>
                <a:ext uri="{FF2B5EF4-FFF2-40B4-BE49-F238E27FC236}">
                  <a16:creationId xmlns:a16="http://schemas.microsoft.com/office/drawing/2014/main" id="{D47B7EE7-6C30-4990-B651-CECA649CA92D}"/>
                </a:ext>
              </a:extLst>
            </p:cNvPr>
            <p:cNvSpPr/>
            <p:nvPr/>
          </p:nvSpPr>
          <p:spPr bwMode="auto">
            <a:xfrm>
              <a:off x="4464050" y="5489576"/>
              <a:ext cx="400050" cy="252413"/>
            </a:xfrm>
            <a:custGeom>
              <a:avLst/>
              <a:gdLst>
                <a:gd name="T0" fmla="*/ 46 w 90"/>
                <a:gd name="T1" fmla="*/ 57 h 57"/>
                <a:gd name="T2" fmla="*/ 31 w 90"/>
                <a:gd name="T3" fmla="*/ 53 h 57"/>
                <a:gd name="T4" fmla="*/ 7 w 90"/>
                <a:gd name="T5" fmla="*/ 39 h 57"/>
                <a:gd name="T6" fmla="*/ 0 w 90"/>
                <a:gd name="T7" fmla="*/ 32 h 57"/>
                <a:gd name="T8" fmla="*/ 0 w 90"/>
                <a:gd name="T9" fmla="*/ 32 h 57"/>
                <a:gd name="T10" fmla="*/ 0 w 90"/>
                <a:gd name="T11" fmla="*/ 30 h 57"/>
                <a:gd name="T12" fmla="*/ 0 w 90"/>
                <a:gd name="T13" fmla="*/ 4 h 57"/>
                <a:gd name="T14" fmla="*/ 4 w 90"/>
                <a:gd name="T15" fmla="*/ 0 h 57"/>
                <a:gd name="T16" fmla="*/ 86 w 90"/>
                <a:gd name="T17" fmla="*/ 0 h 57"/>
                <a:gd name="T18" fmla="*/ 90 w 90"/>
                <a:gd name="T19" fmla="*/ 4 h 57"/>
                <a:gd name="T20" fmla="*/ 90 w 90"/>
                <a:gd name="T21" fmla="*/ 32 h 57"/>
                <a:gd name="T22" fmla="*/ 90 w 90"/>
                <a:gd name="T23" fmla="*/ 32 h 57"/>
                <a:gd name="T24" fmla="*/ 85 w 90"/>
                <a:gd name="T25" fmla="*/ 38 h 57"/>
                <a:gd name="T26" fmla="*/ 57 w 90"/>
                <a:gd name="T27" fmla="*/ 54 h 57"/>
                <a:gd name="T28" fmla="*/ 46 w 90"/>
                <a:gd name="T29" fmla="*/ 57 h 57"/>
                <a:gd name="T30" fmla="*/ 5 w 90"/>
                <a:gd name="T31" fmla="*/ 29 h 57"/>
                <a:gd name="T32" fmla="*/ 5 w 90"/>
                <a:gd name="T33" fmla="*/ 29 h 57"/>
                <a:gd name="T34" fmla="*/ 9 w 90"/>
                <a:gd name="T35" fmla="*/ 35 h 57"/>
                <a:gd name="T36" fmla="*/ 34 w 90"/>
                <a:gd name="T37" fmla="*/ 49 h 57"/>
                <a:gd name="T38" fmla="*/ 54 w 90"/>
                <a:gd name="T39" fmla="*/ 50 h 57"/>
                <a:gd name="T40" fmla="*/ 83 w 90"/>
                <a:gd name="T41" fmla="*/ 34 h 57"/>
                <a:gd name="T42" fmla="*/ 85 w 90"/>
                <a:gd name="T43" fmla="*/ 30 h 57"/>
                <a:gd name="T44" fmla="*/ 85 w 90"/>
                <a:gd name="T45" fmla="*/ 27 h 57"/>
                <a:gd name="T46" fmla="*/ 85 w 90"/>
                <a:gd name="T47" fmla="*/ 27 h 57"/>
                <a:gd name="T48" fmla="*/ 85 w 90"/>
                <a:gd name="T49" fmla="*/ 5 h 57"/>
                <a:gd name="T50" fmla="*/ 5 w 90"/>
                <a:gd name="T51" fmla="*/ 5 h 57"/>
                <a:gd name="T52" fmla="*/ 5 w 90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57">
                  <a:moveTo>
                    <a:pt x="46" y="57"/>
                  </a:moveTo>
                  <a:cubicBezTo>
                    <a:pt x="41" y="57"/>
                    <a:pt x="35" y="56"/>
                    <a:pt x="31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3" y="37"/>
                    <a:pt x="1" y="35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4"/>
                    <a:pt x="88" y="36"/>
                    <a:pt x="85" y="3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56"/>
                    <a:pt x="50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7" y="33"/>
                    <a:pt x="9" y="35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0" y="52"/>
                    <a:pt x="49" y="53"/>
                    <a:pt x="54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3"/>
                    <a:pt x="85" y="32"/>
                    <a:pt x="85" y="30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任意多边形 113">
              <a:extLst>
                <a:ext uri="{FF2B5EF4-FFF2-40B4-BE49-F238E27FC236}">
                  <a16:creationId xmlns:a16="http://schemas.microsoft.com/office/drawing/2014/main" id="{AF77D104-6976-495C-B27B-4F43EA442A2C}"/>
                </a:ext>
              </a:extLst>
            </p:cNvPr>
            <p:cNvSpPr/>
            <p:nvPr/>
          </p:nvSpPr>
          <p:spPr bwMode="auto">
            <a:xfrm>
              <a:off x="4676775" y="5497513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1 h 52"/>
                <a:gd name="T4" fmla="*/ 0 w 40"/>
                <a:gd name="T5" fmla="*/ 52 h 52"/>
                <a:gd name="T6" fmla="*/ 8 w 40"/>
                <a:gd name="T7" fmla="*/ 50 h 52"/>
                <a:gd name="T8" fmla="*/ 36 w 40"/>
                <a:gd name="T9" fmla="*/ 34 h 52"/>
                <a:gd name="T10" fmla="*/ 40 w 40"/>
                <a:gd name="T11" fmla="*/ 28 h 52"/>
                <a:gd name="T12" fmla="*/ 40 w 40"/>
                <a:gd name="T13" fmla="*/ 28 h 52"/>
                <a:gd name="T14" fmla="*/ 40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6" y="51"/>
                    <a:pt x="8" y="5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2"/>
                    <a:pt x="40" y="30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任意多边形 114">
              <a:extLst>
                <a:ext uri="{FF2B5EF4-FFF2-40B4-BE49-F238E27FC236}">
                  <a16:creationId xmlns:a16="http://schemas.microsoft.com/office/drawing/2014/main" id="{8B1F1428-B951-4800-9C57-64992725439F}"/>
                </a:ext>
              </a:extLst>
            </p:cNvPr>
            <p:cNvSpPr/>
            <p:nvPr/>
          </p:nvSpPr>
          <p:spPr bwMode="auto">
            <a:xfrm>
              <a:off x="4464050" y="5386388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7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39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任意多边形 115">
              <a:extLst>
                <a:ext uri="{FF2B5EF4-FFF2-40B4-BE49-F238E27FC236}">
                  <a16:creationId xmlns:a16="http://schemas.microsoft.com/office/drawing/2014/main" id="{25327810-A727-4551-A768-B1260662F3DB}"/>
                </a:ext>
              </a:extLst>
            </p:cNvPr>
            <p:cNvSpPr/>
            <p:nvPr/>
          </p:nvSpPr>
          <p:spPr bwMode="auto">
            <a:xfrm>
              <a:off x="4464050" y="5373688"/>
              <a:ext cx="400050" cy="249238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3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7 w 90"/>
                <a:gd name="T29" fmla="*/ 25 h 56"/>
                <a:gd name="T30" fmla="*/ 5 w 90"/>
                <a:gd name="T31" fmla="*/ 28 h 56"/>
                <a:gd name="T32" fmla="*/ 9 w 90"/>
                <a:gd name="T33" fmla="*/ 34 h 56"/>
                <a:gd name="T34" fmla="*/ 34 w 90"/>
                <a:gd name="T35" fmla="*/ 48 h 56"/>
                <a:gd name="T36" fmla="*/ 54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5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4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4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FF4469CC-5C1D-45D2-B90A-C8039D10CA02}"/>
                </a:ext>
              </a:extLst>
            </p:cNvPr>
            <p:cNvSpPr/>
            <p:nvPr/>
          </p:nvSpPr>
          <p:spPr bwMode="auto">
            <a:xfrm>
              <a:off x="4610100" y="560070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455E81B-C172-47E3-B1B0-AF171F8F9D85}"/>
                </a:ext>
              </a:extLst>
            </p:cNvPr>
            <p:cNvSpPr/>
            <p:nvPr/>
          </p:nvSpPr>
          <p:spPr bwMode="auto">
            <a:xfrm>
              <a:off x="4802188" y="5568951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任意多边形 118">
              <a:extLst>
                <a:ext uri="{FF2B5EF4-FFF2-40B4-BE49-F238E27FC236}">
                  <a16:creationId xmlns:a16="http://schemas.microsoft.com/office/drawing/2014/main" id="{BEAA1316-2D45-45CC-A44E-9681D45EA91C}"/>
                </a:ext>
              </a:extLst>
            </p:cNvPr>
            <p:cNvSpPr/>
            <p:nvPr/>
          </p:nvSpPr>
          <p:spPr bwMode="auto">
            <a:xfrm>
              <a:off x="6905625" y="2017713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任意多边形 119">
              <a:extLst>
                <a:ext uri="{FF2B5EF4-FFF2-40B4-BE49-F238E27FC236}">
                  <a16:creationId xmlns:a16="http://schemas.microsoft.com/office/drawing/2014/main" id="{82C361C2-E9EF-43EB-B439-50E2F64BF9D3}"/>
                </a:ext>
              </a:extLst>
            </p:cNvPr>
            <p:cNvSpPr/>
            <p:nvPr/>
          </p:nvSpPr>
          <p:spPr bwMode="auto">
            <a:xfrm>
              <a:off x="6892925" y="2005013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任意多边形 120">
              <a:extLst>
                <a:ext uri="{FF2B5EF4-FFF2-40B4-BE49-F238E27FC236}">
                  <a16:creationId xmlns:a16="http://schemas.microsoft.com/office/drawing/2014/main" id="{907A3AB5-AF9C-455C-97E7-E06F26B5B180}"/>
                </a:ext>
              </a:extLst>
            </p:cNvPr>
            <p:cNvSpPr/>
            <p:nvPr/>
          </p:nvSpPr>
          <p:spPr bwMode="auto">
            <a:xfrm>
              <a:off x="7110413" y="2017713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任意多边形 121">
              <a:extLst>
                <a:ext uri="{FF2B5EF4-FFF2-40B4-BE49-F238E27FC236}">
                  <a16:creationId xmlns:a16="http://schemas.microsoft.com/office/drawing/2014/main" id="{3BAA3FAA-C275-4D8D-A9EE-AEDC8AFE1BD0}"/>
                </a:ext>
              </a:extLst>
            </p:cNvPr>
            <p:cNvSpPr/>
            <p:nvPr/>
          </p:nvSpPr>
          <p:spPr bwMode="auto">
            <a:xfrm>
              <a:off x="6897688" y="1901826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任意多边形 122">
              <a:extLst>
                <a:ext uri="{FF2B5EF4-FFF2-40B4-BE49-F238E27FC236}">
                  <a16:creationId xmlns:a16="http://schemas.microsoft.com/office/drawing/2014/main" id="{9BB24908-8A39-4DD2-B5A8-EF958ABB51F1}"/>
                </a:ext>
              </a:extLst>
            </p:cNvPr>
            <p:cNvSpPr/>
            <p:nvPr/>
          </p:nvSpPr>
          <p:spPr bwMode="auto">
            <a:xfrm>
              <a:off x="6892925" y="1889126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B9D5DAB2-BE5C-4803-9928-1D2AF70622A8}"/>
                </a:ext>
              </a:extLst>
            </p:cNvPr>
            <p:cNvSpPr/>
            <p:nvPr/>
          </p:nvSpPr>
          <p:spPr bwMode="auto">
            <a:xfrm>
              <a:off x="7038975" y="2116138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CB72FB37-6015-4CC0-8E62-7015609DFF39}"/>
                </a:ext>
              </a:extLst>
            </p:cNvPr>
            <p:cNvSpPr/>
            <p:nvPr/>
          </p:nvSpPr>
          <p:spPr bwMode="auto">
            <a:xfrm>
              <a:off x="7234238" y="2089151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任意多边形 125">
              <a:extLst>
                <a:ext uri="{FF2B5EF4-FFF2-40B4-BE49-F238E27FC236}">
                  <a16:creationId xmlns:a16="http://schemas.microsoft.com/office/drawing/2014/main" id="{42006218-0D98-41EC-895D-9387C9EF85DC}"/>
                </a:ext>
              </a:extLst>
            </p:cNvPr>
            <p:cNvSpPr/>
            <p:nvPr/>
          </p:nvSpPr>
          <p:spPr bwMode="auto">
            <a:xfrm>
              <a:off x="6697663" y="5324476"/>
              <a:ext cx="382588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任意多边形 126">
              <a:extLst>
                <a:ext uri="{FF2B5EF4-FFF2-40B4-BE49-F238E27FC236}">
                  <a16:creationId xmlns:a16="http://schemas.microsoft.com/office/drawing/2014/main" id="{D69C6FD5-5436-4822-84EC-B8CBD1892171}"/>
                </a:ext>
              </a:extLst>
            </p:cNvPr>
            <p:cNvSpPr/>
            <p:nvPr/>
          </p:nvSpPr>
          <p:spPr bwMode="auto">
            <a:xfrm>
              <a:off x="6684963" y="5314951"/>
              <a:ext cx="403225" cy="254000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29 h 57"/>
                <a:gd name="T38" fmla="*/ 10 w 91"/>
                <a:gd name="T39" fmla="*/ 34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3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任意多边形 127">
              <a:extLst>
                <a:ext uri="{FF2B5EF4-FFF2-40B4-BE49-F238E27FC236}">
                  <a16:creationId xmlns:a16="http://schemas.microsoft.com/office/drawing/2014/main" id="{FC9F536B-912B-4367-B85D-9FF5C14DAFE9}"/>
                </a:ext>
              </a:extLst>
            </p:cNvPr>
            <p:cNvSpPr/>
            <p:nvPr/>
          </p:nvSpPr>
          <p:spPr bwMode="auto">
            <a:xfrm>
              <a:off x="6902450" y="5324476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8 h 52"/>
                <a:gd name="T12" fmla="*/ 39 w 40"/>
                <a:gd name="T13" fmla="*/ 28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任意多边形 128">
              <a:extLst>
                <a:ext uri="{FF2B5EF4-FFF2-40B4-BE49-F238E27FC236}">
                  <a16:creationId xmlns:a16="http://schemas.microsoft.com/office/drawing/2014/main" id="{FA7EBB6C-0C42-4D7F-BD03-550D2F216620}"/>
                </a:ext>
              </a:extLst>
            </p:cNvPr>
            <p:cNvSpPr/>
            <p:nvPr/>
          </p:nvSpPr>
          <p:spPr bwMode="auto">
            <a:xfrm>
              <a:off x="6688138" y="5213351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任意多边形 129">
              <a:extLst>
                <a:ext uri="{FF2B5EF4-FFF2-40B4-BE49-F238E27FC236}">
                  <a16:creationId xmlns:a16="http://schemas.microsoft.com/office/drawing/2014/main" id="{F1C6855D-0589-4ECA-854F-27F5164F8830}"/>
                </a:ext>
              </a:extLst>
            </p:cNvPr>
            <p:cNvSpPr/>
            <p:nvPr/>
          </p:nvSpPr>
          <p:spPr bwMode="auto">
            <a:xfrm>
              <a:off x="6684963" y="5200651"/>
              <a:ext cx="403225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2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2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265991B5-9E7A-40E0-8C2B-C708FE23B77E}"/>
                </a:ext>
              </a:extLst>
            </p:cNvPr>
            <p:cNvSpPr/>
            <p:nvPr/>
          </p:nvSpPr>
          <p:spPr bwMode="auto">
            <a:xfrm>
              <a:off x="6831013" y="5426076"/>
              <a:ext cx="22225" cy="1206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C362C5B7-BB1A-4284-A623-09112D4033CD}"/>
                </a:ext>
              </a:extLst>
            </p:cNvPr>
            <p:cNvSpPr/>
            <p:nvPr/>
          </p:nvSpPr>
          <p:spPr bwMode="auto">
            <a:xfrm>
              <a:off x="7026275" y="5395913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任意多边形 132">
              <a:extLst>
                <a:ext uri="{FF2B5EF4-FFF2-40B4-BE49-F238E27FC236}">
                  <a16:creationId xmlns:a16="http://schemas.microsoft.com/office/drawing/2014/main" id="{F5D355E4-80DE-49EF-AEA0-94AD719E6B3D}"/>
                </a:ext>
              </a:extLst>
            </p:cNvPr>
            <p:cNvSpPr/>
            <p:nvPr/>
          </p:nvSpPr>
          <p:spPr bwMode="auto">
            <a:xfrm>
              <a:off x="3843338" y="2284413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任意多边形 133">
              <a:extLst>
                <a:ext uri="{FF2B5EF4-FFF2-40B4-BE49-F238E27FC236}">
                  <a16:creationId xmlns:a16="http://schemas.microsoft.com/office/drawing/2014/main" id="{5AC0A843-9690-4960-A59D-35566EAEABC2}"/>
                </a:ext>
              </a:extLst>
            </p:cNvPr>
            <p:cNvSpPr/>
            <p:nvPr/>
          </p:nvSpPr>
          <p:spPr bwMode="auto">
            <a:xfrm>
              <a:off x="3833813" y="2276476"/>
              <a:ext cx="141288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7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8 w 32"/>
                <a:gd name="T31" fmla="*/ 30 h 44"/>
                <a:gd name="T32" fmla="*/ 8 w 32"/>
                <a:gd name="T33" fmla="*/ 6 h 44"/>
                <a:gd name="T34" fmla="*/ 5 w 32"/>
                <a:gd name="T35" fmla="*/ 20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0"/>
                    <a:pt x="5" y="20"/>
                    <a:pt x="5" y="20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任意多边形 134">
              <a:extLst>
                <a:ext uri="{FF2B5EF4-FFF2-40B4-BE49-F238E27FC236}">
                  <a16:creationId xmlns:a16="http://schemas.microsoft.com/office/drawing/2014/main" id="{03BC76CB-D4FB-4FEC-B6AB-696A008DFC1D}"/>
                </a:ext>
              </a:extLst>
            </p:cNvPr>
            <p:cNvSpPr/>
            <p:nvPr/>
          </p:nvSpPr>
          <p:spPr bwMode="auto">
            <a:xfrm>
              <a:off x="3709988" y="1862138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3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7 h 147"/>
                <a:gd name="T34" fmla="*/ 87 w 117"/>
                <a:gd name="T35" fmla="*/ 117 h 147"/>
                <a:gd name="T36" fmla="*/ 98 w 117"/>
                <a:gd name="T37" fmla="*/ 146 h 147"/>
                <a:gd name="T38" fmla="*/ 98 w 117"/>
                <a:gd name="T39" fmla="*/ 147 h 147"/>
                <a:gd name="T40" fmla="*/ 115 w 117"/>
                <a:gd name="T41" fmla="*/ 137 h 147"/>
                <a:gd name="T42" fmla="*/ 115 w 117"/>
                <a:gd name="T43" fmla="*/ 137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3" y="122"/>
                  </a:cubicBezTo>
                  <a:cubicBezTo>
                    <a:pt x="63" y="122"/>
                    <a:pt x="64" y="122"/>
                    <a:pt x="63" y="121"/>
                  </a:cubicBezTo>
                  <a:cubicBezTo>
                    <a:pt x="61" y="117"/>
                    <a:pt x="57" y="109"/>
                    <a:pt x="58" y="102"/>
                  </a:cubicBezTo>
                  <a:cubicBezTo>
                    <a:pt x="59" y="102"/>
                    <a:pt x="59" y="102"/>
                    <a:pt x="60" y="101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117"/>
                    <a:pt x="86" y="117"/>
                    <a:pt x="87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任意多边形 135">
              <a:extLst>
                <a:ext uri="{FF2B5EF4-FFF2-40B4-BE49-F238E27FC236}">
                  <a16:creationId xmlns:a16="http://schemas.microsoft.com/office/drawing/2014/main" id="{227F8012-80EA-4212-AFF3-08B886CECE2D}"/>
                </a:ext>
              </a:extLst>
            </p:cNvPr>
            <p:cNvSpPr/>
            <p:nvPr/>
          </p:nvSpPr>
          <p:spPr bwMode="auto">
            <a:xfrm>
              <a:off x="3700463" y="1854201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49 h 151"/>
                <a:gd name="T6" fmla="*/ 87 w 121"/>
                <a:gd name="T7" fmla="*/ 120 h 151"/>
                <a:gd name="T8" fmla="*/ 62 w 121"/>
                <a:gd name="T9" fmla="*/ 106 h 151"/>
                <a:gd name="T10" fmla="*/ 67 w 121"/>
                <a:gd name="T11" fmla="*/ 122 h 151"/>
                <a:gd name="T12" fmla="*/ 66 w 121"/>
                <a:gd name="T13" fmla="*/ 126 h 151"/>
                <a:gd name="T14" fmla="*/ 63 w 121"/>
                <a:gd name="T15" fmla="*/ 126 h 151"/>
                <a:gd name="T16" fmla="*/ 43 w 121"/>
                <a:gd name="T17" fmla="*/ 95 h 151"/>
                <a:gd name="T18" fmla="*/ 42 w 121"/>
                <a:gd name="T19" fmla="*/ 94 h 151"/>
                <a:gd name="T20" fmla="*/ 30 w 121"/>
                <a:gd name="T21" fmla="*/ 87 h 151"/>
                <a:gd name="T22" fmla="*/ 20 w 121"/>
                <a:gd name="T23" fmla="*/ 70 h 151"/>
                <a:gd name="T24" fmla="*/ 20 w 121"/>
                <a:gd name="T25" fmla="*/ 36 h 151"/>
                <a:gd name="T26" fmla="*/ 0 w 121"/>
                <a:gd name="T27" fmla="*/ 15 h 151"/>
                <a:gd name="T28" fmla="*/ 0 w 121"/>
                <a:gd name="T29" fmla="*/ 13 h 151"/>
                <a:gd name="T30" fmla="*/ 1 w 121"/>
                <a:gd name="T31" fmla="*/ 11 h 151"/>
                <a:gd name="T32" fmla="*/ 18 w 121"/>
                <a:gd name="T33" fmla="*/ 1 h 151"/>
                <a:gd name="T34" fmla="*/ 25 w 121"/>
                <a:gd name="T35" fmla="*/ 2 h 151"/>
                <a:gd name="T36" fmla="*/ 111 w 121"/>
                <a:gd name="T37" fmla="*/ 51 h 151"/>
                <a:gd name="T38" fmla="*/ 121 w 121"/>
                <a:gd name="T39" fmla="*/ 68 h 151"/>
                <a:gd name="T40" fmla="*/ 121 w 121"/>
                <a:gd name="T41" fmla="*/ 133 h 151"/>
                <a:gd name="T42" fmla="*/ 118 w 121"/>
                <a:gd name="T43" fmla="*/ 140 h 151"/>
                <a:gd name="T44" fmla="*/ 100 w 121"/>
                <a:gd name="T45" fmla="*/ 151 h 151"/>
                <a:gd name="T46" fmla="*/ 62 w 121"/>
                <a:gd name="T47" fmla="*/ 101 h 151"/>
                <a:gd name="T48" fmla="*/ 90 w 121"/>
                <a:gd name="T49" fmla="*/ 117 h 151"/>
                <a:gd name="T50" fmla="*/ 90 w 121"/>
                <a:gd name="T51" fmla="*/ 118 h 151"/>
                <a:gd name="T52" fmla="*/ 101 w 121"/>
                <a:gd name="T53" fmla="*/ 146 h 151"/>
                <a:gd name="T54" fmla="*/ 116 w 121"/>
                <a:gd name="T55" fmla="*/ 137 h 151"/>
                <a:gd name="T56" fmla="*/ 117 w 121"/>
                <a:gd name="T57" fmla="*/ 133 h 151"/>
                <a:gd name="T58" fmla="*/ 117 w 121"/>
                <a:gd name="T59" fmla="*/ 68 h 151"/>
                <a:gd name="T60" fmla="*/ 109 w 121"/>
                <a:gd name="T61" fmla="*/ 55 h 151"/>
                <a:gd name="T62" fmla="*/ 23 w 121"/>
                <a:gd name="T63" fmla="*/ 5 h 151"/>
                <a:gd name="T64" fmla="*/ 20 w 121"/>
                <a:gd name="T65" fmla="*/ 4 h 151"/>
                <a:gd name="T66" fmla="*/ 5 w 121"/>
                <a:gd name="T67" fmla="*/ 13 h 151"/>
                <a:gd name="T68" fmla="*/ 24 w 121"/>
                <a:gd name="T69" fmla="*/ 34 h 151"/>
                <a:gd name="T70" fmla="*/ 24 w 121"/>
                <a:gd name="T71" fmla="*/ 35 h 151"/>
                <a:gd name="T72" fmla="*/ 24 w 121"/>
                <a:gd name="T73" fmla="*/ 70 h 151"/>
                <a:gd name="T74" fmla="*/ 32 w 121"/>
                <a:gd name="T75" fmla="*/ 84 h 151"/>
                <a:gd name="T76" fmla="*/ 45 w 121"/>
                <a:gd name="T77" fmla="*/ 92 h 151"/>
                <a:gd name="T78" fmla="*/ 47 w 121"/>
                <a:gd name="T79" fmla="*/ 94 h 151"/>
                <a:gd name="T80" fmla="*/ 61 w 121"/>
                <a:gd name="T81" fmla="*/ 119 h 151"/>
                <a:gd name="T82" fmla="*/ 58 w 121"/>
                <a:gd name="T83" fmla="*/ 103 h 151"/>
                <a:gd name="T84" fmla="*/ 59 w 121"/>
                <a:gd name="T85" fmla="*/ 102 h 151"/>
                <a:gd name="T86" fmla="*/ 62 w 121"/>
                <a:gd name="T87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8" y="150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8" y="123"/>
                    <a:pt x="67" y="125"/>
                    <a:pt x="66" y="126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lnTo>
                    <a:pt x="100" y="151"/>
                  </a:ln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1" y="4"/>
                    <a:pt x="20" y="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任意多边形 136">
              <a:extLst>
                <a:ext uri="{FF2B5EF4-FFF2-40B4-BE49-F238E27FC236}">
                  <a16:creationId xmlns:a16="http://schemas.microsoft.com/office/drawing/2014/main" id="{D24EA166-10C5-49A6-BECF-78411046DD15}"/>
                </a:ext>
              </a:extLst>
            </p:cNvPr>
            <p:cNvSpPr/>
            <p:nvPr/>
          </p:nvSpPr>
          <p:spPr bwMode="auto">
            <a:xfrm>
              <a:off x="3695700" y="1901826"/>
              <a:ext cx="457200" cy="622300"/>
            </a:xfrm>
            <a:custGeom>
              <a:avLst/>
              <a:gdLst>
                <a:gd name="T0" fmla="*/ 94 w 103"/>
                <a:gd name="T1" fmla="*/ 53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2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6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5"/>
                    <a:pt x="8" y="88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6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7" y="112"/>
                    <a:pt x="38" y="106"/>
                  </a:cubicBezTo>
                  <a:cubicBezTo>
                    <a:pt x="38" y="105"/>
                    <a:pt x="39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任意多边形 137">
              <a:extLst>
                <a:ext uri="{FF2B5EF4-FFF2-40B4-BE49-F238E27FC236}">
                  <a16:creationId xmlns:a16="http://schemas.microsoft.com/office/drawing/2014/main" id="{59267327-F72E-4D42-A040-F14275A437A1}"/>
                </a:ext>
              </a:extLst>
            </p:cNvPr>
            <p:cNvSpPr/>
            <p:nvPr/>
          </p:nvSpPr>
          <p:spPr bwMode="auto">
            <a:xfrm>
              <a:off x="3687763" y="1898651"/>
              <a:ext cx="474663" cy="630238"/>
            </a:xfrm>
            <a:custGeom>
              <a:avLst/>
              <a:gdLst>
                <a:gd name="T0" fmla="*/ 100 w 107"/>
                <a:gd name="T1" fmla="*/ 142 h 142"/>
                <a:gd name="T2" fmla="*/ 96 w 107"/>
                <a:gd name="T3" fmla="*/ 140 h 142"/>
                <a:gd name="T4" fmla="*/ 42 w 107"/>
                <a:gd name="T5" fmla="*/ 109 h 142"/>
                <a:gd name="T6" fmla="*/ 47 w 107"/>
                <a:gd name="T7" fmla="*/ 126 h 142"/>
                <a:gd name="T8" fmla="*/ 46 w 107"/>
                <a:gd name="T9" fmla="*/ 129 h 142"/>
                <a:gd name="T10" fmla="*/ 43 w 107"/>
                <a:gd name="T11" fmla="*/ 129 h 142"/>
                <a:gd name="T12" fmla="*/ 22 w 107"/>
                <a:gd name="T13" fmla="*/ 98 h 142"/>
                <a:gd name="T14" fmla="*/ 9 w 107"/>
                <a:gd name="T15" fmla="*/ 90 h 142"/>
                <a:gd name="T16" fmla="*/ 0 w 107"/>
                <a:gd name="T17" fmla="*/ 74 h 142"/>
                <a:gd name="T18" fmla="*/ 0 w 107"/>
                <a:gd name="T19" fmla="*/ 9 h 142"/>
                <a:gd name="T20" fmla="*/ 3 w 107"/>
                <a:gd name="T21" fmla="*/ 1 h 142"/>
                <a:gd name="T22" fmla="*/ 11 w 107"/>
                <a:gd name="T23" fmla="*/ 2 h 142"/>
                <a:gd name="T24" fmla="*/ 97 w 107"/>
                <a:gd name="T25" fmla="*/ 52 h 142"/>
                <a:gd name="T26" fmla="*/ 107 w 107"/>
                <a:gd name="T27" fmla="*/ 68 h 142"/>
                <a:gd name="T28" fmla="*/ 107 w 107"/>
                <a:gd name="T29" fmla="*/ 133 h 142"/>
                <a:gd name="T30" fmla="*/ 104 w 107"/>
                <a:gd name="T31" fmla="*/ 141 h 142"/>
                <a:gd name="T32" fmla="*/ 100 w 107"/>
                <a:gd name="T33" fmla="*/ 142 h 142"/>
                <a:gd name="T34" fmla="*/ 41 w 107"/>
                <a:gd name="T35" fmla="*/ 104 h 142"/>
                <a:gd name="T36" fmla="*/ 42 w 107"/>
                <a:gd name="T37" fmla="*/ 105 h 142"/>
                <a:gd name="T38" fmla="*/ 97 w 107"/>
                <a:gd name="T39" fmla="*/ 137 h 142"/>
                <a:gd name="T40" fmla="*/ 102 w 107"/>
                <a:gd name="T41" fmla="*/ 137 h 142"/>
                <a:gd name="T42" fmla="*/ 103 w 107"/>
                <a:gd name="T43" fmla="*/ 133 h 142"/>
                <a:gd name="T44" fmla="*/ 103 w 107"/>
                <a:gd name="T45" fmla="*/ 68 h 142"/>
                <a:gd name="T46" fmla="*/ 96 w 107"/>
                <a:gd name="T47" fmla="*/ 55 h 142"/>
                <a:gd name="T48" fmla="*/ 9 w 107"/>
                <a:gd name="T49" fmla="*/ 5 h 142"/>
                <a:gd name="T50" fmla="*/ 5 w 107"/>
                <a:gd name="T51" fmla="*/ 5 h 142"/>
                <a:gd name="T52" fmla="*/ 4 w 107"/>
                <a:gd name="T53" fmla="*/ 9 h 142"/>
                <a:gd name="T54" fmla="*/ 4 w 107"/>
                <a:gd name="T55" fmla="*/ 74 h 142"/>
                <a:gd name="T56" fmla="*/ 11 w 107"/>
                <a:gd name="T57" fmla="*/ 87 h 142"/>
                <a:gd name="T58" fmla="*/ 25 w 107"/>
                <a:gd name="T59" fmla="*/ 95 h 142"/>
                <a:gd name="T60" fmla="*/ 26 w 107"/>
                <a:gd name="T61" fmla="*/ 97 h 142"/>
                <a:gd name="T62" fmla="*/ 41 w 107"/>
                <a:gd name="T63" fmla="*/ 122 h 142"/>
                <a:gd name="T64" fmla="*/ 38 w 107"/>
                <a:gd name="T65" fmla="*/ 106 h 142"/>
                <a:gd name="T66" fmla="*/ 38 w 107"/>
                <a:gd name="T67" fmla="*/ 105 h 142"/>
                <a:gd name="T68" fmla="*/ 40 w 107"/>
                <a:gd name="T69" fmla="*/ 104 h 142"/>
                <a:gd name="T70" fmla="*/ 41 w 107"/>
                <a:gd name="T71" fmla="*/ 10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2">
                  <a:moveTo>
                    <a:pt x="100" y="142"/>
                  </a:moveTo>
                  <a:cubicBezTo>
                    <a:pt x="99" y="142"/>
                    <a:pt x="97" y="141"/>
                    <a:pt x="96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7" y="126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2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4" y="141"/>
                  </a:cubicBezTo>
                  <a:cubicBezTo>
                    <a:pt x="103" y="141"/>
                    <a:pt x="101" y="142"/>
                    <a:pt x="100" y="142"/>
                  </a:cubicBezTo>
                  <a:close/>
                  <a:moveTo>
                    <a:pt x="41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3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6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9"/>
                    <a:pt x="7" y="85"/>
                    <a:pt x="11" y="87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1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任意多边形 138">
              <a:extLst>
                <a:ext uri="{FF2B5EF4-FFF2-40B4-BE49-F238E27FC236}">
                  <a16:creationId xmlns:a16="http://schemas.microsoft.com/office/drawing/2014/main" id="{69A8C7FB-FCFA-4B30-9B67-B0D570F55086}"/>
                </a:ext>
              </a:extLst>
            </p:cNvPr>
            <p:cNvSpPr/>
            <p:nvPr/>
          </p:nvSpPr>
          <p:spPr bwMode="auto">
            <a:xfrm>
              <a:off x="4127500" y="2093913"/>
              <a:ext cx="74613" cy="52388"/>
            </a:xfrm>
            <a:custGeom>
              <a:avLst/>
              <a:gdLst>
                <a:gd name="T0" fmla="*/ 5 w 47"/>
                <a:gd name="T1" fmla="*/ 33 h 33"/>
                <a:gd name="T2" fmla="*/ 0 w 47"/>
                <a:gd name="T3" fmla="*/ 25 h 33"/>
                <a:gd name="T4" fmla="*/ 41 w 47"/>
                <a:gd name="T5" fmla="*/ 0 h 33"/>
                <a:gd name="T6" fmla="*/ 47 w 47"/>
                <a:gd name="T7" fmla="*/ 8 h 33"/>
                <a:gd name="T8" fmla="*/ 5 w 47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3">
                  <a:moveTo>
                    <a:pt x="5" y="33"/>
                  </a:moveTo>
                  <a:lnTo>
                    <a:pt x="0" y="25"/>
                  </a:lnTo>
                  <a:lnTo>
                    <a:pt x="41" y="0"/>
                  </a:lnTo>
                  <a:lnTo>
                    <a:pt x="47" y="8"/>
                  </a:lnTo>
                  <a:lnTo>
                    <a:pt x="5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任意多边形 139">
              <a:extLst>
                <a:ext uri="{FF2B5EF4-FFF2-40B4-BE49-F238E27FC236}">
                  <a16:creationId xmlns:a16="http://schemas.microsoft.com/office/drawing/2014/main" id="{EF8099B5-64E3-40BD-B9B8-BF5A84CFB65F}"/>
                </a:ext>
              </a:extLst>
            </p:cNvPr>
            <p:cNvSpPr/>
            <p:nvPr/>
          </p:nvSpPr>
          <p:spPr bwMode="auto">
            <a:xfrm>
              <a:off x="3771900" y="1889126"/>
              <a:ext cx="74613" cy="53975"/>
            </a:xfrm>
            <a:custGeom>
              <a:avLst/>
              <a:gdLst>
                <a:gd name="T0" fmla="*/ 5 w 47"/>
                <a:gd name="T1" fmla="*/ 34 h 34"/>
                <a:gd name="T2" fmla="*/ 0 w 47"/>
                <a:gd name="T3" fmla="*/ 25 h 34"/>
                <a:gd name="T4" fmla="*/ 42 w 47"/>
                <a:gd name="T5" fmla="*/ 0 h 34"/>
                <a:gd name="T6" fmla="*/ 47 w 47"/>
                <a:gd name="T7" fmla="*/ 8 h 34"/>
                <a:gd name="T8" fmla="*/ 5 w 47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4">
                  <a:moveTo>
                    <a:pt x="5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7" y="8"/>
                  </a:lnTo>
                  <a:lnTo>
                    <a:pt x="5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任意多边形 140">
              <a:extLst>
                <a:ext uri="{FF2B5EF4-FFF2-40B4-BE49-F238E27FC236}">
                  <a16:creationId xmlns:a16="http://schemas.microsoft.com/office/drawing/2014/main" id="{BE4C6B3F-DC08-437D-8168-D32ECB5588D3}"/>
                </a:ext>
              </a:extLst>
            </p:cNvPr>
            <p:cNvSpPr/>
            <p:nvPr/>
          </p:nvSpPr>
          <p:spPr bwMode="auto">
            <a:xfrm>
              <a:off x="4149725" y="2165351"/>
              <a:ext cx="84138" cy="61913"/>
            </a:xfrm>
            <a:custGeom>
              <a:avLst/>
              <a:gdLst>
                <a:gd name="T0" fmla="*/ 5 w 53"/>
                <a:gd name="T1" fmla="*/ 39 h 39"/>
                <a:gd name="T2" fmla="*/ 0 w 53"/>
                <a:gd name="T3" fmla="*/ 30 h 39"/>
                <a:gd name="T4" fmla="*/ 47 w 53"/>
                <a:gd name="T5" fmla="*/ 0 h 39"/>
                <a:gd name="T6" fmla="*/ 53 w 53"/>
                <a:gd name="T7" fmla="*/ 8 h 39"/>
                <a:gd name="T8" fmla="*/ 5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5" y="39"/>
                  </a:moveTo>
                  <a:lnTo>
                    <a:pt x="0" y="30"/>
                  </a:lnTo>
                  <a:lnTo>
                    <a:pt x="47" y="0"/>
                  </a:lnTo>
                  <a:lnTo>
                    <a:pt x="53" y="8"/>
                  </a:lnTo>
                  <a:lnTo>
                    <a:pt x="5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任意多边形 141">
              <a:extLst>
                <a:ext uri="{FF2B5EF4-FFF2-40B4-BE49-F238E27FC236}">
                  <a16:creationId xmlns:a16="http://schemas.microsoft.com/office/drawing/2014/main" id="{E425B662-4F64-4A92-93BC-9E884FB0DDC3}"/>
                </a:ext>
              </a:extLst>
            </p:cNvPr>
            <p:cNvSpPr/>
            <p:nvPr/>
          </p:nvSpPr>
          <p:spPr bwMode="auto">
            <a:xfrm>
              <a:off x="4152900" y="2212976"/>
              <a:ext cx="76200" cy="293688"/>
            </a:xfrm>
            <a:custGeom>
              <a:avLst/>
              <a:gdLst>
                <a:gd name="T0" fmla="*/ 48 w 48"/>
                <a:gd name="T1" fmla="*/ 0 h 185"/>
                <a:gd name="T2" fmla="*/ 0 w 48"/>
                <a:gd name="T3" fmla="*/ 28 h 185"/>
                <a:gd name="T4" fmla="*/ 0 w 48"/>
                <a:gd name="T5" fmla="*/ 185 h 185"/>
                <a:gd name="T6" fmla="*/ 48 w 48"/>
                <a:gd name="T7" fmla="*/ 160 h 185"/>
                <a:gd name="T8" fmla="*/ 48 w 48"/>
                <a:gd name="T9" fmla="*/ 149 h 185"/>
                <a:gd name="T10" fmla="*/ 48 w 48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85">
                  <a:moveTo>
                    <a:pt x="48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8" y="160"/>
                  </a:lnTo>
                  <a:lnTo>
                    <a:pt x="48" y="14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任意多边形 142">
              <a:extLst>
                <a:ext uri="{FF2B5EF4-FFF2-40B4-BE49-F238E27FC236}">
                  <a16:creationId xmlns:a16="http://schemas.microsoft.com/office/drawing/2014/main" id="{AAE5D73E-D84E-4495-BB53-D3062FB15E69}"/>
                </a:ext>
              </a:extLst>
            </p:cNvPr>
            <p:cNvSpPr/>
            <p:nvPr/>
          </p:nvSpPr>
          <p:spPr bwMode="auto">
            <a:xfrm>
              <a:off x="3806825" y="1706563"/>
              <a:ext cx="22225" cy="88900"/>
            </a:xfrm>
            <a:custGeom>
              <a:avLst/>
              <a:gdLst>
                <a:gd name="T0" fmla="*/ 9 w 14"/>
                <a:gd name="T1" fmla="*/ 56 h 56"/>
                <a:gd name="T2" fmla="*/ 0 w 14"/>
                <a:gd name="T3" fmla="*/ 53 h 56"/>
                <a:gd name="T4" fmla="*/ 3 w 14"/>
                <a:gd name="T5" fmla="*/ 0 h 56"/>
                <a:gd name="T6" fmla="*/ 14 w 14"/>
                <a:gd name="T7" fmla="*/ 3 h 56"/>
                <a:gd name="T8" fmla="*/ 9 w 14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6">
                  <a:moveTo>
                    <a:pt x="9" y="56"/>
                  </a:moveTo>
                  <a:lnTo>
                    <a:pt x="0" y="53"/>
                  </a:lnTo>
                  <a:lnTo>
                    <a:pt x="3" y="0"/>
                  </a:lnTo>
                  <a:lnTo>
                    <a:pt x="14" y="3"/>
                  </a:lnTo>
                  <a:lnTo>
                    <a:pt x="9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任意多边形 143">
              <a:extLst>
                <a:ext uri="{FF2B5EF4-FFF2-40B4-BE49-F238E27FC236}">
                  <a16:creationId xmlns:a16="http://schemas.microsoft.com/office/drawing/2014/main" id="{5E8102DF-32B6-4288-B53E-E20700AF6244}"/>
                </a:ext>
              </a:extLst>
            </p:cNvPr>
            <p:cNvSpPr/>
            <p:nvPr/>
          </p:nvSpPr>
          <p:spPr bwMode="auto">
            <a:xfrm>
              <a:off x="3709988" y="1706563"/>
              <a:ext cx="57150" cy="98425"/>
            </a:xfrm>
            <a:custGeom>
              <a:avLst/>
              <a:gdLst>
                <a:gd name="T0" fmla="*/ 25 w 36"/>
                <a:gd name="T1" fmla="*/ 62 h 62"/>
                <a:gd name="T2" fmla="*/ 0 w 36"/>
                <a:gd name="T3" fmla="*/ 6 h 62"/>
                <a:gd name="T4" fmla="*/ 11 w 36"/>
                <a:gd name="T5" fmla="*/ 0 h 62"/>
                <a:gd name="T6" fmla="*/ 36 w 36"/>
                <a:gd name="T7" fmla="*/ 56 h 62"/>
                <a:gd name="T8" fmla="*/ 25 w 36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6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任意多边形 144">
              <a:extLst>
                <a:ext uri="{FF2B5EF4-FFF2-40B4-BE49-F238E27FC236}">
                  <a16:creationId xmlns:a16="http://schemas.microsoft.com/office/drawing/2014/main" id="{065C636C-AEDB-48F7-9006-34525E334496}"/>
                </a:ext>
              </a:extLst>
            </p:cNvPr>
            <p:cNvSpPr/>
            <p:nvPr/>
          </p:nvSpPr>
          <p:spPr bwMode="auto">
            <a:xfrm>
              <a:off x="3633788" y="1782763"/>
              <a:ext cx="79375" cy="52388"/>
            </a:xfrm>
            <a:custGeom>
              <a:avLst/>
              <a:gdLst>
                <a:gd name="T0" fmla="*/ 45 w 50"/>
                <a:gd name="T1" fmla="*/ 33 h 33"/>
                <a:gd name="T2" fmla="*/ 0 w 50"/>
                <a:gd name="T3" fmla="*/ 8 h 33"/>
                <a:gd name="T4" fmla="*/ 6 w 50"/>
                <a:gd name="T5" fmla="*/ 0 h 33"/>
                <a:gd name="T6" fmla="*/ 50 w 50"/>
                <a:gd name="T7" fmla="*/ 25 h 33"/>
                <a:gd name="T8" fmla="*/ 45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5" y="33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50" y="25"/>
                  </a:lnTo>
                  <a:lnTo>
                    <a:pt x="45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任意多边形 145">
              <a:extLst>
                <a:ext uri="{FF2B5EF4-FFF2-40B4-BE49-F238E27FC236}">
                  <a16:creationId xmlns:a16="http://schemas.microsoft.com/office/drawing/2014/main" id="{9FD40A9F-8603-40A0-93A5-D0E6D9CCFE9E}"/>
                </a:ext>
              </a:extLst>
            </p:cNvPr>
            <p:cNvSpPr/>
            <p:nvPr/>
          </p:nvSpPr>
          <p:spPr bwMode="auto">
            <a:xfrm>
              <a:off x="3843338" y="2101851"/>
              <a:ext cx="198438" cy="263525"/>
            </a:xfrm>
            <a:custGeom>
              <a:avLst/>
              <a:gdLst>
                <a:gd name="T0" fmla="*/ 17 w 45"/>
                <a:gd name="T1" fmla="*/ 52 h 59"/>
                <a:gd name="T2" fmla="*/ 9 w 45"/>
                <a:gd name="T3" fmla="*/ 37 h 59"/>
                <a:gd name="T4" fmla="*/ 0 w 45"/>
                <a:gd name="T5" fmla="*/ 25 h 59"/>
                <a:gd name="T6" fmla="*/ 4 w 45"/>
                <a:gd name="T7" fmla="*/ 19 h 59"/>
                <a:gd name="T8" fmla="*/ 0 w 45"/>
                <a:gd name="T9" fmla="*/ 9 h 59"/>
                <a:gd name="T10" fmla="*/ 10 w 45"/>
                <a:gd name="T11" fmla="*/ 7 h 59"/>
                <a:gd name="T12" fmla="*/ 17 w 45"/>
                <a:gd name="T13" fmla="*/ 0 h 59"/>
                <a:gd name="T14" fmla="*/ 28 w 45"/>
                <a:gd name="T15" fmla="*/ 12 h 59"/>
                <a:gd name="T16" fmla="*/ 40 w 45"/>
                <a:gd name="T17" fmla="*/ 21 h 59"/>
                <a:gd name="T18" fmla="*/ 41 w 45"/>
                <a:gd name="T19" fmla="*/ 35 h 59"/>
                <a:gd name="T20" fmla="*/ 40 w 45"/>
                <a:gd name="T21" fmla="*/ 44 h 59"/>
                <a:gd name="T22" fmla="*/ 39 w 45"/>
                <a:gd name="T23" fmla="*/ 58 h 59"/>
                <a:gd name="T24" fmla="*/ 28 w 45"/>
                <a:gd name="T25" fmla="*/ 53 h 59"/>
                <a:gd name="T26" fmla="*/ 20 w 45"/>
                <a:gd name="T27" fmla="*/ 51 h 59"/>
                <a:gd name="T28" fmla="*/ 25 w 45"/>
                <a:gd name="T29" fmla="*/ 49 h 59"/>
                <a:gd name="T30" fmla="*/ 34 w 45"/>
                <a:gd name="T31" fmla="*/ 49 h 59"/>
                <a:gd name="T32" fmla="*/ 39 w 45"/>
                <a:gd name="T33" fmla="*/ 53 h 59"/>
                <a:gd name="T34" fmla="*/ 37 w 45"/>
                <a:gd name="T35" fmla="*/ 45 h 59"/>
                <a:gd name="T36" fmla="*/ 38 w 45"/>
                <a:gd name="T37" fmla="*/ 39 h 59"/>
                <a:gd name="T38" fmla="*/ 37 w 45"/>
                <a:gd name="T39" fmla="*/ 32 h 59"/>
                <a:gd name="T40" fmla="*/ 38 w 45"/>
                <a:gd name="T41" fmla="*/ 24 h 59"/>
                <a:gd name="T42" fmla="*/ 34 w 45"/>
                <a:gd name="T43" fmla="*/ 24 h 59"/>
                <a:gd name="T44" fmla="*/ 25 w 45"/>
                <a:gd name="T45" fmla="*/ 13 h 59"/>
                <a:gd name="T46" fmla="*/ 20 w 45"/>
                <a:gd name="T47" fmla="*/ 5 h 59"/>
                <a:gd name="T48" fmla="*/ 18 w 45"/>
                <a:gd name="T49" fmla="*/ 9 h 59"/>
                <a:gd name="T50" fmla="*/ 10 w 45"/>
                <a:gd name="T51" fmla="*/ 10 h 59"/>
                <a:gd name="T52" fmla="*/ 4 w 45"/>
                <a:gd name="T53" fmla="*/ 9 h 59"/>
                <a:gd name="T54" fmla="*/ 7 w 45"/>
                <a:gd name="T55" fmla="*/ 15 h 59"/>
                <a:gd name="T56" fmla="*/ 7 w 45"/>
                <a:gd name="T57" fmla="*/ 25 h 59"/>
                <a:gd name="T58" fmla="*/ 4 w 45"/>
                <a:gd name="T59" fmla="*/ 27 h 59"/>
                <a:gd name="T60" fmla="*/ 11 w 45"/>
                <a:gd name="T61" fmla="*/ 34 h 59"/>
                <a:gd name="T62" fmla="*/ 19 w 45"/>
                <a:gd name="T63" fmla="*/ 45 h 59"/>
                <a:gd name="T64" fmla="*/ 20 w 45"/>
                <a:gd name="T65" fmla="*/ 51 h 59"/>
                <a:gd name="T66" fmla="*/ 24 w 45"/>
                <a:gd name="T67" fmla="*/ 40 h 59"/>
                <a:gd name="T68" fmla="*/ 14 w 45"/>
                <a:gd name="T69" fmla="*/ 23 h 59"/>
                <a:gd name="T70" fmla="*/ 21 w 45"/>
                <a:gd name="T71" fmla="*/ 19 h 59"/>
                <a:gd name="T72" fmla="*/ 28 w 45"/>
                <a:gd name="T73" fmla="*/ 39 h 59"/>
                <a:gd name="T74" fmla="*/ 25 w 45"/>
                <a:gd name="T75" fmla="*/ 37 h 59"/>
                <a:gd name="T76" fmla="*/ 28 w 45"/>
                <a:gd name="T77" fmla="*/ 35 h 59"/>
                <a:gd name="T78" fmla="*/ 18 w 45"/>
                <a:gd name="T79" fmla="*/ 22 h 59"/>
                <a:gd name="T80" fmla="*/ 25 w 45"/>
                <a:gd name="T81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" h="59">
                  <a:moveTo>
                    <a:pt x="28" y="59"/>
                  </a:moveTo>
                  <a:cubicBezTo>
                    <a:pt x="17" y="52"/>
                    <a:pt x="17" y="52"/>
                    <a:pt x="17" y="5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4" y="44"/>
                    <a:pt x="11" y="41"/>
                    <a:pt x="9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2"/>
                    <a:pt x="4" y="21"/>
                    <a:pt x="4" y="19"/>
                  </a:cubicBezTo>
                  <a:cubicBezTo>
                    <a:pt x="4" y="18"/>
                    <a:pt x="4" y="16"/>
                    <a:pt x="4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6"/>
                    <a:pt x="14" y="5"/>
                    <a:pt x="17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4"/>
                    <a:pt x="33" y="18"/>
                    <a:pt x="36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8"/>
                    <a:pt x="41" y="39"/>
                  </a:cubicBezTo>
                  <a:cubicBezTo>
                    <a:pt x="41" y="41"/>
                    <a:pt x="41" y="43"/>
                    <a:pt x="40" y="44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3"/>
                    <a:pt x="30" y="53"/>
                    <a:pt x="28" y="53"/>
                  </a:cubicBezTo>
                  <a:lnTo>
                    <a:pt x="28" y="59"/>
                  </a:lnTo>
                  <a:close/>
                  <a:moveTo>
                    <a:pt x="20" y="51"/>
                  </a:moveTo>
                  <a:cubicBezTo>
                    <a:pt x="25" y="54"/>
                    <a:pt x="25" y="54"/>
                    <a:pt x="25" y="5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51"/>
                    <a:pt x="32" y="50"/>
                    <a:pt x="34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8" y="42"/>
                    <a:pt x="38" y="41"/>
                    <a:pt x="38" y="39"/>
                  </a:cubicBezTo>
                  <a:cubicBezTo>
                    <a:pt x="38" y="38"/>
                    <a:pt x="38" y="36"/>
                    <a:pt x="37" y="34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1" y="20"/>
                    <a:pt x="29" y="16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5" y="8"/>
                    <a:pt x="13" y="8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8"/>
                    <a:pt x="7" y="19"/>
                  </a:cubicBezTo>
                  <a:cubicBezTo>
                    <a:pt x="7" y="21"/>
                    <a:pt x="7" y="23"/>
                    <a:pt x="7" y="25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3" y="39"/>
                    <a:pt x="16" y="43"/>
                    <a:pt x="19" y="45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20" y="51"/>
                  </a:lnTo>
                  <a:close/>
                  <a:moveTo>
                    <a:pt x="26" y="40"/>
                  </a:moveTo>
                  <a:cubicBezTo>
                    <a:pt x="25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8" y="38"/>
                    <a:pt x="13" y="29"/>
                    <a:pt x="14" y="23"/>
                  </a:cubicBezTo>
                  <a:cubicBezTo>
                    <a:pt x="14" y="21"/>
                    <a:pt x="15" y="20"/>
                    <a:pt x="17" y="19"/>
                  </a:cubicBezTo>
                  <a:cubicBezTo>
                    <a:pt x="18" y="19"/>
                    <a:pt x="19" y="18"/>
                    <a:pt x="21" y="19"/>
                  </a:cubicBezTo>
                  <a:cubicBezTo>
                    <a:pt x="27" y="21"/>
                    <a:pt x="32" y="30"/>
                    <a:pt x="31" y="36"/>
                  </a:cubicBezTo>
                  <a:cubicBezTo>
                    <a:pt x="30" y="37"/>
                    <a:pt x="29" y="39"/>
                    <a:pt x="28" y="39"/>
                  </a:cubicBezTo>
                  <a:cubicBezTo>
                    <a:pt x="27" y="40"/>
                    <a:pt x="26" y="40"/>
                    <a:pt x="26" y="40"/>
                  </a:cubicBezTo>
                  <a:close/>
                  <a:moveTo>
                    <a:pt x="25" y="37"/>
                  </a:move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8" y="36"/>
                    <a:pt x="28" y="35"/>
                  </a:cubicBezTo>
                  <a:cubicBezTo>
                    <a:pt x="29" y="30"/>
                    <a:pt x="25" y="23"/>
                    <a:pt x="20" y="22"/>
                  </a:cubicBezTo>
                  <a:cubicBezTo>
                    <a:pt x="19" y="22"/>
                    <a:pt x="19" y="22"/>
                    <a:pt x="18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6" y="28"/>
                    <a:pt x="20" y="36"/>
                    <a:pt x="25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任意多边形 146">
              <a:extLst>
                <a:ext uri="{FF2B5EF4-FFF2-40B4-BE49-F238E27FC236}">
                  <a16:creationId xmlns:a16="http://schemas.microsoft.com/office/drawing/2014/main" id="{0C4C211E-AC38-4F8E-A0E9-807F9E809CCD}"/>
                </a:ext>
              </a:extLst>
            </p:cNvPr>
            <p:cNvSpPr/>
            <p:nvPr/>
          </p:nvSpPr>
          <p:spPr bwMode="auto">
            <a:xfrm>
              <a:off x="3824288" y="2084388"/>
              <a:ext cx="182563" cy="239713"/>
            </a:xfrm>
            <a:custGeom>
              <a:avLst/>
              <a:gdLst>
                <a:gd name="T0" fmla="*/ 38 w 41"/>
                <a:gd name="T1" fmla="*/ 37 h 54"/>
                <a:gd name="T2" fmla="*/ 37 w 41"/>
                <a:gd name="T3" fmla="*/ 31 h 54"/>
                <a:gd name="T4" fmla="*/ 41 w 41"/>
                <a:gd name="T5" fmla="*/ 30 h 54"/>
                <a:gd name="T6" fmla="*/ 37 w 41"/>
                <a:gd name="T7" fmla="*/ 20 h 54"/>
                <a:gd name="T8" fmla="*/ 33 w 41"/>
                <a:gd name="T9" fmla="*/ 20 h 54"/>
                <a:gd name="T10" fmla="*/ 25 w 41"/>
                <a:gd name="T11" fmla="*/ 10 h 54"/>
                <a:gd name="T12" fmla="*/ 25 w 41"/>
                <a:gd name="T13" fmla="*/ 5 h 54"/>
                <a:gd name="T14" fmla="*/ 17 w 41"/>
                <a:gd name="T15" fmla="*/ 0 h 54"/>
                <a:gd name="T16" fmla="*/ 17 w 41"/>
                <a:gd name="T17" fmla="*/ 5 h 54"/>
                <a:gd name="T18" fmla="*/ 8 w 41"/>
                <a:gd name="T19" fmla="*/ 6 h 54"/>
                <a:gd name="T20" fmla="*/ 4 w 41"/>
                <a:gd name="T21" fmla="*/ 1 h 54"/>
                <a:gd name="T22" fmla="*/ 0 w 41"/>
                <a:gd name="T23" fmla="*/ 7 h 54"/>
                <a:gd name="T24" fmla="*/ 4 w 41"/>
                <a:gd name="T25" fmla="*/ 12 h 54"/>
                <a:gd name="T26" fmla="*/ 3 w 41"/>
                <a:gd name="T27" fmla="*/ 17 h 54"/>
                <a:gd name="T28" fmla="*/ 4 w 41"/>
                <a:gd name="T29" fmla="*/ 23 h 54"/>
                <a:gd name="T30" fmla="*/ 0 w 41"/>
                <a:gd name="T31" fmla="*/ 23 h 54"/>
                <a:gd name="T32" fmla="*/ 4 w 41"/>
                <a:gd name="T33" fmla="*/ 34 h 54"/>
                <a:gd name="T34" fmla="*/ 8 w 41"/>
                <a:gd name="T35" fmla="*/ 33 h 54"/>
                <a:gd name="T36" fmla="*/ 17 w 41"/>
                <a:gd name="T37" fmla="*/ 44 h 54"/>
                <a:gd name="T38" fmla="*/ 17 w 41"/>
                <a:gd name="T39" fmla="*/ 49 h 54"/>
                <a:gd name="T40" fmla="*/ 25 w 41"/>
                <a:gd name="T41" fmla="*/ 54 h 54"/>
                <a:gd name="T42" fmla="*/ 25 w 41"/>
                <a:gd name="T43" fmla="*/ 49 h 54"/>
                <a:gd name="T44" fmla="*/ 33 w 41"/>
                <a:gd name="T45" fmla="*/ 48 h 54"/>
                <a:gd name="T46" fmla="*/ 37 w 41"/>
                <a:gd name="T47" fmla="*/ 53 h 54"/>
                <a:gd name="T48" fmla="*/ 41 w 41"/>
                <a:gd name="T49" fmla="*/ 47 h 54"/>
                <a:gd name="T50" fmla="*/ 37 w 41"/>
                <a:gd name="T51" fmla="*/ 42 h 54"/>
                <a:gd name="T52" fmla="*/ 38 w 41"/>
                <a:gd name="T53" fmla="*/ 37 h 54"/>
                <a:gd name="T54" fmla="*/ 22 w 41"/>
                <a:gd name="T55" fmla="*/ 36 h 54"/>
                <a:gd name="T56" fmla="*/ 14 w 41"/>
                <a:gd name="T57" fmla="*/ 21 h 54"/>
                <a:gd name="T58" fmla="*/ 19 w 41"/>
                <a:gd name="T59" fmla="*/ 18 h 54"/>
                <a:gd name="T60" fmla="*/ 28 w 41"/>
                <a:gd name="T61" fmla="*/ 33 h 54"/>
                <a:gd name="T62" fmla="*/ 22 w 41"/>
                <a:gd name="T63" fmla="*/ 3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54">
                  <a:moveTo>
                    <a:pt x="38" y="37"/>
                  </a:moveTo>
                  <a:cubicBezTo>
                    <a:pt x="38" y="35"/>
                    <a:pt x="38" y="33"/>
                    <a:pt x="37" y="3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6"/>
                    <a:pt x="28" y="13"/>
                    <a:pt x="25" y="1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3" y="4"/>
                    <a:pt x="10" y="5"/>
                    <a:pt x="8" y="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5"/>
                    <a:pt x="3" y="17"/>
                  </a:cubicBezTo>
                  <a:cubicBezTo>
                    <a:pt x="3" y="19"/>
                    <a:pt x="4" y="21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0" y="37"/>
                    <a:pt x="13" y="41"/>
                    <a:pt x="17" y="44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8" y="50"/>
                    <a:pt x="31" y="49"/>
                    <a:pt x="33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1"/>
                    <a:pt x="38" y="39"/>
                    <a:pt x="38" y="37"/>
                  </a:cubicBezTo>
                  <a:close/>
                  <a:moveTo>
                    <a:pt x="22" y="36"/>
                  </a:moveTo>
                  <a:cubicBezTo>
                    <a:pt x="17" y="34"/>
                    <a:pt x="13" y="26"/>
                    <a:pt x="14" y="21"/>
                  </a:cubicBezTo>
                  <a:cubicBezTo>
                    <a:pt x="14" y="18"/>
                    <a:pt x="16" y="17"/>
                    <a:pt x="19" y="18"/>
                  </a:cubicBezTo>
                  <a:cubicBezTo>
                    <a:pt x="24" y="20"/>
                    <a:pt x="29" y="28"/>
                    <a:pt x="28" y="33"/>
                  </a:cubicBezTo>
                  <a:cubicBezTo>
                    <a:pt x="27" y="36"/>
                    <a:pt x="25" y="37"/>
                    <a:pt x="22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3FD368F-863D-4527-8F6D-CEC87B7E23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53212" y="2333487"/>
            <a:ext cx="3689349" cy="1754326"/>
          </a:xfrm>
        </p:spPr>
        <p:txBody>
          <a:bodyPr wrap="square" anchor="b">
            <a:spAutoFit/>
          </a:bodyPr>
          <a:lstStyle>
            <a:lvl1pPr algn="l">
              <a:defRPr sz="4000"/>
            </a:lvl1pPr>
          </a:lstStyle>
          <a:p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FF249-69FA-478C-853F-D62CA2935D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57973" y="4840396"/>
            <a:ext cx="3689349" cy="294632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0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7" name="文本占位符 14">
            <a:extLst>
              <a:ext uri="{FF2B5EF4-FFF2-40B4-BE49-F238E27FC236}">
                <a16:creationId xmlns:a16="http://schemas.microsoft.com/office/drawing/2014/main" id="{8BAACAFB-E078-41E5-BE32-2CCD597E1D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649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228578" lvl="0" indent="-228578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sp>
        <p:nvSpPr>
          <p:cNvPr id="8" name="文本占位符 22">
            <a:extLst>
              <a:ext uri="{FF2B5EF4-FFF2-40B4-BE49-F238E27FC236}">
                <a16:creationId xmlns:a16="http://schemas.microsoft.com/office/drawing/2014/main" id="{B593D43E-1697-4C76-BF37-C96E16B134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8430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F453E3-F11E-4E89-B2F9-0D76566A0FE8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8287" y="3713562"/>
            <a:ext cx="4154491" cy="757130"/>
          </a:xfrm>
        </p:spPr>
        <p:txBody>
          <a:bodyPr wrap="square" anchor="b">
            <a:sp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88287" y="4497677"/>
            <a:ext cx="4154491" cy="230832"/>
          </a:xfrm>
        </p:spPr>
        <p:txBody>
          <a:bodyPr wrap="square">
            <a:sp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0035C706-2CB0-4D99-B476-6C1E3DBDA1CA}"/>
              </a:ext>
            </a:extLst>
          </p:cNvPr>
          <p:cNvGrpSpPr/>
          <p:nvPr userDrawn="1"/>
        </p:nvGrpSpPr>
        <p:grpSpPr>
          <a:xfrm>
            <a:off x="848607" y="1461617"/>
            <a:ext cx="1199630" cy="1054044"/>
            <a:chOff x="10398125" y="445221"/>
            <a:chExt cx="981075" cy="862013"/>
          </a:xfrm>
        </p:grpSpPr>
        <p:sp>
          <p:nvSpPr>
            <p:cNvPr id="207" name="任意多边形 168">
              <a:extLst>
                <a:ext uri="{FF2B5EF4-FFF2-40B4-BE49-F238E27FC236}">
                  <a16:creationId xmlns:a16="http://schemas.microsoft.com/office/drawing/2014/main" id="{59EE7CC4-811D-40A4-8159-E860FDF85FAA}"/>
                </a:ext>
              </a:extLst>
            </p:cNvPr>
            <p:cNvSpPr/>
            <p:nvPr/>
          </p:nvSpPr>
          <p:spPr bwMode="auto">
            <a:xfrm flipH="1">
              <a:off x="10434637" y="813521"/>
              <a:ext cx="687388" cy="466725"/>
            </a:xfrm>
            <a:custGeom>
              <a:avLst/>
              <a:gdLst>
                <a:gd name="T0" fmla="*/ 0 w 155"/>
                <a:gd name="T1" fmla="*/ 6 h 105"/>
                <a:gd name="T2" fmla="*/ 74 w 155"/>
                <a:gd name="T3" fmla="*/ 0 h 105"/>
                <a:gd name="T4" fmla="*/ 74 w 155"/>
                <a:gd name="T5" fmla="*/ 0 h 105"/>
                <a:gd name="T6" fmla="*/ 85 w 155"/>
                <a:gd name="T7" fmla="*/ 7 h 105"/>
                <a:gd name="T8" fmla="*/ 85 w 155"/>
                <a:gd name="T9" fmla="*/ 7 h 105"/>
                <a:gd name="T10" fmla="*/ 130 w 155"/>
                <a:gd name="T11" fmla="*/ 20 h 105"/>
                <a:gd name="T12" fmla="*/ 141 w 155"/>
                <a:gd name="T13" fmla="*/ 28 h 105"/>
                <a:gd name="T14" fmla="*/ 141 w 155"/>
                <a:gd name="T15" fmla="*/ 28 h 105"/>
                <a:gd name="T16" fmla="*/ 155 w 155"/>
                <a:gd name="T17" fmla="*/ 25 h 105"/>
                <a:gd name="T18" fmla="*/ 155 w 155"/>
                <a:gd name="T19" fmla="*/ 25 h 105"/>
                <a:gd name="T20" fmla="*/ 155 w 155"/>
                <a:gd name="T21" fmla="*/ 54 h 105"/>
                <a:gd name="T22" fmla="*/ 155 w 155"/>
                <a:gd name="T23" fmla="*/ 54 h 105"/>
                <a:gd name="T24" fmla="*/ 131 w 155"/>
                <a:gd name="T25" fmla="*/ 87 h 105"/>
                <a:gd name="T26" fmla="*/ 16 w 155"/>
                <a:gd name="T27" fmla="*/ 87 h 105"/>
                <a:gd name="T28" fmla="*/ 7 w 155"/>
                <a:gd name="T29" fmla="*/ 80 h 105"/>
                <a:gd name="T30" fmla="*/ 7 w 155"/>
                <a:gd name="T31" fmla="*/ 80 h 105"/>
                <a:gd name="T32" fmla="*/ 7 w 155"/>
                <a:gd name="T33" fmla="*/ 52 h 105"/>
                <a:gd name="T34" fmla="*/ 7 w 155"/>
                <a:gd name="T35" fmla="*/ 52 h 105"/>
                <a:gd name="T36" fmla="*/ 42 w 155"/>
                <a:gd name="T37" fmla="*/ 46 h 105"/>
                <a:gd name="T38" fmla="*/ 42 w 155"/>
                <a:gd name="T39" fmla="*/ 45 h 105"/>
                <a:gd name="T40" fmla="*/ 0 w 155"/>
                <a:gd name="T41" fmla="*/ 34 h 105"/>
                <a:gd name="T42" fmla="*/ 0 w 155"/>
                <a:gd name="T43" fmla="*/ 34 h 105"/>
                <a:gd name="T44" fmla="*/ 0 w 155"/>
                <a:gd name="T45" fmla="*/ 6 h 105"/>
                <a:gd name="T46" fmla="*/ 0 w 155"/>
                <a:gd name="T47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5" h="105">
                  <a:moveTo>
                    <a:pt x="0" y="6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102" y="9"/>
                    <a:pt x="117" y="13"/>
                    <a:pt x="130" y="20"/>
                  </a:cubicBezTo>
                  <a:cubicBezTo>
                    <a:pt x="134" y="22"/>
                    <a:pt x="138" y="25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66"/>
                    <a:pt x="147" y="78"/>
                    <a:pt x="131" y="87"/>
                  </a:cubicBezTo>
                  <a:cubicBezTo>
                    <a:pt x="99" y="105"/>
                    <a:pt x="48" y="105"/>
                    <a:pt x="16" y="87"/>
                  </a:cubicBezTo>
                  <a:cubicBezTo>
                    <a:pt x="13" y="85"/>
                    <a:pt x="10" y="82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5"/>
                    <a:pt x="42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任意多边形 169">
              <a:extLst>
                <a:ext uri="{FF2B5EF4-FFF2-40B4-BE49-F238E27FC236}">
                  <a16:creationId xmlns:a16="http://schemas.microsoft.com/office/drawing/2014/main" id="{774B4190-052F-4659-8235-ED7CFD747239}"/>
                </a:ext>
              </a:extLst>
            </p:cNvPr>
            <p:cNvSpPr/>
            <p:nvPr/>
          </p:nvSpPr>
          <p:spPr bwMode="auto">
            <a:xfrm flipH="1">
              <a:off x="10425112" y="805584"/>
              <a:ext cx="706438" cy="484188"/>
            </a:xfrm>
            <a:custGeom>
              <a:avLst/>
              <a:gdLst>
                <a:gd name="T0" fmla="*/ 159 w 159"/>
                <a:gd name="T1" fmla="*/ 56 h 109"/>
                <a:gd name="T2" fmla="*/ 159 w 159"/>
                <a:gd name="T3" fmla="*/ 57 h 109"/>
                <a:gd name="T4" fmla="*/ 159 w 159"/>
                <a:gd name="T5" fmla="*/ 57 h 109"/>
                <a:gd name="T6" fmla="*/ 134 w 159"/>
                <a:gd name="T7" fmla="*/ 90 h 109"/>
                <a:gd name="T8" fmla="*/ 17 w 159"/>
                <a:gd name="T9" fmla="*/ 91 h 109"/>
                <a:gd name="T10" fmla="*/ 7 w 159"/>
                <a:gd name="T11" fmla="*/ 83 h 109"/>
                <a:gd name="T12" fmla="*/ 7 w 159"/>
                <a:gd name="T13" fmla="*/ 83 h 109"/>
                <a:gd name="T14" fmla="*/ 7 w 159"/>
                <a:gd name="T15" fmla="*/ 52 h 109"/>
                <a:gd name="T16" fmla="*/ 35 w 159"/>
                <a:gd name="T17" fmla="*/ 47 h 109"/>
                <a:gd name="T18" fmla="*/ 1 w 159"/>
                <a:gd name="T19" fmla="*/ 38 h 109"/>
                <a:gd name="T20" fmla="*/ 0 w 159"/>
                <a:gd name="T21" fmla="*/ 38 h 109"/>
                <a:gd name="T22" fmla="*/ 0 w 159"/>
                <a:gd name="T23" fmla="*/ 8 h 109"/>
                <a:gd name="T24" fmla="*/ 0 w 159"/>
                <a:gd name="T25" fmla="*/ 7 h 109"/>
                <a:gd name="T26" fmla="*/ 76 w 159"/>
                <a:gd name="T27" fmla="*/ 0 h 109"/>
                <a:gd name="T28" fmla="*/ 77 w 159"/>
                <a:gd name="T29" fmla="*/ 0 h 109"/>
                <a:gd name="T30" fmla="*/ 88 w 159"/>
                <a:gd name="T31" fmla="*/ 8 h 109"/>
                <a:gd name="T32" fmla="*/ 133 w 159"/>
                <a:gd name="T33" fmla="*/ 20 h 109"/>
                <a:gd name="T34" fmla="*/ 144 w 159"/>
                <a:gd name="T35" fmla="*/ 28 h 109"/>
                <a:gd name="T36" fmla="*/ 156 w 159"/>
                <a:gd name="T37" fmla="*/ 25 h 109"/>
                <a:gd name="T38" fmla="*/ 157 w 159"/>
                <a:gd name="T39" fmla="*/ 25 h 109"/>
                <a:gd name="T40" fmla="*/ 159 w 159"/>
                <a:gd name="T41" fmla="*/ 26 h 109"/>
                <a:gd name="T42" fmla="*/ 159 w 159"/>
                <a:gd name="T43" fmla="*/ 56 h 109"/>
                <a:gd name="T44" fmla="*/ 4 w 159"/>
                <a:gd name="T45" fmla="*/ 10 h 109"/>
                <a:gd name="T46" fmla="*/ 4 w 159"/>
                <a:gd name="T47" fmla="*/ 35 h 109"/>
                <a:gd name="T48" fmla="*/ 45 w 159"/>
                <a:gd name="T49" fmla="*/ 45 h 109"/>
                <a:gd name="T50" fmla="*/ 46 w 159"/>
                <a:gd name="T51" fmla="*/ 46 h 109"/>
                <a:gd name="T52" fmla="*/ 46 w 159"/>
                <a:gd name="T53" fmla="*/ 49 h 109"/>
                <a:gd name="T54" fmla="*/ 11 w 159"/>
                <a:gd name="T55" fmla="*/ 56 h 109"/>
                <a:gd name="T56" fmla="*/ 11 w 159"/>
                <a:gd name="T57" fmla="*/ 81 h 109"/>
                <a:gd name="T58" fmla="*/ 19 w 159"/>
                <a:gd name="T59" fmla="*/ 87 h 109"/>
                <a:gd name="T60" fmla="*/ 132 w 159"/>
                <a:gd name="T61" fmla="*/ 87 h 109"/>
                <a:gd name="T62" fmla="*/ 155 w 159"/>
                <a:gd name="T63" fmla="*/ 56 h 109"/>
                <a:gd name="T64" fmla="*/ 155 w 159"/>
                <a:gd name="T65" fmla="*/ 30 h 109"/>
                <a:gd name="T66" fmla="*/ 144 w 159"/>
                <a:gd name="T67" fmla="*/ 32 h 109"/>
                <a:gd name="T68" fmla="*/ 143 w 159"/>
                <a:gd name="T69" fmla="*/ 32 h 109"/>
                <a:gd name="T70" fmla="*/ 142 w 159"/>
                <a:gd name="T71" fmla="*/ 31 h 109"/>
                <a:gd name="T72" fmla="*/ 131 w 159"/>
                <a:gd name="T73" fmla="*/ 24 h 109"/>
                <a:gd name="T74" fmla="*/ 87 w 159"/>
                <a:gd name="T75" fmla="*/ 11 h 109"/>
                <a:gd name="T76" fmla="*/ 76 w 159"/>
                <a:gd name="T77" fmla="*/ 4 h 109"/>
                <a:gd name="T78" fmla="*/ 4 w 159"/>
                <a:gd name="T79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9" h="109">
                  <a:moveTo>
                    <a:pt x="159" y="56"/>
                  </a:moveTo>
                  <a:cubicBezTo>
                    <a:pt x="159" y="57"/>
                    <a:pt x="159" y="57"/>
                    <a:pt x="159" y="57"/>
                  </a:cubicBezTo>
                  <a:cubicBezTo>
                    <a:pt x="159" y="57"/>
                    <a:pt x="159" y="57"/>
                    <a:pt x="159" y="57"/>
                  </a:cubicBezTo>
                  <a:cubicBezTo>
                    <a:pt x="158" y="70"/>
                    <a:pt x="149" y="81"/>
                    <a:pt x="134" y="90"/>
                  </a:cubicBezTo>
                  <a:cubicBezTo>
                    <a:pt x="102" y="109"/>
                    <a:pt x="50" y="109"/>
                    <a:pt x="17" y="91"/>
                  </a:cubicBezTo>
                  <a:cubicBezTo>
                    <a:pt x="14" y="89"/>
                    <a:pt x="11" y="86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105" y="9"/>
                    <a:pt x="121" y="13"/>
                    <a:pt x="133" y="20"/>
                  </a:cubicBezTo>
                  <a:cubicBezTo>
                    <a:pt x="137" y="22"/>
                    <a:pt x="140" y="25"/>
                    <a:pt x="144" y="28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9" y="26"/>
                    <a:pt x="159" y="26"/>
                    <a:pt x="159" y="26"/>
                  </a:cubicBezTo>
                  <a:lnTo>
                    <a:pt x="159" y="56"/>
                  </a:lnTo>
                  <a:close/>
                  <a:moveTo>
                    <a:pt x="4" y="10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6" y="85"/>
                    <a:pt x="19" y="87"/>
                  </a:cubicBezTo>
                  <a:cubicBezTo>
                    <a:pt x="51" y="105"/>
                    <a:pt x="101" y="105"/>
                    <a:pt x="132" y="87"/>
                  </a:cubicBezTo>
                  <a:cubicBezTo>
                    <a:pt x="147" y="78"/>
                    <a:pt x="155" y="67"/>
                    <a:pt x="155" y="5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39" y="28"/>
                    <a:pt x="135" y="26"/>
                    <a:pt x="131" y="24"/>
                  </a:cubicBezTo>
                  <a:cubicBezTo>
                    <a:pt x="119" y="17"/>
                    <a:pt x="104" y="13"/>
                    <a:pt x="87" y="11"/>
                  </a:cubicBezTo>
                  <a:cubicBezTo>
                    <a:pt x="76" y="4"/>
                    <a:pt x="76" y="4"/>
                    <a:pt x="76" y="4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任意多边形 170">
              <a:extLst>
                <a:ext uri="{FF2B5EF4-FFF2-40B4-BE49-F238E27FC236}">
                  <a16:creationId xmlns:a16="http://schemas.microsoft.com/office/drawing/2014/main" id="{2778D635-AC5F-4E74-BD85-5E524BCFD22C}"/>
                </a:ext>
              </a:extLst>
            </p:cNvPr>
            <p:cNvSpPr/>
            <p:nvPr/>
          </p:nvSpPr>
          <p:spPr bwMode="auto">
            <a:xfrm flipH="1">
              <a:off x="10398125" y="699221"/>
              <a:ext cx="723900" cy="457200"/>
            </a:xfrm>
            <a:custGeom>
              <a:avLst/>
              <a:gdLst>
                <a:gd name="T0" fmla="*/ 74 w 163"/>
                <a:gd name="T1" fmla="*/ 51 h 103"/>
                <a:gd name="T2" fmla="*/ 0 w 163"/>
                <a:gd name="T3" fmla="*/ 32 h 103"/>
                <a:gd name="T4" fmla="*/ 0 w 163"/>
                <a:gd name="T5" fmla="*/ 32 h 103"/>
                <a:gd name="T6" fmla="*/ 23 w 163"/>
                <a:gd name="T7" fmla="*/ 15 h 103"/>
                <a:gd name="T8" fmla="*/ 130 w 163"/>
                <a:gd name="T9" fmla="*/ 18 h 103"/>
                <a:gd name="T10" fmla="*/ 131 w 163"/>
                <a:gd name="T11" fmla="*/ 84 h 103"/>
                <a:gd name="T12" fmla="*/ 16 w 163"/>
                <a:gd name="T13" fmla="*/ 85 h 103"/>
                <a:gd name="T14" fmla="*/ 7 w 163"/>
                <a:gd name="T15" fmla="*/ 78 h 103"/>
                <a:gd name="T16" fmla="*/ 7 w 163"/>
                <a:gd name="T17" fmla="*/ 78 h 103"/>
                <a:gd name="T18" fmla="*/ 74 w 163"/>
                <a:gd name="T19" fmla="*/ 51 h 103"/>
                <a:gd name="T20" fmla="*/ 74 w 163"/>
                <a:gd name="T21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03">
                  <a:moveTo>
                    <a:pt x="74" y="5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" y="26"/>
                    <a:pt x="13" y="20"/>
                    <a:pt x="23" y="15"/>
                  </a:cubicBezTo>
                  <a:cubicBezTo>
                    <a:pt x="55" y="0"/>
                    <a:pt x="101" y="2"/>
                    <a:pt x="130" y="18"/>
                  </a:cubicBezTo>
                  <a:cubicBezTo>
                    <a:pt x="163" y="36"/>
                    <a:pt x="163" y="66"/>
                    <a:pt x="131" y="84"/>
                  </a:cubicBezTo>
                  <a:cubicBezTo>
                    <a:pt x="99" y="103"/>
                    <a:pt x="48" y="103"/>
                    <a:pt x="16" y="85"/>
                  </a:cubicBezTo>
                  <a:cubicBezTo>
                    <a:pt x="13" y="83"/>
                    <a:pt x="10" y="80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任意多边形 171">
              <a:extLst>
                <a:ext uri="{FF2B5EF4-FFF2-40B4-BE49-F238E27FC236}">
                  <a16:creationId xmlns:a16="http://schemas.microsoft.com/office/drawing/2014/main" id="{FEE0CCC9-80D0-4FB1-AE50-660F73296054}"/>
                </a:ext>
              </a:extLst>
            </p:cNvPr>
            <p:cNvSpPr/>
            <p:nvPr/>
          </p:nvSpPr>
          <p:spPr bwMode="auto">
            <a:xfrm flipH="1">
              <a:off x="10425112" y="689696"/>
              <a:ext cx="706438" cy="476250"/>
            </a:xfrm>
            <a:custGeom>
              <a:avLst/>
              <a:gdLst>
                <a:gd name="T0" fmla="*/ 159 w 159"/>
                <a:gd name="T1" fmla="*/ 53 h 107"/>
                <a:gd name="T2" fmla="*/ 134 w 159"/>
                <a:gd name="T3" fmla="*/ 88 h 107"/>
                <a:gd name="T4" fmla="*/ 17 w 159"/>
                <a:gd name="T5" fmla="*/ 88 h 107"/>
                <a:gd name="T6" fmla="*/ 7 w 159"/>
                <a:gd name="T7" fmla="*/ 81 h 107"/>
                <a:gd name="T8" fmla="*/ 7 w 159"/>
                <a:gd name="T9" fmla="*/ 81 h 107"/>
                <a:gd name="T10" fmla="*/ 7 w 159"/>
                <a:gd name="T11" fmla="*/ 78 h 107"/>
                <a:gd name="T12" fmla="*/ 69 w 159"/>
                <a:gd name="T13" fmla="*/ 54 h 107"/>
                <a:gd name="T14" fmla="*/ 1 w 159"/>
                <a:gd name="T15" fmla="*/ 36 h 107"/>
                <a:gd name="T16" fmla="*/ 0 w 159"/>
                <a:gd name="T17" fmla="*/ 36 h 107"/>
                <a:gd name="T18" fmla="*/ 0 w 159"/>
                <a:gd name="T19" fmla="*/ 34 h 107"/>
                <a:gd name="T20" fmla="*/ 0 w 159"/>
                <a:gd name="T21" fmla="*/ 33 h 107"/>
                <a:gd name="T22" fmla="*/ 25 w 159"/>
                <a:gd name="T23" fmla="*/ 15 h 107"/>
                <a:gd name="T24" fmla="*/ 133 w 159"/>
                <a:gd name="T25" fmla="*/ 18 h 107"/>
                <a:gd name="T26" fmla="*/ 153 w 159"/>
                <a:gd name="T27" fmla="*/ 36 h 107"/>
                <a:gd name="T28" fmla="*/ 159 w 159"/>
                <a:gd name="T29" fmla="*/ 53 h 107"/>
                <a:gd name="T30" fmla="*/ 76 w 159"/>
                <a:gd name="T31" fmla="*/ 51 h 107"/>
                <a:gd name="T32" fmla="*/ 78 w 159"/>
                <a:gd name="T33" fmla="*/ 52 h 107"/>
                <a:gd name="T34" fmla="*/ 78 w 159"/>
                <a:gd name="T35" fmla="*/ 55 h 107"/>
                <a:gd name="T36" fmla="*/ 13 w 159"/>
                <a:gd name="T37" fmla="*/ 80 h 107"/>
                <a:gd name="T38" fmla="*/ 19 w 159"/>
                <a:gd name="T39" fmla="*/ 85 h 107"/>
                <a:gd name="T40" fmla="*/ 132 w 159"/>
                <a:gd name="T41" fmla="*/ 85 h 107"/>
                <a:gd name="T42" fmla="*/ 155 w 159"/>
                <a:gd name="T43" fmla="*/ 53 h 107"/>
                <a:gd name="T44" fmla="*/ 131 w 159"/>
                <a:gd name="T45" fmla="*/ 21 h 107"/>
                <a:gd name="T46" fmla="*/ 26 w 159"/>
                <a:gd name="T47" fmla="*/ 19 h 107"/>
                <a:gd name="T48" fmla="*/ 6 w 159"/>
                <a:gd name="T49" fmla="*/ 33 h 107"/>
                <a:gd name="T50" fmla="*/ 76 w 159"/>
                <a:gd name="T51" fmla="*/ 5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107">
                  <a:moveTo>
                    <a:pt x="159" y="53"/>
                  </a:moveTo>
                  <a:cubicBezTo>
                    <a:pt x="159" y="66"/>
                    <a:pt x="150" y="79"/>
                    <a:pt x="134" y="88"/>
                  </a:cubicBezTo>
                  <a:cubicBezTo>
                    <a:pt x="102" y="107"/>
                    <a:pt x="50" y="107"/>
                    <a:pt x="17" y="88"/>
                  </a:cubicBezTo>
                  <a:cubicBezTo>
                    <a:pt x="14" y="86"/>
                    <a:pt x="11" y="84"/>
                    <a:pt x="7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" y="26"/>
                    <a:pt x="14" y="20"/>
                    <a:pt x="25" y="15"/>
                  </a:cubicBezTo>
                  <a:cubicBezTo>
                    <a:pt x="57" y="0"/>
                    <a:pt x="103" y="2"/>
                    <a:pt x="133" y="18"/>
                  </a:cubicBezTo>
                  <a:cubicBezTo>
                    <a:pt x="142" y="23"/>
                    <a:pt x="149" y="29"/>
                    <a:pt x="153" y="36"/>
                  </a:cubicBezTo>
                  <a:cubicBezTo>
                    <a:pt x="157" y="41"/>
                    <a:pt x="159" y="47"/>
                    <a:pt x="159" y="53"/>
                  </a:cubicBezTo>
                  <a:close/>
                  <a:moveTo>
                    <a:pt x="76" y="51"/>
                  </a:moveTo>
                  <a:cubicBezTo>
                    <a:pt x="78" y="52"/>
                    <a:pt x="78" y="52"/>
                    <a:pt x="78" y="52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5" y="82"/>
                    <a:pt x="17" y="84"/>
                    <a:pt x="19" y="85"/>
                  </a:cubicBezTo>
                  <a:cubicBezTo>
                    <a:pt x="50" y="103"/>
                    <a:pt x="101" y="103"/>
                    <a:pt x="132" y="85"/>
                  </a:cubicBezTo>
                  <a:cubicBezTo>
                    <a:pt x="147" y="76"/>
                    <a:pt x="155" y="65"/>
                    <a:pt x="155" y="53"/>
                  </a:cubicBezTo>
                  <a:cubicBezTo>
                    <a:pt x="155" y="41"/>
                    <a:pt x="146" y="30"/>
                    <a:pt x="131" y="21"/>
                  </a:cubicBezTo>
                  <a:cubicBezTo>
                    <a:pt x="102" y="6"/>
                    <a:pt x="57" y="4"/>
                    <a:pt x="26" y="19"/>
                  </a:cubicBezTo>
                  <a:cubicBezTo>
                    <a:pt x="18" y="23"/>
                    <a:pt x="11" y="27"/>
                    <a:pt x="6" y="33"/>
                  </a:cubicBezTo>
                  <a:lnTo>
                    <a:pt x="7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任意多边形 172">
              <a:extLst>
                <a:ext uri="{FF2B5EF4-FFF2-40B4-BE49-F238E27FC236}">
                  <a16:creationId xmlns:a16="http://schemas.microsoft.com/office/drawing/2014/main" id="{3BCD7C00-AF91-45D1-891B-4824D58C06BF}"/>
                </a:ext>
              </a:extLst>
            </p:cNvPr>
            <p:cNvSpPr/>
            <p:nvPr/>
          </p:nvSpPr>
          <p:spPr bwMode="auto">
            <a:xfrm flipH="1">
              <a:off x="10793413" y="924646"/>
              <a:ext cx="298450" cy="200025"/>
            </a:xfrm>
            <a:custGeom>
              <a:avLst/>
              <a:gdLst>
                <a:gd name="T0" fmla="*/ 0 w 67"/>
                <a:gd name="T1" fmla="*/ 27 h 45"/>
                <a:gd name="T2" fmla="*/ 67 w 67"/>
                <a:gd name="T3" fmla="*/ 0 h 45"/>
                <a:gd name="T4" fmla="*/ 67 w 67"/>
                <a:gd name="T5" fmla="*/ 1 h 45"/>
                <a:gd name="T6" fmla="*/ 44 w 67"/>
                <a:gd name="T7" fmla="*/ 45 h 45"/>
                <a:gd name="T8" fmla="*/ 44 w 67"/>
                <a:gd name="T9" fmla="*/ 45 h 45"/>
                <a:gd name="T10" fmla="*/ 9 w 67"/>
                <a:gd name="T11" fmla="*/ 34 h 45"/>
                <a:gd name="T12" fmla="*/ 0 w 67"/>
                <a:gd name="T13" fmla="*/ 27 h 45"/>
                <a:gd name="T14" fmla="*/ 0 w 67"/>
                <a:gd name="T15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45">
                  <a:moveTo>
                    <a:pt x="0" y="27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1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31" y="43"/>
                    <a:pt x="19" y="39"/>
                    <a:pt x="9" y="34"/>
                  </a:cubicBezTo>
                  <a:cubicBezTo>
                    <a:pt x="6" y="32"/>
                    <a:pt x="3" y="29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任意多边形 173">
              <a:extLst>
                <a:ext uri="{FF2B5EF4-FFF2-40B4-BE49-F238E27FC236}">
                  <a16:creationId xmlns:a16="http://schemas.microsoft.com/office/drawing/2014/main" id="{A4E560CE-1492-448A-AE11-C1698FF4B4A9}"/>
                </a:ext>
              </a:extLst>
            </p:cNvPr>
            <p:cNvSpPr/>
            <p:nvPr/>
          </p:nvSpPr>
          <p:spPr bwMode="auto">
            <a:xfrm flipH="1">
              <a:off x="10785475" y="916709"/>
              <a:ext cx="314325" cy="222250"/>
            </a:xfrm>
            <a:custGeom>
              <a:avLst/>
              <a:gdLst>
                <a:gd name="T0" fmla="*/ 47 w 71"/>
                <a:gd name="T1" fmla="*/ 50 h 50"/>
                <a:gd name="T2" fmla="*/ 45 w 71"/>
                <a:gd name="T3" fmla="*/ 49 h 50"/>
                <a:gd name="T4" fmla="*/ 10 w 71"/>
                <a:gd name="T5" fmla="*/ 37 h 50"/>
                <a:gd name="T6" fmla="*/ 1 w 71"/>
                <a:gd name="T7" fmla="*/ 31 h 50"/>
                <a:gd name="T8" fmla="*/ 0 w 71"/>
                <a:gd name="T9" fmla="*/ 30 h 50"/>
                <a:gd name="T10" fmla="*/ 0 w 71"/>
                <a:gd name="T11" fmla="*/ 27 h 50"/>
                <a:gd name="T12" fmla="*/ 68 w 71"/>
                <a:gd name="T13" fmla="*/ 1 h 50"/>
                <a:gd name="T14" fmla="*/ 69 w 71"/>
                <a:gd name="T15" fmla="*/ 0 h 50"/>
                <a:gd name="T16" fmla="*/ 71 w 71"/>
                <a:gd name="T17" fmla="*/ 2 h 50"/>
                <a:gd name="T18" fmla="*/ 47 w 71"/>
                <a:gd name="T19" fmla="*/ 50 h 50"/>
                <a:gd name="T20" fmla="*/ 12 w 71"/>
                <a:gd name="T21" fmla="*/ 34 h 50"/>
                <a:gd name="T22" fmla="*/ 45 w 71"/>
                <a:gd name="T23" fmla="*/ 45 h 50"/>
                <a:gd name="T24" fmla="*/ 64 w 71"/>
                <a:gd name="T25" fmla="*/ 6 h 50"/>
                <a:gd name="T26" fmla="*/ 6 w 71"/>
                <a:gd name="T27" fmla="*/ 29 h 50"/>
                <a:gd name="T28" fmla="*/ 12 w 71"/>
                <a:gd name="T2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50">
                  <a:moveTo>
                    <a:pt x="47" y="50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32" y="47"/>
                    <a:pt x="20" y="43"/>
                    <a:pt x="10" y="37"/>
                  </a:cubicBezTo>
                  <a:cubicBezTo>
                    <a:pt x="7" y="35"/>
                    <a:pt x="4" y="33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1" y="2"/>
                    <a:pt x="71" y="2"/>
                    <a:pt x="71" y="2"/>
                  </a:cubicBezTo>
                  <a:lnTo>
                    <a:pt x="47" y="50"/>
                  </a:lnTo>
                  <a:close/>
                  <a:moveTo>
                    <a:pt x="12" y="34"/>
                  </a:moveTo>
                  <a:cubicBezTo>
                    <a:pt x="21" y="39"/>
                    <a:pt x="33" y="43"/>
                    <a:pt x="45" y="4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1"/>
                    <a:pt x="10" y="33"/>
                    <a:pt x="12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任意多边形 174">
              <a:extLst>
                <a:ext uri="{FF2B5EF4-FFF2-40B4-BE49-F238E27FC236}">
                  <a16:creationId xmlns:a16="http://schemas.microsoft.com/office/drawing/2014/main" id="{F54F585C-5C0A-4BC9-9838-7D707E5F9F51}"/>
                </a:ext>
              </a:extLst>
            </p:cNvPr>
            <p:cNvSpPr/>
            <p:nvPr/>
          </p:nvSpPr>
          <p:spPr bwMode="auto">
            <a:xfrm flipH="1">
              <a:off x="10793412" y="929409"/>
              <a:ext cx="103188" cy="204788"/>
            </a:xfrm>
            <a:custGeom>
              <a:avLst/>
              <a:gdLst>
                <a:gd name="T0" fmla="*/ 23 w 23"/>
                <a:gd name="T1" fmla="*/ 0 h 46"/>
                <a:gd name="T2" fmla="*/ 23 w 23"/>
                <a:gd name="T3" fmla="*/ 0 h 46"/>
                <a:gd name="T4" fmla="*/ 23 w 23"/>
                <a:gd name="T5" fmla="*/ 46 h 46"/>
                <a:gd name="T6" fmla="*/ 23 w 23"/>
                <a:gd name="T7" fmla="*/ 46 h 46"/>
                <a:gd name="T8" fmla="*/ 0 w 23"/>
                <a:gd name="T9" fmla="*/ 44 h 46"/>
                <a:gd name="T10" fmla="*/ 23 w 23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6"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5" y="46"/>
                    <a:pt x="7" y="46"/>
                    <a:pt x="0" y="44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任意多边形 175">
              <a:extLst>
                <a:ext uri="{FF2B5EF4-FFF2-40B4-BE49-F238E27FC236}">
                  <a16:creationId xmlns:a16="http://schemas.microsoft.com/office/drawing/2014/main" id="{0441632B-68BA-4599-88C2-F173453C27FB}"/>
                </a:ext>
              </a:extLst>
            </p:cNvPr>
            <p:cNvSpPr/>
            <p:nvPr/>
          </p:nvSpPr>
          <p:spPr bwMode="auto">
            <a:xfrm flipH="1">
              <a:off x="11025188" y="1045296"/>
              <a:ext cx="69850" cy="165100"/>
            </a:xfrm>
            <a:custGeom>
              <a:avLst/>
              <a:gdLst>
                <a:gd name="T0" fmla="*/ 16 w 16"/>
                <a:gd name="T1" fmla="*/ 10 h 37"/>
                <a:gd name="T2" fmla="*/ 16 w 16"/>
                <a:gd name="T3" fmla="*/ 37 h 37"/>
                <a:gd name="T4" fmla="*/ 0 w 16"/>
                <a:gd name="T5" fmla="*/ 28 h 37"/>
                <a:gd name="T6" fmla="*/ 1 w 16"/>
                <a:gd name="T7" fmla="*/ 0 h 37"/>
                <a:gd name="T8" fmla="*/ 16 w 16"/>
                <a:gd name="T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7">
                  <a:moveTo>
                    <a:pt x="16" y="1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1" y="36"/>
                    <a:pt x="4" y="31"/>
                    <a:pt x="0" y="28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任意多边形 176">
              <a:extLst>
                <a:ext uri="{FF2B5EF4-FFF2-40B4-BE49-F238E27FC236}">
                  <a16:creationId xmlns:a16="http://schemas.microsoft.com/office/drawing/2014/main" id="{6D7FEF74-0CF5-4E53-831E-96776F8DC951}"/>
                </a:ext>
              </a:extLst>
            </p:cNvPr>
            <p:cNvSpPr/>
            <p:nvPr/>
          </p:nvSpPr>
          <p:spPr bwMode="auto">
            <a:xfrm flipH="1">
              <a:off x="10785475" y="916709"/>
              <a:ext cx="123825" cy="227013"/>
            </a:xfrm>
            <a:custGeom>
              <a:avLst/>
              <a:gdLst>
                <a:gd name="T0" fmla="*/ 28 w 28"/>
                <a:gd name="T1" fmla="*/ 51 h 51"/>
                <a:gd name="T2" fmla="*/ 26 w 28"/>
                <a:gd name="T3" fmla="*/ 51 h 51"/>
                <a:gd name="T4" fmla="*/ 2 w 28"/>
                <a:gd name="T5" fmla="*/ 49 h 51"/>
                <a:gd name="T6" fmla="*/ 0 w 28"/>
                <a:gd name="T7" fmla="*/ 49 h 51"/>
                <a:gd name="T8" fmla="*/ 24 w 28"/>
                <a:gd name="T9" fmla="*/ 2 h 51"/>
                <a:gd name="T10" fmla="*/ 25 w 28"/>
                <a:gd name="T11" fmla="*/ 0 h 51"/>
                <a:gd name="T12" fmla="*/ 28 w 28"/>
                <a:gd name="T13" fmla="*/ 1 h 51"/>
                <a:gd name="T14" fmla="*/ 28 w 28"/>
                <a:gd name="T15" fmla="*/ 51 h 51"/>
                <a:gd name="T16" fmla="*/ 24 w 28"/>
                <a:gd name="T17" fmla="*/ 47 h 51"/>
                <a:gd name="T18" fmla="*/ 24 w 28"/>
                <a:gd name="T19" fmla="*/ 11 h 51"/>
                <a:gd name="T20" fmla="*/ 6 w 28"/>
                <a:gd name="T21" fmla="*/ 46 h 51"/>
                <a:gd name="T22" fmla="*/ 24 w 28"/>
                <a:gd name="T2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51">
                  <a:moveTo>
                    <a:pt x="28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8" y="51"/>
                    <a:pt x="10" y="51"/>
                    <a:pt x="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8" y="51"/>
                  </a:lnTo>
                  <a:close/>
                  <a:moveTo>
                    <a:pt x="24" y="47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2" y="47"/>
                    <a:pt x="18" y="47"/>
                    <a:pt x="24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任意多边形 177">
              <a:extLst>
                <a:ext uri="{FF2B5EF4-FFF2-40B4-BE49-F238E27FC236}">
                  <a16:creationId xmlns:a16="http://schemas.microsoft.com/office/drawing/2014/main" id="{7D6F3815-83B0-4DED-B48E-F5193B659B62}"/>
                </a:ext>
              </a:extLst>
            </p:cNvPr>
            <p:cNvSpPr/>
            <p:nvPr/>
          </p:nvSpPr>
          <p:spPr bwMode="auto">
            <a:xfrm flipH="1">
              <a:off x="10721975" y="929409"/>
              <a:ext cx="71438" cy="204788"/>
            </a:xfrm>
            <a:custGeom>
              <a:avLst/>
              <a:gdLst>
                <a:gd name="T0" fmla="*/ 0 w 16"/>
                <a:gd name="T1" fmla="*/ 46 h 46"/>
                <a:gd name="T2" fmla="*/ 0 w 16"/>
                <a:gd name="T3" fmla="*/ 0 h 46"/>
                <a:gd name="T4" fmla="*/ 0 w 16"/>
                <a:gd name="T5" fmla="*/ 0 h 46"/>
                <a:gd name="T6" fmla="*/ 16 w 16"/>
                <a:gd name="T7" fmla="*/ 45 h 46"/>
                <a:gd name="T8" fmla="*/ 0 w 1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6">
                  <a:moveTo>
                    <a:pt x="0" y="4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1" y="46"/>
                    <a:pt x="5" y="46"/>
                    <a:pt x="0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任意多边形 178">
              <a:extLst>
                <a:ext uri="{FF2B5EF4-FFF2-40B4-BE49-F238E27FC236}">
                  <a16:creationId xmlns:a16="http://schemas.microsoft.com/office/drawing/2014/main" id="{F67D4480-EE63-4D4E-8339-23F6A3DBC03E}"/>
                </a:ext>
              </a:extLst>
            </p:cNvPr>
            <p:cNvSpPr/>
            <p:nvPr/>
          </p:nvSpPr>
          <p:spPr bwMode="auto">
            <a:xfrm flipH="1">
              <a:off x="10709275" y="921471"/>
              <a:ext cx="98425" cy="222250"/>
            </a:xfrm>
            <a:custGeom>
              <a:avLst/>
              <a:gdLst>
                <a:gd name="T0" fmla="*/ 22 w 22"/>
                <a:gd name="T1" fmla="*/ 49 h 50"/>
                <a:gd name="T2" fmla="*/ 19 w 22"/>
                <a:gd name="T3" fmla="*/ 49 h 50"/>
                <a:gd name="T4" fmla="*/ 3 w 22"/>
                <a:gd name="T5" fmla="*/ 50 h 50"/>
                <a:gd name="T6" fmla="*/ 1 w 22"/>
                <a:gd name="T7" fmla="*/ 50 h 50"/>
                <a:gd name="T8" fmla="*/ 0 w 22"/>
                <a:gd name="T9" fmla="*/ 2 h 50"/>
                <a:gd name="T10" fmla="*/ 1 w 22"/>
                <a:gd name="T11" fmla="*/ 0 h 50"/>
                <a:gd name="T12" fmla="*/ 4 w 22"/>
                <a:gd name="T13" fmla="*/ 0 h 50"/>
                <a:gd name="T14" fmla="*/ 22 w 22"/>
                <a:gd name="T15" fmla="*/ 49 h 50"/>
                <a:gd name="T16" fmla="*/ 16 w 22"/>
                <a:gd name="T17" fmla="*/ 46 h 50"/>
                <a:gd name="T18" fmla="*/ 5 w 22"/>
                <a:gd name="T19" fmla="*/ 13 h 50"/>
                <a:gd name="T20" fmla="*/ 5 w 22"/>
                <a:gd name="T21" fmla="*/ 46 h 50"/>
                <a:gd name="T22" fmla="*/ 16 w 22"/>
                <a:gd name="T2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0">
                  <a:moveTo>
                    <a:pt x="22" y="49"/>
                  </a:moveTo>
                  <a:cubicBezTo>
                    <a:pt x="19" y="49"/>
                    <a:pt x="19" y="49"/>
                    <a:pt x="19" y="49"/>
                  </a:cubicBezTo>
                  <a:cubicBezTo>
                    <a:pt x="14" y="50"/>
                    <a:pt x="8" y="50"/>
                    <a:pt x="3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2" y="49"/>
                  </a:lnTo>
                  <a:close/>
                  <a:moveTo>
                    <a:pt x="16" y="46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8" y="46"/>
                    <a:pt x="12" y="46"/>
                    <a:pt x="16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7DAB9F4D-BC9B-4852-8B09-177C924E07C2}"/>
                </a:ext>
              </a:extLst>
            </p:cNvPr>
            <p:cNvSpPr/>
            <p:nvPr/>
          </p:nvSpPr>
          <p:spPr bwMode="auto">
            <a:xfrm flipH="1">
              <a:off x="10887075" y="1124671"/>
              <a:ext cx="17463" cy="13017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C550EF0E-3099-4126-B2CC-524BC4644CCA}"/>
                </a:ext>
              </a:extLst>
            </p:cNvPr>
            <p:cNvSpPr/>
            <p:nvPr/>
          </p:nvSpPr>
          <p:spPr bwMode="auto">
            <a:xfrm flipH="1">
              <a:off x="10501312" y="1050059"/>
              <a:ext cx="17463" cy="123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456AC8A7-AF9B-46F3-B14B-BEB5A0D022CE}"/>
                </a:ext>
              </a:extLst>
            </p:cNvPr>
            <p:cNvSpPr/>
            <p:nvPr/>
          </p:nvSpPr>
          <p:spPr bwMode="auto">
            <a:xfrm flipH="1">
              <a:off x="10541000" y="1080221"/>
              <a:ext cx="17463" cy="1254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任意多边形 182">
              <a:extLst>
                <a:ext uri="{FF2B5EF4-FFF2-40B4-BE49-F238E27FC236}">
                  <a16:creationId xmlns:a16="http://schemas.microsoft.com/office/drawing/2014/main" id="{0808C808-2D45-4856-9E10-8855A2143508}"/>
                </a:ext>
              </a:extLst>
            </p:cNvPr>
            <p:cNvSpPr/>
            <p:nvPr/>
          </p:nvSpPr>
          <p:spPr bwMode="auto">
            <a:xfrm flipH="1">
              <a:off x="11033125" y="862734"/>
              <a:ext cx="22225" cy="128588"/>
            </a:xfrm>
            <a:custGeom>
              <a:avLst/>
              <a:gdLst>
                <a:gd name="T0" fmla="*/ 11 w 14"/>
                <a:gd name="T1" fmla="*/ 0 h 81"/>
                <a:gd name="T2" fmla="*/ 0 w 14"/>
                <a:gd name="T3" fmla="*/ 0 h 81"/>
                <a:gd name="T4" fmla="*/ 0 w 14"/>
                <a:gd name="T5" fmla="*/ 81 h 81"/>
                <a:gd name="T6" fmla="*/ 14 w 14"/>
                <a:gd name="T7" fmla="*/ 81 h 81"/>
                <a:gd name="T8" fmla="*/ 11 w 1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1">
                  <a:moveTo>
                    <a:pt x="11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14" y="8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任意多边形 183">
              <a:extLst>
                <a:ext uri="{FF2B5EF4-FFF2-40B4-BE49-F238E27FC236}">
                  <a16:creationId xmlns:a16="http://schemas.microsoft.com/office/drawing/2014/main" id="{373CBCA3-A34D-4A92-AAE3-29E94CACFB6D}"/>
                </a:ext>
              </a:extLst>
            </p:cNvPr>
            <p:cNvSpPr/>
            <p:nvPr/>
          </p:nvSpPr>
          <p:spPr bwMode="auto">
            <a:xfrm flipH="1">
              <a:off x="10975975" y="1121496"/>
              <a:ext cx="182563" cy="163513"/>
            </a:xfrm>
            <a:custGeom>
              <a:avLst/>
              <a:gdLst>
                <a:gd name="T0" fmla="*/ 41 w 41"/>
                <a:gd name="T1" fmla="*/ 33 h 37"/>
                <a:gd name="T2" fmla="*/ 9 w 41"/>
                <a:gd name="T3" fmla="*/ 18 h 37"/>
                <a:gd name="T4" fmla="*/ 4 w 41"/>
                <a:gd name="T5" fmla="*/ 10 h 37"/>
                <a:gd name="T6" fmla="*/ 4 w 41"/>
                <a:gd name="T7" fmla="*/ 0 h 37"/>
                <a:gd name="T8" fmla="*/ 0 w 41"/>
                <a:gd name="T9" fmla="*/ 1 h 37"/>
                <a:gd name="T10" fmla="*/ 0 w 41"/>
                <a:gd name="T11" fmla="*/ 10 h 37"/>
                <a:gd name="T12" fmla="*/ 6 w 41"/>
                <a:gd name="T13" fmla="*/ 21 h 37"/>
                <a:gd name="T14" fmla="*/ 40 w 41"/>
                <a:gd name="T15" fmla="*/ 37 h 37"/>
                <a:gd name="T16" fmla="*/ 41 w 41"/>
                <a:gd name="T17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7">
                  <a:moveTo>
                    <a:pt x="41" y="33"/>
                  </a:moveTo>
                  <a:cubicBezTo>
                    <a:pt x="26" y="31"/>
                    <a:pt x="14" y="23"/>
                    <a:pt x="9" y="18"/>
                  </a:cubicBezTo>
                  <a:cubicBezTo>
                    <a:pt x="6" y="16"/>
                    <a:pt x="5" y="13"/>
                    <a:pt x="4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4"/>
                    <a:pt x="3" y="19"/>
                    <a:pt x="6" y="21"/>
                  </a:cubicBezTo>
                  <a:cubicBezTo>
                    <a:pt x="12" y="26"/>
                    <a:pt x="24" y="34"/>
                    <a:pt x="40" y="37"/>
                  </a:cubicBezTo>
                  <a:lnTo>
                    <a:pt x="41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任意多边形 184">
              <a:extLst>
                <a:ext uri="{FF2B5EF4-FFF2-40B4-BE49-F238E27FC236}">
                  <a16:creationId xmlns:a16="http://schemas.microsoft.com/office/drawing/2014/main" id="{A03A6FB3-6096-429B-BF41-0A79734A45A9}"/>
                </a:ext>
              </a:extLst>
            </p:cNvPr>
            <p:cNvSpPr/>
            <p:nvPr/>
          </p:nvSpPr>
          <p:spPr bwMode="auto">
            <a:xfrm flipH="1">
              <a:off x="10869613" y="1277071"/>
              <a:ext cx="66675" cy="30163"/>
            </a:xfrm>
            <a:custGeom>
              <a:avLst/>
              <a:gdLst>
                <a:gd name="T0" fmla="*/ 42 w 42"/>
                <a:gd name="T1" fmla="*/ 8 h 19"/>
                <a:gd name="T2" fmla="*/ 0 w 42"/>
                <a:gd name="T3" fmla="*/ 0 h 19"/>
                <a:gd name="T4" fmla="*/ 0 w 42"/>
                <a:gd name="T5" fmla="*/ 11 h 19"/>
                <a:gd name="T6" fmla="*/ 42 w 42"/>
                <a:gd name="T7" fmla="*/ 19 h 19"/>
                <a:gd name="T8" fmla="*/ 42 w 42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9">
                  <a:moveTo>
                    <a:pt x="42" y="8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42" y="19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任意多边形 185">
              <a:extLst>
                <a:ext uri="{FF2B5EF4-FFF2-40B4-BE49-F238E27FC236}">
                  <a16:creationId xmlns:a16="http://schemas.microsoft.com/office/drawing/2014/main" id="{A02A332C-F9D9-4BCC-8609-56E10B047634}"/>
                </a:ext>
              </a:extLst>
            </p:cNvPr>
            <p:cNvSpPr/>
            <p:nvPr/>
          </p:nvSpPr>
          <p:spPr bwMode="auto">
            <a:xfrm flipH="1">
              <a:off x="10788650" y="654771"/>
              <a:ext cx="147638" cy="39688"/>
            </a:xfrm>
            <a:custGeom>
              <a:avLst/>
              <a:gdLst>
                <a:gd name="T0" fmla="*/ 33 w 33"/>
                <a:gd name="T1" fmla="*/ 1 h 9"/>
                <a:gd name="T2" fmla="*/ 0 w 33"/>
                <a:gd name="T3" fmla="*/ 5 h 9"/>
                <a:gd name="T4" fmla="*/ 2 w 33"/>
                <a:gd name="T5" fmla="*/ 9 h 9"/>
                <a:gd name="T6" fmla="*/ 32 w 33"/>
                <a:gd name="T7" fmla="*/ 5 h 9"/>
                <a:gd name="T8" fmla="*/ 33 w 3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">
                  <a:moveTo>
                    <a:pt x="33" y="1"/>
                  </a:moveTo>
                  <a:cubicBezTo>
                    <a:pt x="16" y="0"/>
                    <a:pt x="1" y="5"/>
                    <a:pt x="0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6" y="4"/>
                    <a:pt x="32" y="5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任意多边形 186">
              <a:extLst>
                <a:ext uri="{FF2B5EF4-FFF2-40B4-BE49-F238E27FC236}">
                  <a16:creationId xmlns:a16="http://schemas.microsoft.com/office/drawing/2014/main" id="{F737D795-3DE1-42DD-9E62-AA513455A2E5}"/>
                </a:ext>
              </a:extLst>
            </p:cNvPr>
            <p:cNvSpPr/>
            <p:nvPr/>
          </p:nvSpPr>
          <p:spPr bwMode="auto">
            <a:xfrm flipH="1">
              <a:off x="10953750" y="684934"/>
              <a:ext cx="57150" cy="36513"/>
            </a:xfrm>
            <a:custGeom>
              <a:avLst/>
              <a:gdLst>
                <a:gd name="T0" fmla="*/ 33 w 36"/>
                <a:gd name="T1" fmla="*/ 0 h 23"/>
                <a:gd name="T2" fmla="*/ 0 w 36"/>
                <a:gd name="T3" fmla="*/ 14 h 23"/>
                <a:gd name="T4" fmla="*/ 3 w 36"/>
                <a:gd name="T5" fmla="*/ 23 h 23"/>
                <a:gd name="T6" fmla="*/ 36 w 36"/>
                <a:gd name="T7" fmla="*/ 11 h 23"/>
                <a:gd name="T8" fmla="*/ 33 w 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3" y="0"/>
                  </a:moveTo>
                  <a:lnTo>
                    <a:pt x="0" y="14"/>
                  </a:lnTo>
                  <a:lnTo>
                    <a:pt x="3" y="23"/>
                  </a:lnTo>
                  <a:lnTo>
                    <a:pt x="36" y="1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任意多边形 188">
              <a:extLst>
                <a:ext uri="{FF2B5EF4-FFF2-40B4-BE49-F238E27FC236}">
                  <a16:creationId xmlns:a16="http://schemas.microsoft.com/office/drawing/2014/main" id="{EA0E09ED-17FC-4160-9DD2-7F810A98BADA}"/>
                </a:ext>
              </a:extLst>
            </p:cNvPr>
            <p:cNvSpPr/>
            <p:nvPr/>
          </p:nvSpPr>
          <p:spPr bwMode="auto">
            <a:xfrm flipH="1">
              <a:off x="11188700" y="538884"/>
              <a:ext cx="57150" cy="106363"/>
            </a:xfrm>
            <a:custGeom>
              <a:avLst/>
              <a:gdLst>
                <a:gd name="T0" fmla="*/ 3 w 13"/>
                <a:gd name="T1" fmla="*/ 24 h 24"/>
                <a:gd name="T2" fmla="*/ 6 w 13"/>
                <a:gd name="T3" fmla="*/ 0 h 24"/>
                <a:gd name="T4" fmla="*/ 2 w 13"/>
                <a:gd name="T5" fmla="*/ 3 h 24"/>
                <a:gd name="T6" fmla="*/ 0 w 13"/>
                <a:gd name="T7" fmla="*/ 20 h 24"/>
                <a:gd name="T8" fmla="*/ 3 w 1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3" y="24"/>
                  </a:moveTo>
                  <a:cubicBezTo>
                    <a:pt x="7" y="20"/>
                    <a:pt x="13" y="10"/>
                    <a:pt x="6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9" y="12"/>
                    <a:pt x="0" y="20"/>
                    <a:pt x="0" y="20"/>
                  </a:cubicBezTo>
                  <a:lnTo>
                    <a:pt x="3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任意多边形 201">
              <a:extLst>
                <a:ext uri="{FF2B5EF4-FFF2-40B4-BE49-F238E27FC236}">
                  <a16:creationId xmlns:a16="http://schemas.microsoft.com/office/drawing/2014/main" id="{44B90BA6-3FB2-4C0A-BA5A-48ADF37DECFE}"/>
                </a:ext>
              </a:extLst>
            </p:cNvPr>
            <p:cNvSpPr/>
            <p:nvPr/>
          </p:nvSpPr>
          <p:spPr bwMode="auto">
            <a:xfrm flipH="1">
              <a:off x="11282363" y="457921"/>
              <a:ext cx="88900" cy="142875"/>
            </a:xfrm>
            <a:custGeom>
              <a:avLst/>
              <a:gdLst>
                <a:gd name="T0" fmla="*/ 17 w 20"/>
                <a:gd name="T1" fmla="*/ 23 h 32"/>
                <a:gd name="T2" fmla="*/ 3 w 20"/>
                <a:gd name="T3" fmla="*/ 32 h 32"/>
                <a:gd name="T4" fmla="*/ 0 w 20"/>
                <a:gd name="T5" fmla="*/ 30 h 32"/>
                <a:gd name="T6" fmla="*/ 0 w 20"/>
                <a:gd name="T7" fmla="*/ 14 h 32"/>
                <a:gd name="T8" fmla="*/ 3 w 20"/>
                <a:gd name="T9" fmla="*/ 9 h 32"/>
                <a:gd name="T10" fmla="*/ 17 w 20"/>
                <a:gd name="T11" fmla="*/ 0 h 32"/>
                <a:gd name="T12" fmla="*/ 20 w 20"/>
                <a:gd name="T13" fmla="*/ 2 h 32"/>
                <a:gd name="T14" fmla="*/ 20 w 20"/>
                <a:gd name="T15" fmla="*/ 18 h 32"/>
                <a:gd name="T16" fmla="*/ 17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7" y="23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2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0"/>
                    <a:pt x="20" y="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任意多边形 202">
              <a:extLst>
                <a:ext uri="{FF2B5EF4-FFF2-40B4-BE49-F238E27FC236}">
                  <a16:creationId xmlns:a16="http://schemas.microsoft.com/office/drawing/2014/main" id="{9DB4E89D-8BA4-437A-8EE1-7A9A38EC41CD}"/>
                </a:ext>
              </a:extLst>
            </p:cNvPr>
            <p:cNvSpPr/>
            <p:nvPr/>
          </p:nvSpPr>
          <p:spPr bwMode="auto">
            <a:xfrm flipH="1">
              <a:off x="11272837" y="445221"/>
              <a:ext cx="106363" cy="165100"/>
            </a:xfrm>
            <a:custGeom>
              <a:avLst/>
              <a:gdLst>
                <a:gd name="T0" fmla="*/ 2 w 24"/>
                <a:gd name="T1" fmla="*/ 37 h 37"/>
                <a:gd name="T2" fmla="*/ 0 w 24"/>
                <a:gd name="T3" fmla="*/ 33 h 37"/>
                <a:gd name="T4" fmla="*/ 0 w 24"/>
                <a:gd name="T5" fmla="*/ 17 h 37"/>
                <a:gd name="T6" fmla="*/ 3 w 24"/>
                <a:gd name="T7" fmla="*/ 10 h 37"/>
                <a:gd name="T8" fmla="*/ 18 w 24"/>
                <a:gd name="T9" fmla="*/ 1 h 37"/>
                <a:gd name="T10" fmla="*/ 22 w 24"/>
                <a:gd name="T11" fmla="*/ 1 h 37"/>
                <a:gd name="T12" fmla="*/ 24 w 24"/>
                <a:gd name="T13" fmla="*/ 5 h 37"/>
                <a:gd name="T14" fmla="*/ 24 w 24"/>
                <a:gd name="T15" fmla="*/ 21 h 37"/>
                <a:gd name="T16" fmla="*/ 20 w 24"/>
                <a:gd name="T17" fmla="*/ 28 h 37"/>
                <a:gd name="T18" fmla="*/ 6 w 24"/>
                <a:gd name="T19" fmla="*/ 37 h 37"/>
                <a:gd name="T20" fmla="*/ 4 w 24"/>
                <a:gd name="T21" fmla="*/ 37 h 37"/>
                <a:gd name="T22" fmla="*/ 2 w 24"/>
                <a:gd name="T23" fmla="*/ 37 h 37"/>
                <a:gd name="T24" fmla="*/ 18 w 24"/>
                <a:gd name="T25" fmla="*/ 24 h 37"/>
                <a:gd name="T26" fmla="*/ 19 w 24"/>
                <a:gd name="T27" fmla="*/ 21 h 37"/>
                <a:gd name="T28" fmla="*/ 19 w 24"/>
                <a:gd name="T29" fmla="*/ 6 h 37"/>
                <a:gd name="T30" fmla="*/ 6 w 24"/>
                <a:gd name="T31" fmla="*/ 14 h 37"/>
                <a:gd name="T32" fmla="*/ 4 w 24"/>
                <a:gd name="T33" fmla="*/ 17 h 37"/>
                <a:gd name="T34" fmla="*/ 4 w 24"/>
                <a:gd name="T35" fmla="*/ 32 h 37"/>
                <a:gd name="T36" fmla="*/ 18 w 24"/>
                <a:gd name="T3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37">
                  <a:moveTo>
                    <a:pt x="2" y="37"/>
                  </a:moveTo>
                  <a:cubicBezTo>
                    <a:pt x="0" y="36"/>
                    <a:pt x="0" y="35"/>
                    <a:pt x="0" y="3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1" y="0"/>
                    <a:pt x="22" y="1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4"/>
                    <a:pt x="23" y="27"/>
                    <a:pt x="20" y="2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4" y="37"/>
                    <a:pt x="4" y="37"/>
                  </a:cubicBezTo>
                  <a:cubicBezTo>
                    <a:pt x="3" y="37"/>
                    <a:pt x="2" y="37"/>
                    <a:pt x="2" y="37"/>
                  </a:cubicBezTo>
                  <a:close/>
                  <a:moveTo>
                    <a:pt x="18" y="24"/>
                  </a:moveTo>
                  <a:cubicBezTo>
                    <a:pt x="19" y="24"/>
                    <a:pt x="19" y="22"/>
                    <a:pt x="19" y="2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4" y="15"/>
                    <a:pt x="4" y="1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8" y="24"/>
                    <a:pt x="18" y="24"/>
                    <a:pt x="18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87A005C8-5D1A-4D95-8178-767F8D5D670E}"/>
              </a:ext>
            </a:extLst>
          </p:cNvPr>
          <p:cNvGrpSpPr/>
          <p:nvPr userDrawn="1"/>
        </p:nvGrpSpPr>
        <p:grpSpPr>
          <a:xfrm flipH="1">
            <a:off x="8649002" y="1868476"/>
            <a:ext cx="1472968" cy="1996260"/>
            <a:chOff x="7867650" y="-1666154"/>
            <a:chExt cx="603250" cy="817563"/>
          </a:xfrm>
        </p:grpSpPr>
        <p:sp>
          <p:nvSpPr>
            <p:cNvPr id="230" name="任意多边形 214">
              <a:extLst>
                <a:ext uri="{FF2B5EF4-FFF2-40B4-BE49-F238E27FC236}">
                  <a16:creationId xmlns:a16="http://schemas.microsoft.com/office/drawing/2014/main" id="{B09C7851-5521-4939-8496-352BDE5015B6}"/>
                </a:ext>
              </a:extLst>
            </p:cNvPr>
            <p:cNvSpPr/>
            <p:nvPr/>
          </p:nvSpPr>
          <p:spPr bwMode="auto">
            <a:xfrm flipH="1">
              <a:off x="8139113" y="-1088304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任意多边形 215">
              <a:extLst>
                <a:ext uri="{FF2B5EF4-FFF2-40B4-BE49-F238E27FC236}">
                  <a16:creationId xmlns:a16="http://schemas.microsoft.com/office/drawing/2014/main" id="{AE56DF7B-DFA3-41D6-B74F-DE63FFC2C4D5}"/>
                </a:ext>
              </a:extLst>
            </p:cNvPr>
            <p:cNvSpPr/>
            <p:nvPr/>
          </p:nvSpPr>
          <p:spPr bwMode="auto">
            <a:xfrm flipH="1">
              <a:off x="8129588" y="-1096241"/>
              <a:ext cx="142875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6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7 w 32"/>
                <a:gd name="T31" fmla="*/ 30 h 44"/>
                <a:gd name="T32" fmla="*/ 8 w 32"/>
                <a:gd name="T33" fmla="*/ 6 h 44"/>
                <a:gd name="T34" fmla="*/ 5 w 32"/>
                <a:gd name="T35" fmla="*/ 19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任意多边形 216">
              <a:extLst>
                <a:ext uri="{FF2B5EF4-FFF2-40B4-BE49-F238E27FC236}">
                  <a16:creationId xmlns:a16="http://schemas.microsoft.com/office/drawing/2014/main" id="{7286F63F-D25C-4463-9BBA-C23BE7297A1E}"/>
                </a:ext>
              </a:extLst>
            </p:cNvPr>
            <p:cNvSpPr/>
            <p:nvPr/>
          </p:nvSpPr>
          <p:spPr bwMode="auto">
            <a:xfrm flipH="1">
              <a:off x="7877175" y="-1510579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2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6 h 147"/>
                <a:gd name="T34" fmla="*/ 86 w 117"/>
                <a:gd name="T35" fmla="*/ 117 h 147"/>
                <a:gd name="T36" fmla="*/ 98 w 117"/>
                <a:gd name="T37" fmla="*/ 146 h 147"/>
                <a:gd name="T38" fmla="*/ 98 w 117"/>
                <a:gd name="T39" fmla="*/ 146 h 147"/>
                <a:gd name="T40" fmla="*/ 115 w 117"/>
                <a:gd name="T41" fmla="*/ 136 h 147"/>
                <a:gd name="T42" fmla="*/ 115 w 117"/>
                <a:gd name="T43" fmla="*/ 136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2" y="122"/>
                  </a:cubicBezTo>
                  <a:cubicBezTo>
                    <a:pt x="63" y="122"/>
                    <a:pt x="63" y="122"/>
                    <a:pt x="63" y="121"/>
                  </a:cubicBezTo>
                  <a:cubicBezTo>
                    <a:pt x="61" y="117"/>
                    <a:pt x="57" y="108"/>
                    <a:pt x="58" y="102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任意多边形 217">
              <a:extLst>
                <a:ext uri="{FF2B5EF4-FFF2-40B4-BE49-F238E27FC236}">
                  <a16:creationId xmlns:a16="http://schemas.microsoft.com/office/drawing/2014/main" id="{358512BE-14EC-40FD-B908-9EA293B5E2B9}"/>
                </a:ext>
              </a:extLst>
            </p:cNvPr>
            <p:cNvSpPr/>
            <p:nvPr/>
          </p:nvSpPr>
          <p:spPr bwMode="auto">
            <a:xfrm flipH="1">
              <a:off x="7867650" y="-1518516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50 h 151"/>
                <a:gd name="T6" fmla="*/ 98 w 121"/>
                <a:gd name="T7" fmla="*/ 149 h 151"/>
                <a:gd name="T8" fmla="*/ 87 w 121"/>
                <a:gd name="T9" fmla="*/ 120 h 151"/>
                <a:gd name="T10" fmla="*/ 62 w 121"/>
                <a:gd name="T11" fmla="*/ 106 h 151"/>
                <a:gd name="T12" fmla="*/ 67 w 121"/>
                <a:gd name="T13" fmla="*/ 122 h 151"/>
                <a:gd name="T14" fmla="*/ 66 w 121"/>
                <a:gd name="T15" fmla="*/ 125 h 151"/>
                <a:gd name="T16" fmla="*/ 63 w 121"/>
                <a:gd name="T17" fmla="*/ 126 h 151"/>
                <a:gd name="T18" fmla="*/ 43 w 121"/>
                <a:gd name="T19" fmla="*/ 95 h 151"/>
                <a:gd name="T20" fmla="*/ 42 w 121"/>
                <a:gd name="T21" fmla="*/ 94 h 151"/>
                <a:gd name="T22" fmla="*/ 30 w 121"/>
                <a:gd name="T23" fmla="*/ 87 h 151"/>
                <a:gd name="T24" fmla="*/ 20 w 121"/>
                <a:gd name="T25" fmla="*/ 70 h 151"/>
                <a:gd name="T26" fmla="*/ 20 w 121"/>
                <a:gd name="T27" fmla="*/ 36 h 151"/>
                <a:gd name="T28" fmla="*/ 0 w 121"/>
                <a:gd name="T29" fmla="*/ 15 h 151"/>
                <a:gd name="T30" fmla="*/ 0 w 121"/>
                <a:gd name="T31" fmla="*/ 13 h 151"/>
                <a:gd name="T32" fmla="*/ 1 w 121"/>
                <a:gd name="T33" fmla="*/ 11 h 151"/>
                <a:gd name="T34" fmla="*/ 18 w 121"/>
                <a:gd name="T35" fmla="*/ 1 h 151"/>
                <a:gd name="T36" fmla="*/ 25 w 121"/>
                <a:gd name="T37" fmla="*/ 2 h 151"/>
                <a:gd name="T38" fmla="*/ 111 w 121"/>
                <a:gd name="T39" fmla="*/ 51 h 151"/>
                <a:gd name="T40" fmla="*/ 121 w 121"/>
                <a:gd name="T41" fmla="*/ 68 h 151"/>
                <a:gd name="T42" fmla="*/ 121 w 121"/>
                <a:gd name="T43" fmla="*/ 133 h 151"/>
                <a:gd name="T44" fmla="*/ 118 w 121"/>
                <a:gd name="T45" fmla="*/ 140 h 151"/>
                <a:gd name="T46" fmla="*/ 101 w 121"/>
                <a:gd name="T47" fmla="*/ 150 h 151"/>
                <a:gd name="T48" fmla="*/ 100 w 121"/>
                <a:gd name="T49" fmla="*/ 151 h 151"/>
                <a:gd name="T50" fmla="*/ 62 w 121"/>
                <a:gd name="T51" fmla="*/ 101 h 151"/>
                <a:gd name="T52" fmla="*/ 90 w 121"/>
                <a:gd name="T53" fmla="*/ 117 h 151"/>
                <a:gd name="T54" fmla="*/ 90 w 121"/>
                <a:gd name="T55" fmla="*/ 118 h 151"/>
                <a:gd name="T56" fmla="*/ 101 w 121"/>
                <a:gd name="T57" fmla="*/ 146 h 151"/>
                <a:gd name="T58" fmla="*/ 116 w 121"/>
                <a:gd name="T59" fmla="*/ 137 h 151"/>
                <a:gd name="T60" fmla="*/ 117 w 121"/>
                <a:gd name="T61" fmla="*/ 133 h 151"/>
                <a:gd name="T62" fmla="*/ 117 w 121"/>
                <a:gd name="T63" fmla="*/ 68 h 151"/>
                <a:gd name="T64" fmla="*/ 109 w 121"/>
                <a:gd name="T65" fmla="*/ 55 h 151"/>
                <a:gd name="T66" fmla="*/ 23 w 121"/>
                <a:gd name="T67" fmla="*/ 5 h 151"/>
                <a:gd name="T68" fmla="*/ 19 w 121"/>
                <a:gd name="T69" fmla="*/ 4 h 151"/>
                <a:gd name="T70" fmla="*/ 4 w 121"/>
                <a:gd name="T71" fmla="*/ 13 h 151"/>
                <a:gd name="T72" fmla="*/ 24 w 121"/>
                <a:gd name="T73" fmla="*/ 34 h 151"/>
                <a:gd name="T74" fmla="*/ 24 w 121"/>
                <a:gd name="T75" fmla="*/ 35 h 151"/>
                <a:gd name="T76" fmla="*/ 24 w 121"/>
                <a:gd name="T77" fmla="*/ 70 h 151"/>
                <a:gd name="T78" fmla="*/ 32 w 121"/>
                <a:gd name="T79" fmla="*/ 84 h 151"/>
                <a:gd name="T80" fmla="*/ 45 w 121"/>
                <a:gd name="T81" fmla="*/ 92 h 151"/>
                <a:gd name="T82" fmla="*/ 46 w 121"/>
                <a:gd name="T83" fmla="*/ 94 h 151"/>
                <a:gd name="T84" fmla="*/ 61 w 121"/>
                <a:gd name="T85" fmla="*/ 119 h 151"/>
                <a:gd name="T86" fmla="*/ 58 w 121"/>
                <a:gd name="T87" fmla="*/ 103 h 151"/>
                <a:gd name="T88" fmla="*/ 59 w 121"/>
                <a:gd name="T89" fmla="*/ 102 h 151"/>
                <a:gd name="T90" fmla="*/ 62 w 121"/>
                <a:gd name="T91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100" y="151"/>
                    <a:pt x="99" y="150"/>
                    <a:pt x="99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7" y="123"/>
                    <a:pt x="67" y="125"/>
                    <a:pt x="66" y="125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1" y="150"/>
                    <a:pt x="100" y="151"/>
                    <a:pt x="100" y="151"/>
                  </a:cubicBez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0" y="4"/>
                    <a:pt x="19" y="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任意多边形 218">
              <a:extLst>
                <a:ext uri="{FF2B5EF4-FFF2-40B4-BE49-F238E27FC236}">
                  <a16:creationId xmlns:a16="http://schemas.microsoft.com/office/drawing/2014/main" id="{3862A803-3C26-4445-B26A-7F8C0B408AD2}"/>
                </a:ext>
              </a:extLst>
            </p:cNvPr>
            <p:cNvSpPr/>
            <p:nvPr/>
          </p:nvSpPr>
          <p:spPr bwMode="auto">
            <a:xfrm flipH="1">
              <a:off x="7951788" y="-1470891"/>
              <a:ext cx="457200" cy="622300"/>
            </a:xfrm>
            <a:custGeom>
              <a:avLst/>
              <a:gdLst>
                <a:gd name="T0" fmla="*/ 94 w 103"/>
                <a:gd name="T1" fmla="*/ 52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1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5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2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3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3" y="85"/>
                    <a:pt x="8" y="88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5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6" y="112"/>
                    <a:pt x="38" y="105"/>
                  </a:cubicBezTo>
                  <a:cubicBezTo>
                    <a:pt x="38" y="105"/>
                    <a:pt x="38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任意多边形 219">
              <a:extLst>
                <a:ext uri="{FF2B5EF4-FFF2-40B4-BE49-F238E27FC236}">
                  <a16:creationId xmlns:a16="http://schemas.microsoft.com/office/drawing/2014/main" id="{F2EA2426-2B0C-4233-B15C-20138459CB4D}"/>
                </a:ext>
              </a:extLst>
            </p:cNvPr>
            <p:cNvSpPr/>
            <p:nvPr/>
          </p:nvSpPr>
          <p:spPr bwMode="auto">
            <a:xfrm flipH="1">
              <a:off x="7943850" y="-1474066"/>
              <a:ext cx="474663" cy="625475"/>
            </a:xfrm>
            <a:custGeom>
              <a:avLst/>
              <a:gdLst>
                <a:gd name="T0" fmla="*/ 100 w 107"/>
                <a:gd name="T1" fmla="*/ 141 h 141"/>
                <a:gd name="T2" fmla="*/ 95 w 107"/>
                <a:gd name="T3" fmla="*/ 140 h 141"/>
                <a:gd name="T4" fmla="*/ 42 w 107"/>
                <a:gd name="T5" fmla="*/ 109 h 141"/>
                <a:gd name="T6" fmla="*/ 46 w 107"/>
                <a:gd name="T7" fmla="*/ 125 h 141"/>
                <a:gd name="T8" fmla="*/ 46 w 107"/>
                <a:gd name="T9" fmla="*/ 129 h 141"/>
                <a:gd name="T10" fmla="*/ 43 w 107"/>
                <a:gd name="T11" fmla="*/ 129 h 141"/>
                <a:gd name="T12" fmla="*/ 22 w 107"/>
                <a:gd name="T13" fmla="*/ 98 h 141"/>
                <a:gd name="T14" fmla="*/ 9 w 107"/>
                <a:gd name="T15" fmla="*/ 90 h 141"/>
                <a:gd name="T16" fmla="*/ 0 w 107"/>
                <a:gd name="T17" fmla="*/ 74 h 141"/>
                <a:gd name="T18" fmla="*/ 0 w 107"/>
                <a:gd name="T19" fmla="*/ 9 h 141"/>
                <a:gd name="T20" fmla="*/ 3 w 107"/>
                <a:gd name="T21" fmla="*/ 1 h 141"/>
                <a:gd name="T22" fmla="*/ 11 w 107"/>
                <a:gd name="T23" fmla="*/ 2 h 141"/>
                <a:gd name="T24" fmla="*/ 97 w 107"/>
                <a:gd name="T25" fmla="*/ 52 h 141"/>
                <a:gd name="T26" fmla="*/ 107 w 107"/>
                <a:gd name="T27" fmla="*/ 68 h 141"/>
                <a:gd name="T28" fmla="*/ 107 w 107"/>
                <a:gd name="T29" fmla="*/ 133 h 141"/>
                <a:gd name="T30" fmla="*/ 103 w 107"/>
                <a:gd name="T31" fmla="*/ 141 h 141"/>
                <a:gd name="T32" fmla="*/ 100 w 107"/>
                <a:gd name="T33" fmla="*/ 141 h 141"/>
                <a:gd name="T34" fmla="*/ 40 w 107"/>
                <a:gd name="T35" fmla="*/ 104 h 141"/>
                <a:gd name="T36" fmla="*/ 42 w 107"/>
                <a:gd name="T37" fmla="*/ 105 h 141"/>
                <a:gd name="T38" fmla="*/ 97 w 107"/>
                <a:gd name="T39" fmla="*/ 137 h 141"/>
                <a:gd name="T40" fmla="*/ 102 w 107"/>
                <a:gd name="T41" fmla="*/ 137 h 141"/>
                <a:gd name="T42" fmla="*/ 103 w 107"/>
                <a:gd name="T43" fmla="*/ 133 h 141"/>
                <a:gd name="T44" fmla="*/ 103 w 107"/>
                <a:gd name="T45" fmla="*/ 68 h 141"/>
                <a:gd name="T46" fmla="*/ 95 w 107"/>
                <a:gd name="T47" fmla="*/ 55 h 141"/>
                <a:gd name="T48" fmla="*/ 9 w 107"/>
                <a:gd name="T49" fmla="*/ 5 h 141"/>
                <a:gd name="T50" fmla="*/ 5 w 107"/>
                <a:gd name="T51" fmla="*/ 5 h 141"/>
                <a:gd name="T52" fmla="*/ 4 w 107"/>
                <a:gd name="T53" fmla="*/ 9 h 141"/>
                <a:gd name="T54" fmla="*/ 4 w 107"/>
                <a:gd name="T55" fmla="*/ 74 h 141"/>
                <a:gd name="T56" fmla="*/ 11 w 107"/>
                <a:gd name="T57" fmla="*/ 87 h 141"/>
                <a:gd name="T58" fmla="*/ 24 w 107"/>
                <a:gd name="T59" fmla="*/ 95 h 141"/>
                <a:gd name="T60" fmla="*/ 26 w 107"/>
                <a:gd name="T61" fmla="*/ 97 h 141"/>
                <a:gd name="T62" fmla="*/ 41 w 107"/>
                <a:gd name="T63" fmla="*/ 122 h 141"/>
                <a:gd name="T64" fmla="*/ 38 w 107"/>
                <a:gd name="T65" fmla="*/ 106 h 141"/>
                <a:gd name="T66" fmla="*/ 38 w 107"/>
                <a:gd name="T67" fmla="*/ 105 h 141"/>
                <a:gd name="T68" fmla="*/ 40 w 107"/>
                <a:gd name="T69" fmla="*/ 104 h 141"/>
                <a:gd name="T70" fmla="*/ 40 w 107"/>
                <a:gd name="T71" fmla="*/ 10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1">
                  <a:moveTo>
                    <a:pt x="100" y="141"/>
                  </a:moveTo>
                  <a:cubicBezTo>
                    <a:pt x="99" y="141"/>
                    <a:pt x="97" y="141"/>
                    <a:pt x="95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6" y="125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1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3" y="141"/>
                  </a:cubicBezTo>
                  <a:cubicBezTo>
                    <a:pt x="102" y="141"/>
                    <a:pt x="101" y="141"/>
                    <a:pt x="100" y="141"/>
                  </a:cubicBezTo>
                  <a:close/>
                  <a:moveTo>
                    <a:pt x="40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2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5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8"/>
                    <a:pt x="7" y="84"/>
                    <a:pt x="11" y="87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任意多边形 220">
              <a:extLst>
                <a:ext uri="{FF2B5EF4-FFF2-40B4-BE49-F238E27FC236}">
                  <a16:creationId xmlns:a16="http://schemas.microsoft.com/office/drawing/2014/main" id="{D9DD83CA-01FA-4898-9010-3C802F833EE4}"/>
                </a:ext>
              </a:extLst>
            </p:cNvPr>
            <p:cNvSpPr/>
            <p:nvPr/>
          </p:nvSpPr>
          <p:spPr bwMode="auto">
            <a:xfrm flipH="1">
              <a:off x="7902575" y="-1278804"/>
              <a:ext cx="76200" cy="52388"/>
            </a:xfrm>
            <a:custGeom>
              <a:avLst/>
              <a:gdLst>
                <a:gd name="T0" fmla="*/ 6 w 48"/>
                <a:gd name="T1" fmla="*/ 33 h 33"/>
                <a:gd name="T2" fmla="*/ 0 w 48"/>
                <a:gd name="T3" fmla="*/ 25 h 33"/>
                <a:gd name="T4" fmla="*/ 42 w 48"/>
                <a:gd name="T5" fmla="*/ 0 h 33"/>
                <a:gd name="T6" fmla="*/ 48 w 48"/>
                <a:gd name="T7" fmla="*/ 8 h 33"/>
                <a:gd name="T8" fmla="*/ 6 w 48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3">
                  <a:moveTo>
                    <a:pt x="6" y="33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任意多边形 221">
              <a:extLst>
                <a:ext uri="{FF2B5EF4-FFF2-40B4-BE49-F238E27FC236}">
                  <a16:creationId xmlns:a16="http://schemas.microsoft.com/office/drawing/2014/main" id="{30708913-9BA0-4B55-8C1C-3C20F833714D}"/>
                </a:ext>
              </a:extLst>
            </p:cNvPr>
            <p:cNvSpPr/>
            <p:nvPr/>
          </p:nvSpPr>
          <p:spPr bwMode="auto">
            <a:xfrm flipH="1">
              <a:off x="8258175" y="-1483591"/>
              <a:ext cx="76200" cy="53975"/>
            </a:xfrm>
            <a:custGeom>
              <a:avLst/>
              <a:gdLst>
                <a:gd name="T0" fmla="*/ 6 w 48"/>
                <a:gd name="T1" fmla="*/ 34 h 34"/>
                <a:gd name="T2" fmla="*/ 0 w 48"/>
                <a:gd name="T3" fmla="*/ 25 h 34"/>
                <a:gd name="T4" fmla="*/ 42 w 48"/>
                <a:gd name="T5" fmla="*/ 0 h 34"/>
                <a:gd name="T6" fmla="*/ 48 w 48"/>
                <a:gd name="T7" fmla="*/ 8 h 34"/>
                <a:gd name="T8" fmla="*/ 6 w 48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6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任意多边形 222">
              <a:extLst>
                <a:ext uri="{FF2B5EF4-FFF2-40B4-BE49-F238E27FC236}">
                  <a16:creationId xmlns:a16="http://schemas.microsoft.com/office/drawing/2014/main" id="{07A26338-6C90-41EF-A97B-79C51FF25ADD}"/>
                </a:ext>
              </a:extLst>
            </p:cNvPr>
            <p:cNvSpPr/>
            <p:nvPr/>
          </p:nvSpPr>
          <p:spPr bwMode="auto">
            <a:xfrm flipH="1">
              <a:off x="7872412" y="-1207366"/>
              <a:ext cx="84138" cy="61913"/>
            </a:xfrm>
            <a:custGeom>
              <a:avLst/>
              <a:gdLst>
                <a:gd name="T0" fmla="*/ 6 w 53"/>
                <a:gd name="T1" fmla="*/ 39 h 39"/>
                <a:gd name="T2" fmla="*/ 0 w 53"/>
                <a:gd name="T3" fmla="*/ 28 h 39"/>
                <a:gd name="T4" fmla="*/ 48 w 53"/>
                <a:gd name="T5" fmla="*/ 0 h 39"/>
                <a:gd name="T6" fmla="*/ 53 w 53"/>
                <a:gd name="T7" fmla="*/ 8 h 39"/>
                <a:gd name="T8" fmla="*/ 6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6" y="39"/>
                  </a:moveTo>
                  <a:lnTo>
                    <a:pt x="0" y="28"/>
                  </a:lnTo>
                  <a:lnTo>
                    <a:pt x="48" y="0"/>
                  </a:lnTo>
                  <a:lnTo>
                    <a:pt x="53" y="8"/>
                  </a:lnTo>
                  <a:lnTo>
                    <a:pt x="6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任意多边形 223">
              <a:extLst>
                <a:ext uri="{FF2B5EF4-FFF2-40B4-BE49-F238E27FC236}">
                  <a16:creationId xmlns:a16="http://schemas.microsoft.com/office/drawing/2014/main" id="{CBEB380C-A9F8-46B5-891F-E597CA3E086A}"/>
                </a:ext>
              </a:extLst>
            </p:cNvPr>
            <p:cNvSpPr/>
            <p:nvPr/>
          </p:nvSpPr>
          <p:spPr bwMode="auto">
            <a:xfrm flipH="1">
              <a:off x="7877175" y="-1159741"/>
              <a:ext cx="74613" cy="293688"/>
            </a:xfrm>
            <a:custGeom>
              <a:avLst/>
              <a:gdLst>
                <a:gd name="T0" fmla="*/ 47 w 47"/>
                <a:gd name="T1" fmla="*/ 0 h 185"/>
                <a:gd name="T2" fmla="*/ 0 w 47"/>
                <a:gd name="T3" fmla="*/ 28 h 185"/>
                <a:gd name="T4" fmla="*/ 0 w 47"/>
                <a:gd name="T5" fmla="*/ 185 h 185"/>
                <a:gd name="T6" fmla="*/ 47 w 47"/>
                <a:gd name="T7" fmla="*/ 160 h 185"/>
                <a:gd name="T8" fmla="*/ 47 w 47"/>
                <a:gd name="T9" fmla="*/ 149 h 185"/>
                <a:gd name="T10" fmla="*/ 47 w 47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85">
                  <a:moveTo>
                    <a:pt x="47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7" y="160"/>
                  </a:lnTo>
                  <a:lnTo>
                    <a:pt x="47" y="14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任意多边形 224">
              <a:extLst>
                <a:ext uri="{FF2B5EF4-FFF2-40B4-BE49-F238E27FC236}">
                  <a16:creationId xmlns:a16="http://schemas.microsoft.com/office/drawing/2014/main" id="{720B8227-FAF7-46F6-AC89-58C77D42FCE2}"/>
                </a:ext>
              </a:extLst>
            </p:cNvPr>
            <p:cNvSpPr/>
            <p:nvPr/>
          </p:nvSpPr>
          <p:spPr bwMode="auto">
            <a:xfrm flipH="1">
              <a:off x="8275637" y="-1666154"/>
              <a:ext cx="26988" cy="88900"/>
            </a:xfrm>
            <a:custGeom>
              <a:avLst/>
              <a:gdLst>
                <a:gd name="T0" fmla="*/ 11 w 17"/>
                <a:gd name="T1" fmla="*/ 56 h 56"/>
                <a:gd name="T2" fmla="*/ 0 w 17"/>
                <a:gd name="T3" fmla="*/ 53 h 56"/>
                <a:gd name="T4" fmla="*/ 6 w 17"/>
                <a:gd name="T5" fmla="*/ 0 h 56"/>
                <a:gd name="T6" fmla="*/ 17 w 17"/>
                <a:gd name="T7" fmla="*/ 3 h 56"/>
                <a:gd name="T8" fmla="*/ 11 w 17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6">
                  <a:moveTo>
                    <a:pt x="11" y="56"/>
                  </a:moveTo>
                  <a:lnTo>
                    <a:pt x="0" y="53"/>
                  </a:lnTo>
                  <a:lnTo>
                    <a:pt x="6" y="0"/>
                  </a:lnTo>
                  <a:lnTo>
                    <a:pt x="17" y="3"/>
                  </a:lnTo>
                  <a:lnTo>
                    <a:pt x="1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任意多边形 225">
              <a:extLst>
                <a:ext uri="{FF2B5EF4-FFF2-40B4-BE49-F238E27FC236}">
                  <a16:creationId xmlns:a16="http://schemas.microsoft.com/office/drawing/2014/main" id="{4605CF0A-570D-47A7-AD97-473BA73609D7}"/>
                </a:ext>
              </a:extLst>
            </p:cNvPr>
            <p:cNvSpPr/>
            <p:nvPr/>
          </p:nvSpPr>
          <p:spPr bwMode="auto">
            <a:xfrm flipH="1">
              <a:off x="8337550" y="-1666154"/>
              <a:ext cx="58738" cy="98425"/>
            </a:xfrm>
            <a:custGeom>
              <a:avLst/>
              <a:gdLst>
                <a:gd name="T0" fmla="*/ 25 w 37"/>
                <a:gd name="T1" fmla="*/ 62 h 62"/>
                <a:gd name="T2" fmla="*/ 0 w 37"/>
                <a:gd name="T3" fmla="*/ 6 h 62"/>
                <a:gd name="T4" fmla="*/ 11 w 37"/>
                <a:gd name="T5" fmla="*/ 0 h 62"/>
                <a:gd name="T6" fmla="*/ 37 w 37"/>
                <a:gd name="T7" fmla="*/ 56 h 62"/>
                <a:gd name="T8" fmla="*/ 25 w 37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7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任意多边形 226">
              <a:extLst>
                <a:ext uri="{FF2B5EF4-FFF2-40B4-BE49-F238E27FC236}">
                  <a16:creationId xmlns:a16="http://schemas.microsoft.com/office/drawing/2014/main" id="{A7BE549C-D578-4C83-8F1A-0D72EC01DABB}"/>
                </a:ext>
              </a:extLst>
            </p:cNvPr>
            <p:cNvSpPr/>
            <p:nvPr/>
          </p:nvSpPr>
          <p:spPr bwMode="auto">
            <a:xfrm flipH="1">
              <a:off x="8391525" y="-1589954"/>
              <a:ext cx="79375" cy="52388"/>
            </a:xfrm>
            <a:custGeom>
              <a:avLst/>
              <a:gdLst>
                <a:gd name="T0" fmla="*/ 44 w 50"/>
                <a:gd name="T1" fmla="*/ 33 h 33"/>
                <a:gd name="T2" fmla="*/ 0 w 50"/>
                <a:gd name="T3" fmla="*/ 8 h 33"/>
                <a:gd name="T4" fmla="*/ 5 w 50"/>
                <a:gd name="T5" fmla="*/ 0 h 33"/>
                <a:gd name="T6" fmla="*/ 50 w 50"/>
                <a:gd name="T7" fmla="*/ 25 h 33"/>
                <a:gd name="T8" fmla="*/ 44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4" y="33"/>
                  </a:moveTo>
                  <a:lnTo>
                    <a:pt x="0" y="8"/>
                  </a:lnTo>
                  <a:lnTo>
                    <a:pt x="5" y="0"/>
                  </a:lnTo>
                  <a:lnTo>
                    <a:pt x="50" y="25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任意多边形 227">
              <a:extLst>
                <a:ext uri="{FF2B5EF4-FFF2-40B4-BE49-F238E27FC236}">
                  <a16:creationId xmlns:a16="http://schemas.microsoft.com/office/drawing/2014/main" id="{A6CFB90E-2AB4-4BB7-962A-933CB83DFDB4}"/>
                </a:ext>
              </a:extLst>
            </p:cNvPr>
            <p:cNvSpPr/>
            <p:nvPr/>
          </p:nvSpPr>
          <p:spPr bwMode="auto">
            <a:xfrm flipH="1">
              <a:off x="8094662" y="-1270866"/>
              <a:ext cx="141288" cy="254000"/>
            </a:xfrm>
            <a:custGeom>
              <a:avLst/>
              <a:gdLst>
                <a:gd name="T0" fmla="*/ 18 w 32"/>
                <a:gd name="T1" fmla="*/ 57 h 57"/>
                <a:gd name="T2" fmla="*/ 15 w 32"/>
                <a:gd name="T3" fmla="*/ 55 h 57"/>
                <a:gd name="T4" fmla="*/ 10 w 32"/>
                <a:gd name="T5" fmla="*/ 51 h 57"/>
                <a:gd name="T6" fmla="*/ 8 w 32"/>
                <a:gd name="T7" fmla="*/ 45 h 57"/>
                <a:gd name="T8" fmla="*/ 10 w 32"/>
                <a:gd name="T9" fmla="*/ 40 h 57"/>
                <a:gd name="T10" fmla="*/ 16 w 32"/>
                <a:gd name="T11" fmla="*/ 41 h 57"/>
                <a:gd name="T12" fmla="*/ 20 w 32"/>
                <a:gd name="T13" fmla="*/ 45 h 57"/>
                <a:gd name="T14" fmla="*/ 22 w 32"/>
                <a:gd name="T15" fmla="*/ 52 h 57"/>
                <a:gd name="T16" fmla="*/ 20 w 32"/>
                <a:gd name="T17" fmla="*/ 56 h 57"/>
                <a:gd name="T18" fmla="*/ 18 w 32"/>
                <a:gd name="T19" fmla="*/ 57 h 57"/>
                <a:gd name="T20" fmla="*/ 12 w 32"/>
                <a:gd name="T21" fmla="*/ 42 h 57"/>
                <a:gd name="T22" fmla="*/ 11 w 32"/>
                <a:gd name="T23" fmla="*/ 42 h 57"/>
                <a:gd name="T24" fmla="*/ 10 w 32"/>
                <a:gd name="T25" fmla="*/ 45 h 57"/>
                <a:gd name="T26" fmla="*/ 12 w 32"/>
                <a:gd name="T27" fmla="*/ 50 h 57"/>
                <a:gd name="T28" fmla="*/ 16 w 32"/>
                <a:gd name="T29" fmla="*/ 54 h 57"/>
                <a:gd name="T30" fmla="*/ 19 w 32"/>
                <a:gd name="T31" fmla="*/ 55 h 57"/>
                <a:gd name="T32" fmla="*/ 20 w 32"/>
                <a:gd name="T33" fmla="*/ 52 h 57"/>
                <a:gd name="T34" fmla="*/ 19 w 32"/>
                <a:gd name="T35" fmla="*/ 46 h 57"/>
                <a:gd name="T36" fmla="*/ 15 w 32"/>
                <a:gd name="T37" fmla="*/ 43 h 57"/>
                <a:gd name="T38" fmla="*/ 12 w 32"/>
                <a:gd name="T39" fmla="*/ 42 h 57"/>
                <a:gd name="T40" fmla="*/ 20 w 32"/>
                <a:gd name="T41" fmla="*/ 40 h 57"/>
                <a:gd name="T42" fmla="*/ 9 w 32"/>
                <a:gd name="T43" fmla="*/ 34 h 57"/>
                <a:gd name="T44" fmla="*/ 9 w 32"/>
                <a:gd name="T45" fmla="*/ 31 h 57"/>
                <a:gd name="T46" fmla="*/ 11 w 32"/>
                <a:gd name="T47" fmla="*/ 25 h 57"/>
                <a:gd name="T48" fmla="*/ 15 w 32"/>
                <a:gd name="T49" fmla="*/ 23 h 57"/>
                <a:gd name="T50" fmla="*/ 18 w 32"/>
                <a:gd name="T51" fmla="*/ 22 h 57"/>
                <a:gd name="T52" fmla="*/ 19 w 32"/>
                <a:gd name="T53" fmla="*/ 20 h 57"/>
                <a:gd name="T54" fmla="*/ 18 w 32"/>
                <a:gd name="T55" fmla="*/ 18 h 57"/>
                <a:gd name="T56" fmla="*/ 16 w 32"/>
                <a:gd name="T57" fmla="*/ 16 h 57"/>
                <a:gd name="T58" fmla="*/ 6 w 32"/>
                <a:gd name="T59" fmla="*/ 14 h 57"/>
                <a:gd name="T60" fmla="*/ 5 w 32"/>
                <a:gd name="T61" fmla="*/ 14 h 57"/>
                <a:gd name="T62" fmla="*/ 0 w 32"/>
                <a:gd name="T63" fmla="*/ 0 h 57"/>
                <a:gd name="T64" fmla="*/ 2 w 32"/>
                <a:gd name="T65" fmla="*/ 0 h 57"/>
                <a:gd name="T66" fmla="*/ 17 w 32"/>
                <a:gd name="T67" fmla="*/ 4 h 57"/>
                <a:gd name="T68" fmla="*/ 28 w 32"/>
                <a:gd name="T69" fmla="*/ 14 h 57"/>
                <a:gd name="T70" fmla="*/ 32 w 32"/>
                <a:gd name="T71" fmla="*/ 25 h 57"/>
                <a:gd name="T72" fmla="*/ 30 w 32"/>
                <a:gd name="T73" fmla="*/ 32 h 57"/>
                <a:gd name="T74" fmla="*/ 24 w 32"/>
                <a:gd name="T75" fmla="*/ 35 h 57"/>
                <a:gd name="T76" fmla="*/ 21 w 32"/>
                <a:gd name="T77" fmla="*/ 36 h 57"/>
                <a:gd name="T78" fmla="*/ 20 w 32"/>
                <a:gd name="T79" fmla="*/ 37 h 57"/>
                <a:gd name="T80" fmla="*/ 20 w 32"/>
                <a:gd name="T81" fmla="*/ 40 h 57"/>
                <a:gd name="T82" fmla="*/ 11 w 32"/>
                <a:gd name="T83" fmla="*/ 33 h 57"/>
                <a:gd name="T84" fmla="*/ 18 w 32"/>
                <a:gd name="T85" fmla="*/ 37 h 57"/>
                <a:gd name="T86" fmla="*/ 18 w 32"/>
                <a:gd name="T87" fmla="*/ 37 h 57"/>
                <a:gd name="T88" fmla="*/ 19 w 32"/>
                <a:gd name="T89" fmla="*/ 34 h 57"/>
                <a:gd name="T90" fmla="*/ 24 w 32"/>
                <a:gd name="T91" fmla="*/ 33 h 57"/>
                <a:gd name="T92" fmla="*/ 28 w 32"/>
                <a:gd name="T93" fmla="*/ 31 h 57"/>
                <a:gd name="T94" fmla="*/ 30 w 32"/>
                <a:gd name="T95" fmla="*/ 25 h 57"/>
                <a:gd name="T96" fmla="*/ 26 w 32"/>
                <a:gd name="T97" fmla="*/ 15 h 57"/>
                <a:gd name="T98" fmla="*/ 16 w 32"/>
                <a:gd name="T99" fmla="*/ 6 h 57"/>
                <a:gd name="T100" fmla="*/ 3 w 32"/>
                <a:gd name="T101" fmla="*/ 2 h 57"/>
                <a:gd name="T102" fmla="*/ 6 w 32"/>
                <a:gd name="T103" fmla="*/ 12 h 57"/>
                <a:gd name="T104" fmla="*/ 16 w 32"/>
                <a:gd name="T105" fmla="*/ 14 h 57"/>
                <a:gd name="T106" fmla="*/ 20 w 32"/>
                <a:gd name="T107" fmla="*/ 17 h 57"/>
                <a:gd name="T108" fmla="*/ 21 w 32"/>
                <a:gd name="T109" fmla="*/ 20 h 57"/>
                <a:gd name="T110" fmla="*/ 20 w 32"/>
                <a:gd name="T111" fmla="*/ 24 h 57"/>
                <a:gd name="T112" fmla="*/ 16 w 32"/>
                <a:gd name="T113" fmla="*/ 25 h 57"/>
                <a:gd name="T114" fmla="*/ 12 w 32"/>
                <a:gd name="T115" fmla="*/ 27 h 57"/>
                <a:gd name="T116" fmla="*/ 11 w 32"/>
                <a:gd name="T117" fmla="*/ 31 h 57"/>
                <a:gd name="T118" fmla="*/ 11 w 32"/>
                <a:gd name="T119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57">
                  <a:moveTo>
                    <a:pt x="18" y="57"/>
                  </a:moveTo>
                  <a:cubicBezTo>
                    <a:pt x="17" y="57"/>
                    <a:pt x="16" y="56"/>
                    <a:pt x="15" y="55"/>
                  </a:cubicBezTo>
                  <a:cubicBezTo>
                    <a:pt x="13" y="54"/>
                    <a:pt x="11" y="53"/>
                    <a:pt x="10" y="51"/>
                  </a:cubicBezTo>
                  <a:cubicBezTo>
                    <a:pt x="9" y="49"/>
                    <a:pt x="8" y="47"/>
                    <a:pt x="8" y="45"/>
                  </a:cubicBezTo>
                  <a:cubicBezTo>
                    <a:pt x="8" y="42"/>
                    <a:pt x="9" y="41"/>
                    <a:pt x="10" y="40"/>
                  </a:cubicBezTo>
                  <a:cubicBezTo>
                    <a:pt x="12" y="39"/>
                    <a:pt x="13" y="40"/>
                    <a:pt x="16" y="41"/>
                  </a:cubicBezTo>
                  <a:cubicBezTo>
                    <a:pt x="18" y="42"/>
                    <a:pt x="19" y="44"/>
                    <a:pt x="20" y="45"/>
                  </a:cubicBezTo>
                  <a:cubicBezTo>
                    <a:pt x="22" y="47"/>
                    <a:pt x="22" y="49"/>
                    <a:pt x="22" y="52"/>
                  </a:cubicBezTo>
                  <a:cubicBezTo>
                    <a:pt x="22" y="54"/>
                    <a:pt x="21" y="56"/>
                    <a:pt x="20" y="56"/>
                  </a:cubicBezTo>
                  <a:cubicBezTo>
                    <a:pt x="19" y="57"/>
                    <a:pt x="19" y="57"/>
                    <a:pt x="18" y="57"/>
                  </a:cubicBezTo>
                  <a:close/>
                  <a:moveTo>
                    <a:pt x="12" y="42"/>
                  </a:move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4"/>
                    <a:pt x="10" y="45"/>
                  </a:cubicBezTo>
                  <a:cubicBezTo>
                    <a:pt x="10" y="46"/>
                    <a:pt x="11" y="48"/>
                    <a:pt x="12" y="50"/>
                  </a:cubicBezTo>
                  <a:cubicBezTo>
                    <a:pt x="12" y="51"/>
                    <a:pt x="14" y="53"/>
                    <a:pt x="16" y="54"/>
                  </a:cubicBezTo>
                  <a:cubicBezTo>
                    <a:pt x="17" y="55"/>
                    <a:pt x="18" y="55"/>
                    <a:pt x="19" y="55"/>
                  </a:cubicBezTo>
                  <a:cubicBezTo>
                    <a:pt x="20" y="54"/>
                    <a:pt x="20" y="53"/>
                    <a:pt x="20" y="52"/>
                  </a:cubicBezTo>
                  <a:cubicBezTo>
                    <a:pt x="20" y="50"/>
                    <a:pt x="20" y="48"/>
                    <a:pt x="19" y="46"/>
                  </a:cubicBezTo>
                  <a:cubicBezTo>
                    <a:pt x="18" y="45"/>
                    <a:pt x="16" y="44"/>
                    <a:pt x="15" y="43"/>
                  </a:cubicBezTo>
                  <a:cubicBezTo>
                    <a:pt x="13" y="42"/>
                    <a:pt x="12" y="42"/>
                    <a:pt x="12" y="42"/>
                  </a:cubicBezTo>
                  <a:close/>
                  <a:moveTo>
                    <a:pt x="20" y="40"/>
                  </a:moveTo>
                  <a:cubicBezTo>
                    <a:pt x="9" y="34"/>
                    <a:pt x="9" y="34"/>
                    <a:pt x="9" y="3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28"/>
                    <a:pt x="10" y="27"/>
                    <a:pt x="11" y="25"/>
                  </a:cubicBezTo>
                  <a:cubicBezTo>
                    <a:pt x="12" y="24"/>
                    <a:pt x="13" y="23"/>
                    <a:pt x="15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2"/>
                    <a:pt x="19" y="20"/>
                  </a:cubicBezTo>
                  <a:cubicBezTo>
                    <a:pt x="19" y="20"/>
                    <a:pt x="19" y="19"/>
                    <a:pt x="18" y="18"/>
                  </a:cubicBezTo>
                  <a:cubicBezTo>
                    <a:pt x="17" y="17"/>
                    <a:pt x="17" y="16"/>
                    <a:pt x="16" y="16"/>
                  </a:cubicBezTo>
                  <a:cubicBezTo>
                    <a:pt x="13" y="14"/>
                    <a:pt x="10" y="13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12" y="1"/>
                    <a:pt x="17" y="4"/>
                  </a:cubicBezTo>
                  <a:cubicBezTo>
                    <a:pt x="22" y="7"/>
                    <a:pt x="25" y="10"/>
                    <a:pt x="28" y="14"/>
                  </a:cubicBezTo>
                  <a:cubicBezTo>
                    <a:pt x="30" y="17"/>
                    <a:pt x="32" y="21"/>
                    <a:pt x="32" y="25"/>
                  </a:cubicBezTo>
                  <a:cubicBezTo>
                    <a:pt x="32" y="28"/>
                    <a:pt x="31" y="30"/>
                    <a:pt x="30" y="32"/>
                  </a:cubicBezTo>
                  <a:cubicBezTo>
                    <a:pt x="28" y="33"/>
                    <a:pt x="27" y="34"/>
                    <a:pt x="24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0" y="36"/>
                    <a:pt x="20" y="36"/>
                    <a:pt x="20" y="37"/>
                  </a:cubicBezTo>
                  <a:lnTo>
                    <a:pt x="20" y="40"/>
                  </a:lnTo>
                  <a:close/>
                  <a:moveTo>
                    <a:pt x="11" y="33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9" y="35"/>
                    <a:pt x="19" y="34"/>
                  </a:cubicBezTo>
                  <a:cubicBezTo>
                    <a:pt x="20" y="34"/>
                    <a:pt x="21" y="33"/>
                    <a:pt x="24" y="33"/>
                  </a:cubicBezTo>
                  <a:cubicBezTo>
                    <a:pt x="26" y="33"/>
                    <a:pt x="27" y="32"/>
                    <a:pt x="28" y="31"/>
                  </a:cubicBezTo>
                  <a:cubicBezTo>
                    <a:pt x="29" y="30"/>
                    <a:pt x="30" y="28"/>
                    <a:pt x="30" y="25"/>
                  </a:cubicBezTo>
                  <a:cubicBezTo>
                    <a:pt x="30" y="22"/>
                    <a:pt x="28" y="18"/>
                    <a:pt x="26" y="15"/>
                  </a:cubicBezTo>
                  <a:cubicBezTo>
                    <a:pt x="24" y="11"/>
                    <a:pt x="20" y="8"/>
                    <a:pt x="16" y="6"/>
                  </a:cubicBezTo>
                  <a:cubicBezTo>
                    <a:pt x="12" y="3"/>
                    <a:pt x="7" y="2"/>
                    <a:pt x="3" y="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" y="11"/>
                    <a:pt x="14" y="12"/>
                    <a:pt x="16" y="14"/>
                  </a:cubicBezTo>
                  <a:cubicBezTo>
                    <a:pt x="18" y="15"/>
                    <a:pt x="19" y="16"/>
                    <a:pt x="20" y="17"/>
                  </a:cubicBezTo>
                  <a:cubicBezTo>
                    <a:pt x="21" y="18"/>
                    <a:pt x="21" y="19"/>
                    <a:pt x="21" y="20"/>
                  </a:cubicBezTo>
                  <a:cubicBezTo>
                    <a:pt x="21" y="22"/>
                    <a:pt x="20" y="23"/>
                    <a:pt x="20" y="24"/>
                  </a:cubicBezTo>
                  <a:cubicBezTo>
                    <a:pt x="19" y="24"/>
                    <a:pt x="17" y="25"/>
                    <a:pt x="16" y="25"/>
                  </a:cubicBezTo>
                  <a:cubicBezTo>
                    <a:pt x="14" y="25"/>
                    <a:pt x="13" y="26"/>
                    <a:pt x="12" y="27"/>
                  </a:cubicBezTo>
                  <a:cubicBezTo>
                    <a:pt x="12" y="27"/>
                    <a:pt x="11" y="29"/>
                    <a:pt x="11" y="31"/>
                  </a:cubicBezTo>
                  <a:lnTo>
                    <a:pt x="11" y="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任意多边形 228">
              <a:extLst>
                <a:ext uri="{FF2B5EF4-FFF2-40B4-BE49-F238E27FC236}">
                  <a16:creationId xmlns:a16="http://schemas.microsoft.com/office/drawing/2014/main" id="{E74F8C32-AD03-4579-9A21-FB51390FD197}"/>
                </a:ext>
              </a:extLst>
            </p:cNvPr>
            <p:cNvSpPr/>
            <p:nvPr/>
          </p:nvSpPr>
          <p:spPr bwMode="auto">
            <a:xfrm flipH="1">
              <a:off x="8120063" y="-1288329"/>
              <a:ext cx="130175" cy="244475"/>
            </a:xfrm>
            <a:custGeom>
              <a:avLst/>
              <a:gdLst>
                <a:gd name="T0" fmla="*/ 8 w 29"/>
                <a:gd name="T1" fmla="*/ 33 h 55"/>
                <a:gd name="T2" fmla="*/ 8 w 29"/>
                <a:gd name="T3" fmla="*/ 30 h 55"/>
                <a:gd name="T4" fmla="*/ 9 w 29"/>
                <a:gd name="T5" fmla="*/ 25 h 55"/>
                <a:gd name="T6" fmla="*/ 14 w 29"/>
                <a:gd name="T7" fmla="*/ 23 h 55"/>
                <a:gd name="T8" fmla="*/ 17 w 29"/>
                <a:gd name="T9" fmla="*/ 22 h 55"/>
                <a:gd name="T10" fmla="*/ 18 w 29"/>
                <a:gd name="T11" fmla="*/ 20 h 55"/>
                <a:gd name="T12" fmla="*/ 17 w 29"/>
                <a:gd name="T13" fmla="*/ 17 h 55"/>
                <a:gd name="T14" fmla="*/ 14 w 29"/>
                <a:gd name="T15" fmla="*/ 14 h 55"/>
                <a:gd name="T16" fmla="*/ 4 w 29"/>
                <a:gd name="T17" fmla="*/ 12 h 55"/>
                <a:gd name="T18" fmla="*/ 0 w 29"/>
                <a:gd name="T19" fmla="*/ 1 h 55"/>
                <a:gd name="T20" fmla="*/ 15 w 29"/>
                <a:gd name="T21" fmla="*/ 5 h 55"/>
                <a:gd name="T22" fmla="*/ 25 w 29"/>
                <a:gd name="T23" fmla="*/ 14 h 55"/>
                <a:gd name="T24" fmla="*/ 29 w 29"/>
                <a:gd name="T25" fmla="*/ 25 h 55"/>
                <a:gd name="T26" fmla="*/ 27 w 29"/>
                <a:gd name="T27" fmla="*/ 31 h 55"/>
                <a:gd name="T28" fmla="*/ 22 w 29"/>
                <a:gd name="T29" fmla="*/ 33 h 55"/>
                <a:gd name="T30" fmla="*/ 18 w 29"/>
                <a:gd name="T31" fmla="*/ 34 h 55"/>
                <a:gd name="T32" fmla="*/ 17 w 29"/>
                <a:gd name="T33" fmla="*/ 37 h 55"/>
                <a:gd name="T34" fmla="*/ 17 w 29"/>
                <a:gd name="T35" fmla="*/ 38 h 55"/>
                <a:gd name="T36" fmla="*/ 8 w 29"/>
                <a:gd name="T37" fmla="*/ 33 h 55"/>
                <a:gd name="T38" fmla="*/ 7 w 29"/>
                <a:gd name="T39" fmla="*/ 44 h 55"/>
                <a:gd name="T40" fmla="*/ 9 w 29"/>
                <a:gd name="T41" fmla="*/ 40 h 55"/>
                <a:gd name="T42" fmla="*/ 13 w 29"/>
                <a:gd name="T43" fmla="*/ 41 h 55"/>
                <a:gd name="T44" fmla="*/ 18 w 29"/>
                <a:gd name="T45" fmla="*/ 45 h 55"/>
                <a:gd name="T46" fmla="*/ 19 w 29"/>
                <a:gd name="T47" fmla="*/ 51 h 55"/>
                <a:gd name="T48" fmla="*/ 18 w 29"/>
                <a:gd name="T49" fmla="*/ 55 h 55"/>
                <a:gd name="T50" fmla="*/ 13 w 29"/>
                <a:gd name="T51" fmla="*/ 54 h 55"/>
                <a:gd name="T52" fmla="*/ 9 w 29"/>
                <a:gd name="T53" fmla="*/ 50 h 55"/>
                <a:gd name="T54" fmla="*/ 7 w 29"/>
                <a:gd name="T55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55">
                  <a:moveTo>
                    <a:pt x="8" y="33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28"/>
                    <a:pt x="9" y="26"/>
                    <a:pt x="9" y="25"/>
                  </a:cubicBezTo>
                  <a:cubicBezTo>
                    <a:pt x="10" y="24"/>
                    <a:pt x="12" y="24"/>
                    <a:pt x="14" y="23"/>
                  </a:cubicBezTo>
                  <a:cubicBezTo>
                    <a:pt x="15" y="23"/>
                    <a:pt x="16" y="23"/>
                    <a:pt x="17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19"/>
                    <a:pt x="18" y="18"/>
                    <a:pt x="17" y="17"/>
                  </a:cubicBezTo>
                  <a:cubicBezTo>
                    <a:pt x="16" y="16"/>
                    <a:pt x="15" y="15"/>
                    <a:pt x="14" y="14"/>
                  </a:cubicBezTo>
                  <a:cubicBezTo>
                    <a:pt x="11" y="13"/>
                    <a:pt x="8" y="12"/>
                    <a:pt x="4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0" y="2"/>
                    <a:pt x="15" y="5"/>
                  </a:cubicBezTo>
                  <a:cubicBezTo>
                    <a:pt x="19" y="7"/>
                    <a:pt x="23" y="10"/>
                    <a:pt x="25" y="14"/>
                  </a:cubicBezTo>
                  <a:cubicBezTo>
                    <a:pt x="27" y="17"/>
                    <a:pt x="29" y="21"/>
                    <a:pt x="29" y="25"/>
                  </a:cubicBezTo>
                  <a:cubicBezTo>
                    <a:pt x="29" y="27"/>
                    <a:pt x="28" y="29"/>
                    <a:pt x="27" y="31"/>
                  </a:cubicBezTo>
                  <a:cubicBezTo>
                    <a:pt x="26" y="32"/>
                    <a:pt x="24" y="33"/>
                    <a:pt x="22" y="33"/>
                  </a:cubicBezTo>
                  <a:cubicBezTo>
                    <a:pt x="20" y="34"/>
                    <a:pt x="19" y="34"/>
                    <a:pt x="18" y="34"/>
                  </a:cubicBezTo>
                  <a:cubicBezTo>
                    <a:pt x="17" y="35"/>
                    <a:pt x="17" y="36"/>
                    <a:pt x="17" y="37"/>
                  </a:cubicBezTo>
                  <a:cubicBezTo>
                    <a:pt x="17" y="38"/>
                    <a:pt x="17" y="38"/>
                    <a:pt x="17" y="38"/>
                  </a:cubicBezTo>
                  <a:lnTo>
                    <a:pt x="8" y="33"/>
                  </a:lnTo>
                  <a:close/>
                  <a:moveTo>
                    <a:pt x="7" y="44"/>
                  </a:moveTo>
                  <a:cubicBezTo>
                    <a:pt x="7" y="42"/>
                    <a:pt x="8" y="41"/>
                    <a:pt x="9" y="40"/>
                  </a:cubicBezTo>
                  <a:cubicBezTo>
                    <a:pt x="10" y="40"/>
                    <a:pt x="11" y="40"/>
                    <a:pt x="13" y="41"/>
                  </a:cubicBezTo>
                  <a:cubicBezTo>
                    <a:pt x="15" y="42"/>
                    <a:pt x="17" y="44"/>
                    <a:pt x="18" y="45"/>
                  </a:cubicBezTo>
                  <a:cubicBezTo>
                    <a:pt x="19" y="47"/>
                    <a:pt x="19" y="49"/>
                    <a:pt x="19" y="51"/>
                  </a:cubicBezTo>
                  <a:cubicBezTo>
                    <a:pt x="19" y="53"/>
                    <a:pt x="19" y="54"/>
                    <a:pt x="18" y="55"/>
                  </a:cubicBezTo>
                  <a:cubicBezTo>
                    <a:pt x="17" y="55"/>
                    <a:pt x="15" y="55"/>
                    <a:pt x="13" y="54"/>
                  </a:cubicBezTo>
                  <a:cubicBezTo>
                    <a:pt x="11" y="53"/>
                    <a:pt x="10" y="51"/>
                    <a:pt x="9" y="50"/>
                  </a:cubicBezTo>
                  <a:cubicBezTo>
                    <a:pt x="8" y="48"/>
                    <a:pt x="7" y="46"/>
                    <a:pt x="7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EF59AFDE-86F3-45CE-AF36-A03AEB1263EC}"/>
              </a:ext>
            </a:extLst>
          </p:cNvPr>
          <p:cNvGrpSpPr/>
          <p:nvPr userDrawn="1"/>
        </p:nvGrpSpPr>
        <p:grpSpPr>
          <a:xfrm flipH="1">
            <a:off x="2696099" y="5085177"/>
            <a:ext cx="811055" cy="856777"/>
            <a:chOff x="11442701" y="778596"/>
            <a:chExt cx="647700" cy="684213"/>
          </a:xfrm>
        </p:grpSpPr>
        <p:sp>
          <p:nvSpPr>
            <p:cNvPr id="246" name="任意多边形 104">
              <a:extLst>
                <a:ext uri="{FF2B5EF4-FFF2-40B4-BE49-F238E27FC236}">
                  <a16:creationId xmlns:a16="http://schemas.microsoft.com/office/drawing/2014/main" id="{7CFEBDD5-A902-4785-83EC-6514E04CA0E3}"/>
                </a:ext>
              </a:extLst>
            </p:cNvPr>
            <p:cNvSpPr/>
            <p:nvPr/>
          </p:nvSpPr>
          <p:spPr bwMode="auto">
            <a:xfrm flipH="1">
              <a:off x="11455401" y="902421"/>
              <a:ext cx="381000" cy="444500"/>
            </a:xfrm>
            <a:custGeom>
              <a:avLst/>
              <a:gdLst>
                <a:gd name="T0" fmla="*/ 84 w 86"/>
                <a:gd name="T1" fmla="*/ 0 h 100"/>
                <a:gd name="T2" fmla="*/ 2 w 86"/>
                <a:gd name="T3" fmla="*/ 0 h 100"/>
                <a:gd name="T4" fmla="*/ 0 w 86"/>
                <a:gd name="T5" fmla="*/ 2 h 100"/>
                <a:gd name="T6" fmla="*/ 1 w 86"/>
                <a:gd name="T7" fmla="*/ 74 h 100"/>
                <a:gd name="T8" fmla="*/ 1 w 86"/>
                <a:gd name="T9" fmla="*/ 74 h 100"/>
                <a:gd name="T10" fmla="*/ 6 w 86"/>
                <a:gd name="T11" fmla="*/ 81 h 100"/>
                <a:gd name="T12" fmla="*/ 31 w 86"/>
                <a:gd name="T13" fmla="*/ 95 h 100"/>
                <a:gd name="T14" fmla="*/ 54 w 86"/>
                <a:gd name="T15" fmla="*/ 96 h 100"/>
                <a:gd name="T16" fmla="*/ 82 w 86"/>
                <a:gd name="T17" fmla="*/ 80 h 100"/>
                <a:gd name="T18" fmla="*/ 86 w 86"/>
                <a:gd name="T19" fmla="*/ 74 h 100"/>
                <a:gd name="T20" fmla="*/ 86 w 86"/>
                <a:gd name="T21" fmla="*/ 74 h 100"/>
                <a:gd name="T22" fmla="*/ 86 w 86"/>
                <a:gd name="T23" fmla="*/ 2 h 100"/>
                <a:gd name="T24" fmla="*/ 84 w 86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00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6"/>
                    <a:pt x="3" y="79"/>
                    <a:pt x="6" y="81"/>
                  </a:cubicBezTo>
                  <a:cubicBezTo>
                    <a:pt x="31" y="95"/>
                    <a:pt x="31" y="95"/>
                    <a:pt x="31" y="95"/>
                  </a:cubicBezTo>
                  <a:cubicBezTo>
                    <a:pt x="38" y="99"/>
                    <a:pt x="48" y="100"/>
                    <a:pt x="54" y="96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5" y="78"/>
                    <a:pt x="86" y="76"/>
                    <a:pt x="86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任意多边形 105">
              <a:extLst>
                <a:ext uri="{FF2B5EF4-FFF2-40B4-BE49-F238E27FC236}">
                  <a16:creationId xmlns:a16="http://schemas.microsoft.com/office/drawing/2014/main" id="{92D70E5E-5F10-419B-B4F1-C505FDD9AD17}"/>
                </a:ext>
              </a:extLst>
            </p:cNvPr>
            <p:cNvSpPr/>
            <p:nvPr/>
          </p:nvSpPr>
          <p:spPr bwMode="auto">
            <a:xfrm flipH="1">
              <a:off x="11442701" y="889721"/>
              <a:ext cx="403225" cy="461963"/>
            </a:xfrm>
            <a:custGeom>
              <a:avLst/>
              <a:gdLst>
                <a:gd name="T0" fmla="*/ 46 w 91"/>
                <a:gd name="T1" fmla="*/ 104 h 104"/>
                <a:gd name="T2" fmla="*/ 32 w 91"/>
                <a:gd name="T3" fmla="*/ 100 h 104"/>
                <a:gd name="T4" fmla="*/ 7 w 91"/>
                <a:gd name="T5" fmla="*/ 86 h 104"/>
                <a:gd name="T6" fmla="*/ 1 w 91"/>
                <a:gd name="T7" fmla="*/ 79 h 104"/>
                <a:gd name="T8" fmla="*/ 0 w 91"/>
                <a:gd name="T9" fmla="*/ 79 h 104"/>
                <a:gd name="T10" fmla="*/ 0 w 91"/>
                <a:gd name="T11" fmla="*/ 77 h 104"/>
                <a:gd name="T12" fmla="*/ 0 w 91"/>
                <a:gd name="T13" fmla="*/ 5 h 104"/>
                <a:gd name="T14" fmla="*/ 4 w 91"/>
                <a:gd name="T15" fmla="*/ 0 h 104"/>
                <a:gd name="T16" fmla="*/ 86 w 91"/>
                <a:gd name="T17" fmla="*/ 0 h 104"/>
                <a:gd name="T18" fmla="*/ 89 w 91"/>
                <a:gd name="T19" fmla="*/ 2 h 104"/>
                <a:gd name="T20" fmla="*/ 91 w 91"/>
                <a:gd name="T21" fmla="*/ 5 h 104"/>
                <a:gd name="T22" fmla="*/ 91 w 91"/>
                <a:gd name="T23" fmla="*/ 79 h 104"/>
                <a:gd name="T24" fmla="*/ 90 w 91"/>
                <a:gd name="T25" fmla="*/ 79 h 104"/>
                <a:gd name="T26" fmla="*/ 85 w 91"/>
                <a:gd name="T27" fmla="*/ 85 h 104"/>
                <a:gd name="T28" fmla="*/ 57 w 91"/>
                <a:gd name="T29" fmla="*/ 101 h 104"/>
                <a:gd name="T30" fmla="*/ 46 w 91"/>
                <a:gd name="T31" fmla="*/ 104 h 104"/>
                <a:gd name="T32" fmla="*/ 5 w 91"/>
                <a:gd name="T33" fmla="*/ 76 h 104"/>
                <a:gd name="T34" fmla="*/ 5 w 91"/>
                <a:gd name="T35" fmla="*/ 77 h 104"/>
                <a:gd name="T36" fmla="*/ 9 w 91"/>
                <a:gd name="T37" fmla="*/ 82 h 104"/>
                <a:gd name="T38" fmla="*/ 34 w 91"/>
                <a:gd name="T39" fmla="*/ 96 h 104"/>
                <a:gd name="T40" fmla="*/ 55 w 91"/>
                <a:gd name="T41" fmla="*/ 97 h 104"/>
                <a:gd name="T42" fmla="*/ 83 w 91"/>
                <a:gd name="T43" fmla="*/ 81 h 104"/>
                <a:gd name="T44" fmla="*/ 86 w 91"/>
                <a:gd name="T45" fmla="*/ 77 h 104"/>
                <a:gd name="T46" fmla="*/ 85 w 91"/>
                <a:gd name="T47" fmla="*/ 74 h 104"/>
                <a:gd name="T48" fmla="*/ 86 w 91"/>
                <a:gd name="T49" fmla="*/ 74 h 104"/>
                <a:gd name="T50" fmla="*/ 86 w 91"/>
                <a:gd name="T51" fmla="*/ 5 h 104"/>
                <a:gd name="T52" fmla="*/ 5 w 91"/>
                <a:gd name="T53" fmla="*/ 6 h 104"/>
                <a:gd name="T54" fmla="*/ 5 w 91"/>
                <a:gd name="T55" fmla="*/ 7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104">
                  <a:moveTo>
                    <a:pt x="46" y="104"/>
                  </a:moveTo>
                  <a:cubicBezTo>
                    <a:pt x="41" y="104"/>
                    <a:pt x="36" y="103"/>
                    <a:pt x="32" y="100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4" y="84"/>
                    <a:pt x="1" y="82"/>
                    <a:pt x="1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89" y="1"/>
                    <a:pt x="89" y="2"/>
                  </a:cubicBezTo>
                  <a:cubicBezTo>
                    <a:pt x="90" y="2"/>
                    <a:pt x="91" y="3"/>
                    <a:pt x="91" y="5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2"/>
                    <a:pt x="88" y="84"/>
                    <a:pt x="85" y="85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4" y="103"/>
                    <a:pt x="50" y="104"/>
                    <a:pt x="46" y="104"/>
                  </a:cubicBezTo>
                  <a:close/>
                  <a:moveTo>
                    <a:pt x="5" y="76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5" y="78"/>
                    <a:pt x="7" y="80"/>
                    <a:pt x="9" y="82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40" y="100"/>
                    <a:pt x="50" y="100"/>
                    <a:pt x="55" y="97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4" y="80"/>
                    <a:pt x="86" y="79"/>
                    <a:pt x="86" y="77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任意多边形 106">
              <a:extLst>
                <a:ext uri="{FF2B5EF4-FFF2-40B4-BE49-F238E27FC236}">
                  <a16:creationId xmlns:a16="http://schemas.microsoft.com/office/drawing/2014/main" id="{518F80F7-F536-49A1-B1A0-4CF6BDFDDAB5}"/>
                </a:ext>
              </a:extLst>
            </p:cNvPr>
            <p:cNvSpPr/>
            <p:nvPr/>
          </p:nvSpPr>
          <p:spPr bwMode="auto">
            <a:xfrm flipH="1">
              <a:off x="11455400" y="902421"/>
              <a:ext cx="173038" cy="436563"/>
            </a:xfrm>
            <a:custGeom>
              <a:avLst/>
              <a:gdLst>
                <a:gd name="T0" fmla="*/ 37 w 39"/>
                <a:gd name="T1" fmla="*/ 0 h 98"/>
                <a:gd name="T2" fmla="*/ 0 w 39"/>
                <a:gd name="T3" fmla="*/ 0 h 98"/>
                <a:gd name="T4" fmla="*/ 0 w 39"/>
                <a:gd name="T5" fmla="*/ 98 h 98"/>
                <a:gd name="T6" fmla="*/ 7 w 39"/>
                <a:gd name="T7" fmla="*/ 96 h 98"/>
                <a:gd name="T8" fmla="*/ 35 w 39"/>
                <a:gd name="T9" fmla="*/ 80 h 98"/>
                <a:gd name="T10" fmla="*/ 39 w 39"/>
                <a:gd name="T11" fmla="*/ 74 h 98"/>
                <a:gd name="T12" fmla="*/ 39 w 39"/>
                <a:gd name="T13" fmla="*/ 74 h 98"/>
                <a:gd name="T14" fmla="*/ 39 w 39"/>
                <a:gd name="T15" fmla="*/ 2 h 98"/>
                <a:gd name="T16" fmla="*/ 37 w 39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98">
                  <a:moveTo>
                    <a:pt x="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98"/>
                    <a:pt x="5" y="98"/>
                    <a:pt x="7" y="96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78"/>
                    <a:pt x="39" y="76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8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任意多边形 107">
              <a:extLst>
                <a:ext uri="{FF2B5EF4-FFF2-40B4-BE49-F238E27FC236}">
                  <a16:creationId xmlns:a16="http://schemas.microsoft.com/office/drawing/2014/main" id="{BC202CBA-35E8-400B-A05C-EE7143A1B847}"/>
                </a:ext>
              </a:extLst>
            </p:cNvPr>
            <p:cNvSpPr/>
            <p:nvPr/>
          </p:nvSpPr>
          <p:spPr bwMode="auto">
            <a:xfrm flipH="1">
              <a:off x="11445875" y="788121"/>
              <a:ext cx="395288" cy="230188"/>
            </a:xfrm>
            <a:custGeom>
              <a:avLst/>
              <a:gdLst>
                <a:gd name="T0" fmla="*/ 83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7 w 89"/>
                <a:gd name="T7" fmla="*/ 33 h 52"/>
                <a:gd name="T8" fmla="*/ 6 w 89"/>
                <a:gd name="T9" fmla="*/ 20 h 52"/>
                <a:gd name="T10" fmla="*/ 34 w 89"/>
                <a:gd name="T11" fmla="*/ 4 h 52"/>
                <a:gd name="T12" fmla="*/ 57 w 89"/>
                <a:gd name="T13" fmla="*/ 5 h 52"/>
                <a:gd name="T14" fmla="*/ 81 w 89"/>
                <a:gd name="T15" fmla="*/ 19 h 52"/>
                <a:gd name="T16" fmla="*/ 83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2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9" y="0"/>
                    <a:pt x="50" y="1"/>
                    <a:pt x="57" y="5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8" y="23"/>
                    <a:pt x="89" y="29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任意多边形 108">
              <a:extLst>
                <a:ext uri="{FF2B5EF4-FFF2-40B4-BE49-F238E27FC236}">
                  <a16:creationId xmlns:a16="http://schemas.microsoft.com/office/drawing/2014/main" id="{3B0B4E30-09A4-4C52-AF9E-88ACC7008B80}"/>
                </a:ext>
              </a:extLst>
            </p:cNvPr>
            <p:cNvSpPr/>
            <p:nvPr/>
          </p:nvSpPr>
          <p:spPr bwMode="auto">
            <a:xfrm flipH="1">
              <a:off x="11442701" y="778596"/>
              <a:ext cx="403225" cy="244475"/>
            </a:xfrm>
            <a:custGeom>
              <a:avLst/>
              <a:gdLst>
                <a:gd name="T0" fmla="*/ 46 w 91"/>
                <a:gd name="T1" fmla="*/ 55 h 55"/>
                <a:gd name="T2" fmla="*/ 32 w 91"/>
                <a:gd name="T3" fmla="*/ 52 h 55"/>
                <a:gd name="T4" fmla="*/ 7 w 91"/>
                <a:gd name="T5" fmla="*/ 37 h 55"/>
                <a:gd name="T6" fmla="*/ 0 w 91"/>
                <a:gd name="T7" fmla="*/ 28 h 55"/>
                <a:gd name="T8" fmla="*/ 5 w 91"/>
                <a:gd name="T9" fmla="*/ 20 h 55"/>
                <a:gd name="T10" fmla="*/ 33 w 91"/>
                <a:gd name="T11" fmla="*/ 3 h 55"/>
                <a:gd name="T12" fmla="*/ 59 w 91"/>
                <a:gd name="T13" fmla="*/ 4 h 55"/>
                <a:gd name="T14" fmla="*/ 84 w 91"/>
                <a:gd name="T15" fmla="*/ 19 h 55"/>
                <a:gd name="T16" fmla="*/ 91 w 91"/>
                <a:gd name="T17" fmla="*/ 28 h 55"/>
                <a:gd name="T18" fmla="*/ 85 w 91"/>
                <a:gd name="T19" fmla="*/ 36 h 55"/>
                <a:gd name="T20" fmla="*/ 57 w 91"/>
                <a:gd name="T21" fmla="*/ 53 h 55"/>
                <a:gd name="T22" fmla="*/ 46 w 91"/>
                <a:gd name="T23" fmla="*/ 55 h 55"/>
                <a:gd name="T24" fmla="*/ 45 w 91"/>
                <a:gd name="T25" fmla="*/ 6 h 55"/>
                <a:gd name="T26" fmla="*/ 36 w 91"/>
                <a:gd name="T27" fmla="*/ 8 h 55"/>
                <a:gd name="T28" fmla="*/ 8 w 91"/>
                <a:gd name="T29" fmla="*/ 24 h 55"/>
                <a:gd name="T30" fmla="*/ 5 w 91"/>
                <a:gd name="T31" fmla="*/ 28 h 55"/>
                <a:gd name="T32" fmla="*/ 9 w 91"/>
                <a:gd name="T33" fmla="*/ 33 h 55"/>
                <a:gd name="T34" fmla="*/ 34 w 91"/>
                <a:gd name="T35" fmla="*/ 47 h 55"/>
                <a:gd name="T36" fmla="*/ 55 w 91"/>
                <a:gd name="T37" fmla="*/ 48 h 55"/>
                <a:gd name="T38" fmla="*/ 83 w 91"/>
                <a:gd name="T39" fmla="*/ 32 h 55"/>
                <a:gd name="T40" fmla="*/ 86 w 91"/>
                <a:gd name="T41" fmla="*/ 28 h 55"/>
                <a:gd name="T42" fmla="*/ 81 w 91"/>
                <a:gd name="T43" fmla="*/ 23 h 55"/>
                <a:gd name="T44" fmla="*/ 56 w 91"/>
                <a:gd name="T45" fmla="*/ 9 h 55"/>
                <a:gd name="T46" fmla="*/ 45 w 91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5">
                  <a:moveTo>
                    <a:pt x="46" y="55"/>
                  </a:moveTo>
                  <a:cubicBezTo>
                    <a:pt x="41" y="55"/>
                    <a:pt x="36" y="54"/>
                    <a:pt x="32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4"/>
                    <a:pt x="2" y="22"/>
                    <a:pt x="5" y="2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40" y="0"/>
                    <a:pt x="51" y="0"/>
                    <a:pt x="59" y="4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1"/>
                    <a:pt x="91" y="25"/>
                    <a:pt x="91" y="28"/>
                  </a:cubicBezTo>
                  <a:cubicBezTo>
                    <a:pt x="91" y="32"/>
                    <a:pt x="89" y="34"/>
                    <a:pt x="85" y="36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4"/>
                    <a:pt x="50" y="55"/>
                    <a:pt x="46" y="55"/>
                  </a:cubicBezTo>
                  <a:close/>
                  <a:moveTo>
                    <a:pt x="45" y="6"/>
                  </a:moveTo>
                  <a:cubicBezTo>
                    <a:pt x="41" y="6"/>
                    <a:pt x="38" y="6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29"/>
                    <a:pt x="7" y="31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50" y="51"/>
                    <a:pt x="55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6" y="30"/>
                    <a:pt x="86" y="28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B6361471-45D7-4314-9EA5-2E8E2AF47258}"/>
                </a:ext>
              </a:extLst>
            </p:cNvPr>
            <p:cNvSpPr/>
            <p:nvPr/>
          </p:nvSpPr>
          <p:spPr bwMode="auto">
            <a:xfrm flipH="1">
              <a:off x="11677651" y="1005608"/>
              <a:ext cx="22225" cy="323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9D9E2836-5B1C-44D0-B852-3C81C282F7E7}"/>
                </a:ext>
              </a:extLst>
            </p:cNvPr>
            <p:cNvSpPr/>
            <p:nvPr/>
          </p:nvSpPr>
          <p:spPr bwMode="auto">
            <a:xfrm flipH="1">
              <a:off x="11490325" y="973858"/>
              <a:ext cx="17463" cy="26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任意多边形 111">
              <a:extLst>
                <a:ext uri="{FF2B5EF4-FFF2-40B4-BE49-F238E27FC236}">
                  <a16:creationId xmlns:a16="http://schemas.microsoft.com/office/drawing/2014/main" id="{8B35C82A-F8A9-40B1-8E68-D32CC2A77A13}"/>
                </a:ext>
              </a:extLst>
            </p:cNvPr>
            <p:cNvSpPr/>
            <p:nvPr/>
          </p:nvSpPr>
          <p:spPr bwMode="auto">
            <a:xfrm flipH="1">
              <a:off x="11699876" y="1218333"/>
              <a:ext cx="381000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1 h 53"/>
                <a:gd name="T4" fmla="*/ 0 w 86"/>
                <a:gd name="T5" fmla="*/ 2 h 53"/>
                <a:gd name="T6" fmla="*/ 0 w 86"/>
                <a:gd name="T7" fmla="*/ 28 h 53"/>
                <a:gd name="T8" fmla="*/ 0 w 86"/>
                <a:gd name="T9" fmla="*/ 28 h 53"/>
                <a:gd name="T10" fmla="*/ 6 w 86"/>
                <a:gd name="T11" fmla="*/ 35 h 53"/>
                <a:gd name="T12" fmla="*/ 31 w 86"/>
                <a:gd name="T13" fmla="*/ 49 h 53"/>
                <a:gd name="T14" fmla="*/ 54 w 86"/>
                <a:gd name="T15" fmla="*/ 50 h 53"/>
                <a:gd name="T16" fmla="*/ 82 w 86"/>
                <a:gd name="T17" fmla="*/ 34 h 53"/>
                <a:gd name="T18" fmla="*/ 86 w 86"/>
                <a:gd name="T19" fmla="*/ 28 h 53"/>
                <a:gd name="T20" fmla="*/ 86 w 86"/>
                <a:gd name="T21" fmla="*/ 28 h 53"/>
                <a:gd name="T22" fmla="*/ 86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7" y="53"/>
                    <a:pt x="48" y="53"/>
                    <a:pt x="54" y="50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5" y="32"/>
                    <a:pt x="86" y="30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任意多边形 112">
              <a:extLst>
                <a:ext uri="{FF2B5EF4-FFF2-40B4-BE49-F238E27FC236}">
                  <a16:creationId xmlns:a16="http://schemas.microsoft.com/office/drawing/2014/main" id="{703CDA53-D606-4459-AD72-54DD80821FA7}"/>
                </a:ext>
              </a:extLst>
            </p:cNvPr>
            <p:cNvSpPr/>
            <p:nvPr/>
          </p:nvSpPr>
          <p:spPr bwMode="auto">
            <a:xfrm flipH="1">
              <a:off x="11690351" y="1210396"/>
              <a:ext cx="400050" cy="252413"/>
            </a:xfrm>
            <a:custGeom>
              <a:avLst/>
              <a:gdLst>
                <a:gd name="T0" fmla="*/ 46 w 90"/>
                <a:gd name="T1" fmla="*/ 57 h 57"/>
                <a:gd name="T2" fmla="*/ 31 w 90"/>
                <a:gd name="T3" fmla="*/ 53 h 57"/>
                <a:gd name="T4" fmla="*/ 7 w 90"/>
                <a:gd name="T5" fmla="*/ 39 h 57"/>
                <a:gd name="T6" fmla="*/ 0 w 90"/>
                <a:gd name="T7" fmla="*/ 32 h 57"/>
                <a:gd name="T8" fmla="*/ 0 w 90"/>
                <a:gd name="T9" fmla="*/ 32 h 57"/>
                <a:gd name="T10" fmla="*/ 0 w 90"/>
                <a:gd name="T11" fmla="*/ 30 h 57"/>
                <a:gd name="T12" fmla="*/ 0 w 90"/>
                <a:gd name="T13" fmla="*/ 4 h 57"/>
                <a:gd name="T14" fmla="*/ 4 w 90"/>
                <a:gd name="T15" fmla="*/ 0 h 57"/>
                <a:gd name="T16" fmla="*/ 86 w 90"/>
                <a:gd name="T17" fmla="*/ 0 h 57"/>
                <a:gd name="T18" fmla="*/ 90 w 90"/>
                <a:gd name="T19" fmla="*/ 4 h 57"/>
                <a:gd name="T20" fmla="*/ 90 w 90"/>
                <a:gd name="T21" fmla="*/ 32 h 57"/>
                <a:gd name="T22" fmla="*/ 90 w 90"/>
                <a:gd name="T23" fmla="*/ 32 h 57"/>
                <a:gd name="T24" fmla="*/ 85 w 90"/>
                <a:gd name="T25" fmla="*/ 38 h 57"/>
                <a:gd name="T26" fmla="*/ 57 w 90"/>
                <a:gd name="T27" fmla="*/ 54 h 57"/>
                <a:gd name="T28" fmla="*/ 46 w 90"/>
                <a:gd name="T29" fmla="*/ 57 h 57"/>
                <a:gd name="T30" fmla="*/ 5 w 90"/>
                <a:gd name="T31" fmla="*/ 29 h 57"/>
                <a:gd name="T32" fmla="*/ 5 w 90"/>
                <a:gd name="T33" fmla="*/ 29 h 57"/>
                <a:gd name="T34" fmla="*/ 9 w 90"/>
                <a:gd name="T35" fmla="*/ 35 h 57"/>
                <a:gd name="T36" fmla="*/ 34 w 90"/>
                <a:gd name="T37" fmla="*/ 49 h 57"/>
                <a:gd name="T38" fmla="*/ 54 w 90"/>
                <a:gd name="T39" fmla="*/ 50 h 57"/>
                <a:gd name="T40" fmla="*/ 83 w 90"/>
                <a:gd name="T41" fmla="*/ 34 h 57"/>
                <a:gd name="T42" fmla="*/ 85 w 90"/>
                <a:gd name="T43" fmla="*/ 30 h 57"/>
                <a:gd name="T44" fmla="*/ 85 w 90"/>
                <a:gd name="T45" fmla="*/ 27 h 57"/>
                <a:gd name="T46" fmla="*/ 85 w 90"/>
                <a:gd name="T47" fmla="*/ 27 h 57"/>
                <a:gd name="T48" fmla="*/ 85 w 90"/>
                <a:gd name="T49" fmla="*/ 5 h 57"/>
                <a:gd name="T50" fmla="*/ 5 w 90"/>
                <a:gd name="T51" fmla="*/ 5 h 57"/>
                <a:gd name="T52" fmla="*/ 5 w 90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57">
                  <a:moveTo>
                    <a:pt x="46" y="57"/>
                  </a:moveTo>
                  <a:cubicBezTo>
                    <a:pt x="41" y="57"/>
                    <a:pt x="35" y="56"/>
                    <a:pt x="31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3" y="37"/>
                    <a:pt x="1" y="35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4"/>
                    <a:pt x="88" y="36"/>
                    <a:pt x="85" y="3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56"/>
                    <a:pt x="50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7" y="33"/>
                    <a:pt x="9" y="35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0" y="52"/>
                    <a:pt x="49" y="53"/>
                    <a:pt x="54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3"/>
                    <a:pt x="85" y="32"/>
                    <a:pt x="85" y="30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任意多边形 113">
              <a:extLst>
                <a:ext uri="{FF2B5EF4-FFF2-40B4-BE49-F238E27FC236}">
                  <a16:creationId xmlns:a16="http://schemas.microsoft.com/office/drawing/2014/main" id="{5131AA25-D9C9-4195-8E0D-81B64A26CFF8}"/>
                </a:ext>
              </a:extLst>
            </p:cNvPr>
            <p:cNvSpPr/>
            <p:nvPr/>
          </p:nvSpPr>
          <p:spPr bwMode="auto">
            <a:xfrm flipH="1">
              <a:off x="11699876" y="1218333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1 h 52"/>
                <a:gd name="T4" fmla="*/ 0 w 40"/>
                <a:gd name="T5" fmla="*/ 52 h 52"/>
                <a:gd name="T6" fmla="*/ 8 w 40"/>
                <a:gd name="T7" fmla="*/ 50 h 52"/>
                <a:gd name="T8" fmla="*/ 36 w 40"/>
                <a:gd name="T9" fmla="*/ 34 h 52"/>
                <a:gd name="T10" fmla="*/ 40 w 40"/>
                <a:gd name="T11" fmla="*/ 28 h 52"/>
                <a:gd name="T12" fmla="*/ 40 w 40"/>
                <a:gd name="T13" fmla="*/ 28 h 52"/>
                <a:gd name="T14" fmla="*/ 40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6" y="51"/>
                    <a:pt x="8" y="5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2"/>
                    <a:pt x="40" y="30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任意多边形 114">
              <a:extLst>
                <a:ext uri="{FF2B5EF4-FFF2-40B4-BE49-F238E27FC236}">
                  <a16:creationId xmlns:a16="http://schemas.microsoft.com/office/drawing/2014/main" id="{5C5BCE1B-F403-42AD-AA59-C6EC789CF452}"/>
                </a:ext>
              </a:extLst>
            </p:cNvPr>
            <p:cNvSpPr/>
            <p:nvPr/>
          </p:nvSpPr>
          <p:spPr bwMode="auto">
            <a:xfrm flipH="1">
              <a:off x="11690351" y="1107208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7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39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任意多边形 115">
              <a:extLst>
                <a:ext uri="{FF2B5EF4-FFF2-40B4-BE49-F238E27FC236}">
                  <a16:creationId xmlns:a16="http://schemas.microsoft.com/office/drawing/2014/main" id="{473FD3D1-69AB-4115-8E69-D3ABC98D4D06}"/>
                </a:ext>
              </a:extLst>
            </p:cNvPr>
            <p:cNvSpPr/>
            <p:nvPr/>
          </p:nvSpPr>
          <p:spPr bwMode="auto">
            <a:xfrm flipH="1">
              <a:off x="11690351" y="1094508"/>
              <a:ext cx="400050" cy="249238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3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7 w 90"/>
                <a:gd name="T29" fmla="*/ 25 h 56"/>
                <a:gd name="T30" fmla="*/ 5 w 90"/>
                <a:gd name="T31" fmla="*/ 28 h 56"/>
                <a:gd name="T32" fmla="*/ 9 w 90"/>
                <a:gd name="T33" fmla="*/ 34 h 56"/>
                <a:gd name="T34" fmla="*/ 34 w 90"/>
                <a:gd name="T35" fmla="*/ 48 h 56"/>
                <a:gd name="T36" fmla="*/ 54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5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4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4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E9FD0BD3-6D48-479D-A4BC-8E650B2EAF98}"/>
                </a:ext>
              </a:extLst>
            </p:cNvPr>
            <p:cNvSpPr/>
            <p:nvPr/>
          </p:nvSpPr>
          <p:spPr bwMode="auto">
            <a:xfrm flipH="1">
              <a:off x="11922126" y="132152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D157154F-7F4D-4C74-B70B-FDCC982CFF6D}"/>
                </a:ext>
              </a:extLst>
            </p:cNvPr>
            <p:cNvSpPr/>
            <p:nvPr/>
          </p:nvSpPr>
          <p:spPr bwMode="auto">
            <a:xfrm flipH="1">
              <a:off x="11734800" y="1289771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186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2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3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7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BB78566-D45E-4CFA-834D-B2F7462D9D2F}"/>
              </a:ext>
            </a:extLst>
          </p:cNvPr>
          <p:cNvSpPr/>
          <p:nvPr userDrawn="1"/>
        </p:nvSpPr>
        <p:spPr>
          <a:xfrm>
            <a:off x="-1" y="0"/>
            <a:ext cx="379888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05313D5-B8B4-4992-A30D-E7FF2E7FEE1D}"/>
              </a:ext>
            </a:extLst>
          </p:cNvPr>
          <p:cNvGrpSpPr/>
          <p:nvPr userDrawn="1"/>
        </p:nvGrpSpPr>
        <p:grpSpPr>
          <a:xfrm flipH="1">
            <a:off x="564355" y="1151731"/>
            <a:ext cx="5230813" cy="4630738"/>
            <a:chOff x="3455988" y="1111251"/>
            <a:chExt cx="5230813" cy="4630738"/>
          </a:xfrm>
        </p:grpSpPr>
        <p:sp>
          <p:nvSpPr>
            <p:cNvPr id="8" name="任意多边形 147">
              <a:extLst>
                <a:ext uri="{FF2B5EF4-FFF2-40B4-BE49-F238E27FC236}">
                  <a16:creationId xmlns:a16="http://schemas.microsoft.com/office/drawing/2014/main" id="{DB77B534-732D-47BF-A8E9-8669BC4B0C35}"/>
                </a:ext>
              </a:extLst>
            </p:cNvPr>
            <p:cNvSpPr/>
            <p:nvPr/>
          </p:nvSpPr>
          <p:spPr bwMode="auto">
            <a:xfrm>
              <a:off x="7958138" y="3586164"/>
              <a:ext cx="382588" cy="876300"/>
            </a:xfrm>
            <a:custGeom>
              <a:avLst/>
              <a:gdLst>
                <a:gd name="T0" fmla="*/ 84 w 86"/>
                <a:gd name="T1" fmla="*/ 0 h 197"/>
                <a:gd name="T2" fmla="*/ 2 w 86"/>
                <a:gd name="T3" fmla="*/ 0 h 197"/>
                <a:gd name="T4" fmla="*/ 0 w 86"/>
                <a:gd name="T5" fmla="*/ 2 h 197"/>
                <a:gd name="T6" fmla="*/ 0 w 86"/>
                <a:gd name="T7" fmla="*/ 171 h 197"/>
                <a:gd name="T8" fmla="*/ 0 w 86"/>
                <a:gd name="T9" fmla="*/ 171 h 197"/>
                <a:gd name="T10" fmla="*/ 6 w 86"/>
                <a:gd name="T11" fmla="*/ 179 h 197"/>
                <a:gd name="T12" fmla="*/ 31 w 86"/>
                <a:gd name="T13" fmla="*/ 193 h 197"/>
                <a:gd name="T14" fmla="*/ 54 w 86"/>
                <a:gd name="T15" fmla="*/ 194 h 197"/>
                <a:gd name="T16" fmla="*/ 82 w 86"/>
                <a:gd name="T17" fmla="*/ 178 h 197"/>
                <a:gd name="T18" fmla="*/ 86 w 86"/>
                <a:gd name="T19" fmla="*/ 171 h 197"/>
                <a:gd name="T20" fmla="*/ 86 w 86"/>
                <a:gd name="T21" fmla="*/ 171 h 197"/>
                <a:gd name="T22" fmla="*/ 86 w 86"/>
                <a:gd name="T23" fmla="*/ 2 h 197"/>
                <a:gd name="T24" fmla="*/ 84 w 86"/>
                <a:gd name="T2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97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4"/>
                    <a:pt x="2" y="177"/>
                    <a:pt x="6" y="17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7" y="197"/>
                    <a:pt x="48" y="197"/>
                    <a:pt x="54" y="194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5" y="176"/>
                    <a:pt x="86" y="174"/>
                    <a:pt x="86" y="171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任意多边形 148">
              <a:extLst>
                <a:ext uri="{FF2B5EF4-FFF2-40B4-BE49-F238E27FC236}">
                  <a16:creationId xmlns:a16="http://schemas.microsoft.com/office/drawing/2014/main" id="{59E9A039-516F-4A79-A2C1-6C218A168AF1}"/>
                </a:ext>
              </a:extLst>
            </p:cNvPr>
            <p:cNvSpPr/>
            <p:nvPr/>
          </p:nvSpPr>
          <p:spPr bwMode="auto">
            <a:xfrm>
              <a:off x="7950201" y="3573464"/>
              <a:ext cx="398463" cy="896938"/>
            </a:xfrm>
            <a:custGeom>
              <a:avLst/>
              <a:gdLst>
                <a:gd name="T0" fmla="*/ 46 w 90"/>
                <a:gd name="T1" fmla="*/ 202 h 202"/>
                <a:gd name="T2" fmla="*/ 31 w 90"/>
                <a:gd name="T3" fmla="*/ 198 h 202"/>
                <a:gd name="T4" fmla="*/ 7 w 90"/>
                <a:gd name="T5" fmla="*/ 184 h 202"/>
                <a:gd name="T6" fmla="*/ 0 w 90"/>
                <a:gd name="T7" fmla="*/ 177 h 202"/>
                <a:gd name="T8" fmla="*/ 0 w 90"/>
                <a:gd name="T9" fmla="*/ 177 h 202"/>
                <a:gd name="T10" fmla="*/ 0 w 90"/>
                <a:gd name="T11" fmla="*/ 174 h 202"/>
                <a:gd name="T12" fmla="*/ 0 w 90"/>
                <a:gd name="T13" fmla="*/ 5 h 202"/>
                <a:gd name="T14" fmla="*/ 4 w 90"/>
                <a:gd name="T15" fmla="*/ 1 h 202"/>
                <a:gd name="T16" fmla="*/ 86 w 90"/>
                <a:gd name="T17" fmla="*/ 0 h 202"/>
                <a:gd name="T18" fmla="*/ 90 w 90"/>
                <a:gd name="T19" fmla="*/ 5 h 202"/>
                <a:gd name="T20" fmla="*/ 90 w 90"/>
                <a:gd name="T21" fmla="*/ 177 h 202"/>
                <a:gd name="T22" fmla="*/ 90 w 90"/>
                <a:gd name="T23" fmla="*/ 177 h 202"/>
                <a:gd name="T24" fmla="*/ 85 w 90"/>
                <a:gd name="T25" fmla="*/ 183 h 202"/>
                <a:gd name="T26" fmla="*/ 57 w 90"/>
                <a:gd name="T27" fmla="*/ 199 h 202"/>
                <a:gd name="T28" fmla="*/ 46 w 90"/>
                <a:gd name="T29" fmla="*/ 202 h 202"/>
                <a:gd name="T30" fmla="*/ 5 w 90"/>
                <a:gd name="T31" fmla="*/ 174 h 202"/>
                <a:gd name="T32" fmla="*/ 5 w 90"/>
                <a:gd name="T33" fmla="*/ 174 h 202"/>
                <a:gd name="T34" fmla="*/ 9 w 90"/>
                <a:gd name="T35" fmla="*/ 179 h 202"/>
                <a:gd name="T36" fmla="*/ 34 w 90"/>
                <a:gd name="T37" fmla="*/ 194 h 202"/>
                <a:gd name="T38" fmla="*/ 54 w 90"/>
                <a:gd name="T39" fmla="*/ 195 h 202"/>
                <a:gd name="T40" fmla="*/ 83 w 90"/>
                <a:gd name="T41" fmla="*/ 179 h 202"/>
                <a:gd name="T42" fmla="*/ 85 w 90"/>
                <a:gd name="T43" fmla="*/ 175 h 202"/>
                <a:gd name="T44" fmla="*/ 85 w 90"/>
                <a:gd name="T45" fmla="*/ 172 h 202"/>
                <a:gd name="T46" fmla="*/ 85 w 90"/>
                <a:gd name="T47" fmla="*/ 172 h 202"/>
                <a:gd name="T48" fmla="*/ 85 w 90"/>
                <a:gd name="T49" fmla="*/ 6 h 202"/>
                <a:gd name="T50" fmla="*/ 5 w 90"/>
                <a:gd name="T51" fmla="*/ 6 h 202"/>
                <a:gd name="T52" fmla="*/ 5 w 90"/>
                <a:gd name="T53" fmla="*/ 17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202">
                  <a:moveTo>
                    <a:pt x="46" y="202"/>
                  </a:moveTo>
                  <a:cubicBezTo>
                    <a:pt x="41" y="202"/>
                    <a:pt x="35" y="201"/>
                    <a:pt x="31" y="198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3" y="182"/>
                    <a:pt x="1" y="180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5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9" y="179"/>
                    <a:pt x="88" y="181"/>
                    <a:pt x="85" y="183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4" y="201"/>
                    <a:pt x="50" y="202"/>
                    <a:pt x="46" y="202"/>
                  </a:cubicBezTo>
                  <a:close/>
                  <a:moveTo>
                    <a:pt x="5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5" y="176"/>
                    <a:pt x="6" y="178"/>
                    <a:pt x="9" y="179"/>
                  </a:cubicBezTo>
                  <a:cubicBezTo>
                    <a:pt x="34" y="194"/>
                    <a:pt x="34" y="194"/>
                    <a:pt x="34" y="194"/>
                  </a:cubicBezTo>
                  <a:cubicBezTo>
                    <a:pt x="40" y="197"/>
                    <a:pt x="49" y="198"/>
                    <a:pt x="54" y="195"/>
                  </a:cubicBezTo>
                  <a:cubicBezTo>
                    <a:pt x="83" y="179"/>
                    <a:pt x="83" y="179"/>
                    <a:pt x="83" y="179"/>
                  </a:cubicBezTo>
                  <a:cubicBezTo>
                    <a:pt x="84" y="178"/>
                    <a:pt x="85" y="176"/>
                    <a:pt x="85" y="175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1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任意多边形 149">
              <a:extLst>
                <a:ext uri="{FF2B5EF4-FFF2-40B4-BE49-F238E27FC236}">
                  <a16:creationId xmlns:a16="http://schemas.microsoft.com/office/drawing/2014/main" id="{AFA1276C-03B0-43DC-B686-F79F4C6C27EA}"/>
                </a:ext>
              </a:extLst>
            </p:cNvPr>
            <p:cNvSpPr/>
            <p:nvPr/>
          </p:nvSpPr>
          <p:spPr bwMode="auto">
            <a:xfrm>
              <a:off x="8162926" y="3586164"/>
              <a:ext cx="177800" cy="871538"/>
            </a:xfrm>
            <a:custGeom>
              <a:avLst/>
              <a:gdLst>
                <a:gd name="T0" fmla="*/ 38 w 40"/>
                <a:gd name="T1" fmla="*/ 0 h 196"/>
                <a:gd name="T2" fmla="*/ 0 w 40"/>
                <a:gd name="T3" fmla="*/ 0 h 196"/>
                <a:gd name="T4" fmla="*/ 0 w 40"/>
                <a:gd name="T5" fmla="*/ 196 h 196"/>
                <a:gd name="T6" fmla="*/ 8 w 40"/>
                <a:gd name="T7" fmla="*/ 194 h 196"/>
                <a:gd name="T8" fmla="*/ 36 w 40"/>
                <a:gd name="T9" fmla="*/ 178 h 196"/>
                <a:gd name="T10" fmla="*/ 40 w 40"/>
                <a:gd name="T11" fmla="*/ 172 h 196"/>
                <a:gd name="T12" fmla="*/ 40 w 40"/>
                <a:gd name="T13" fmla="*/ 172 h 196"/>
                <a:gd name="T14" fmla="*/ 40 w 40"/>
                <a:gd name="T15" fmla="*/ 2 h 196"/>
                <a:gd name="T16" fmla="*/ 38 w 40"/>
                <a:gd name="T1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96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3" y="196"/>
                    <a:pt x="6" y="195"/>
                    <a:pt x="8" y="194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9" y="176"/>
                    <a:pt x="40" y="174"/>
                    <a:pt x="40" y="172"/>
                  </a:cubicBezTo>
                  <a:cubicBezTo>
                    <a:pt x="40" y="172"/>
                    <a:pt x="40" y="172"/>
                    <a:pt x="40" y="17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任意多边形 150">
              <a:extLst>
                <a:ext uri="{FF2B5EF4-FFF2-40B4-BE49-F238E27FC236}">
                  <a16:creationId xmlns:a16="http://schemas.microsoft.com/office/drawing/2014/main" id="{7EB8D0B4-1DAD-465A-97BC-4C51441C477D}"/>
                </a:ext>
              </a:extLst>
            </p:cNvPr>
            <p:cNvSpPr/>
            <p:nvPr/>
          </p:nvSpPr>
          <p:spPr bwMode="auto">
            <a:xfrm>
              <a:off x="7950201" y="3471864"/>
              <a:ext cx="398463" cy="230188"/>
            </a:xfrm>
            <a:custGeom>
              <a:avLst/>
              <a:gdLst>
                <a:gd name="T0" fmla="*/ 84 w 90"/>
                <a:gd name="T1" fmla="*/ 32 h 52"/>
                <a:gd name="T2" fmla="*/ 56 w 90"/>
                <a:gd name="T3" fmla="*/ 49 h 52"/>
                <a:gd name="T4" fmla="*/ 33 w 90"/>
                <a:gd name="T5" fmla="*/ 48 h 52"/>
                <a:gd name="T6" fmla="*/ 8 w 90"/>
                <a:gd name="T7" fmla="*/ 33 h 52"/>
                <a:gd name="T8" fmla="*/ 6 w 90"/>
                <a:gd name="T9" fmla="*/ 20 h 52"/>
                <a:gd name="T10" fmla="*/ 34 w 90"/>
                <a:gd name="T11" fmla="*/ 4 h 52"/>
                <a:gd name="T12" fmla="*/ 57 w 90"/>
                <a:gd name="T13" fmla="*/ 5 h 52"/>
                <a:gd name="T14" fmla="*/ 82 w 90"/>
                <a:gd name="T15" fmla="*/ 19 h 52"/>
                <a:gd name="T16" fmla="*/ 84 w 90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2">
                  <a:moveTo>
                    <a:pt x="84" y="32"/>
                  </a:moveTo>
                  <a:cubicBezTo>
                    <a:pt x="56" y="49"/>
                    <a:pt x="56" y="49"/>
                    <a:pt x="56" y="49"/>
                  </a:cubicBezTo>
                  <a:cubicBezTo>
                    <a:pt x="50" y="52"/>
                    <a:pt x="39" y="52"/>
                    <a:pt x="33" y="48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1" y="1"/>
                    <a:pt x="57" y="5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3"/>
                    <a:pt x="90" y="29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 151">
              <a:extLst>
                <a:ext uri="{FF2B5EF4-FFF2-40B4-BE49-F238E27FC236}">
                  <a16:creationId xmlns:a16="http://schemas.microsoft.com/office/drawing/2014/main" id="{BE53965B-5635-4285-81A4-026332339EF2}"/>
                </a:ext>
              </a:extLst>
            </p:cNvPr>
            <p:cNvSpPr/>
            <p:nvPr/>
          </p:nvSpPr>
          <p:spPr bwMode="auto">
            <a:xfrm>
              <a:off x="7950201" y="3462339"/>
              <a:ext cx="398463" cy="244475"/>
            </a:xfrm>
            <a:custGeom>
              <a:avLst/>
              <a:gdLst>
                <a:gd name="T0" fmla="*/ 46 w 90"/>
                <a:gd name="T1" fmla="*/ 55 h 55"/>
                <a:gd name="T2" fmla="*/ 31 w 90"/>
                <a:gd name="T3" fmla="*/ 52 h 55"/>
                <a:gd name="T4" fmla="*/ 7 w 90"/>
                <a:gd name="T5" fmla="*/ 37 h 55"/>
                <a:gd name="T6" fmla="*/ 0 w 90"/>
                <a:gd name="T7" fmla="*/ 28 h 55"/>
                <a:gd name="T8" fmla="*/ 5 w 90"/>
                <a:gd name="T9" fmla="*/ 20 h 55"/>
                <a:gd name="T10" fmla="*/ 33 w 90"/>
                <a:gd name="T11" fmla="*/ 4 h 55"/>
                <a:gd name="T12" fmla="*/ 59 w 90"/>
                <a:gd name="T13" fmla="*/ 5 h 55"/>
                <a:gd name="T14" fmla="*/ 83 w 90"/>
                <a:gd name="T15" fmla="*/ 19 h 55"/>
                <a:gd name="T16" fmla="*/ 90 w 90"/>
                <a:gd name="T17" fmla="*/ 29 h 55"/>
                <a:gd name="T18" fmla="*/ 85 w 90"/>
                <a:gd name="T19" fmla="*/ 37 h 55"/>
                <a:gd name="T20" fmla="*/ 57 w 90"/>
                <a:gd name="T21" fmla="*/ 53 h 55"/>
                <a:gd name="T22" fmla="*/ 46 w 90"/>
                <a:gd name="T23" fmla="*/ 55 h 55"/>
                <a:gd name="T24" fmla="*/ 44 w 90"/>
                <a:gd name="T25" fmla="*/ 6 h 55"/>
                <a:gd name="T26" fmla="*/ 36 w 90"/>
                <a:gd name="T27" fmla="*/ 8 h 55"/>
                <a:gd name="T28" fmla="*/ 7 w 90"/>
                <a:gd name="T29" fmla="*/ 24 h 55"/>
                <a:gd name="T30" fmla="*/ 5 w 90"/>
                <a:gd name="T31" fmla="*/ 28 h 55"/>
                <a:gd name="T32" fmla="*/ 9 w 90"/>
                <a:gd name="T33" fmla="*/ 33 h 55"/>
                <a:gd name="T34" fmla="*/ 34 w 90"/>
                <a:gd name="T35" fmla="*/ 47 h 55"/>
                <a:gd name="T36" fmla="*/ 54 w 90"/>
                <a:gd name="T37" fmla="*/ 48 h 55"/>
                <a:gd name="T38" fmla="*/ 83 w 90"/>
                <a:gd name="T39" fmla="*/ 32 h 55"/>
                <a:gd name="T40" fmla="*/ 85 w 90"/>
                <a:gd name="T41" fmla="*/ 29 h 55"/>
                <a:gd name="T42" fmla="*/ 81 w 90"/>
                <a:gd name="T43" fmla="*/ 23 h 55"/>
                <a:gd name="T44" fmla="*/ 56 w 90"/>
                <a:gd name="T45" fmla="*/ 9 h 55"/>
                <a:gd name="T46" fmla="*/ 44 w 90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5">
                  <a:moveTo>
                    <a:pt x="46" y="55"/>
                  </a:moveTo>
                  <a:cubicBezTo>
                    <a:pt x="41" y="55"/>
                    <a:pt x="35" y="54"/>
                    <a:pt x="31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1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5"/>
                    <a:pt x="46" y="55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49" y="51"/>
                    <a:pt x="54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5" y="30"/>
                    <a:pt x="85" y="29"/>
                  </a:cubicBezTo>
                  <a:cubicBezTo>
                    <a:pt x="85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099379C-70FE-40D0-AC3F-0FE1683CCFDD}"/>
                </a:ext>
              </a:extLst>
            </p:cNvPr>
            <p:cNvSpPr/>
            <p:nvPr/>
          </p:nvSpPr>
          <p:spPr bwMode="auto">
            <a:xfrm>
              <a:off x="8096251" y="3689351"/>
              <a:ext cx="22225" cy="758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8112B32-3480-4A35-81ED-3667A246C856}"/>
                </a:ext>
              </a:extLst>
            </p:cNvPr>
            <p:cNvSpPr/>
            <p:nvPr/>
          </p:nvSpPr>
          <p:spPr bwMode="auto">
            <a:xfrm>
              <a:off x="8286751" y="3657601"/>
              <a:ext cx="17463" cy="7016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任意多边形 154">
              <a:extLst>
                <a:ext uri="{FF2B5EF4-FFF2-40B4-BE49-F238E27FC236}">
                  <a16:creationId xmlns:a16="http://schemas.microsoft.com/office/drawing/2014/main" id="{202A3DD7-C7DA-4CAB-AC58-C0C0615A4C50}"/>
                </a:ext>
              </a:extLst>
            </p:cNvPr>
            <p:cNvSpPr/>
            <p:nvPr/>
          </p:nvSpPr>
          <p:spPr bwMode="auto">
            <a:xfrm>
              <a:off x="7705726" y="4235451"/>
              <a:ext cx="377825" cy="498475"/>
            </a:xfrm>
            <a:custGeom>
              <a:avLst/>
              <a:gdLst>
                <a:gd name="T0" fmla="*/ 84 w 85"/>
                <a:gd name="T1" fmla="*/ 0 h 112"/>
                <a:gd name="T2" fmla="*/ 1 w 85"/>
                <a:gd name="T3" fmla="*/ 0 h 112"/>
                <a:gd name="T4" fmla="*/ 0 w 85"/>
                <a:gd name="T5" fmla="*/ 2 h 112"/>
                <a:gd name="T6" fmla="*/ 0 w 85"/>
                <a:gd name="T7" fmla="*/ 86 h 112"/>
                <a:gd name="T8" fmla="*/ 0 w 85"/>
                <a:gd name="T9" fmla="*/ 86 h 112"/>
                <a:gd name="T10" fmla="*/ 5 w 85"/>
                <a:gd name="T11" fmla="*/ 93 h 112"/>
                <a:gd name="T12" fmla="*/ 30 w 85"/>
                <a:gd name="T13" fmla="*/ 107 h 112"/>
                <a:gd name="T14" fmla="*/ 53 w 85"/>
                <a:gd name="T15" fmla="*/ 108 h 112"/>
                <a:gd name="T16" fmla="*/ 81 w 85"/>
                <a:gd name="T17" fmla="*/ 92 h 112"/>
                <a:gd name="T18" fmla="*/ 85 w 85"/>
                <a:gd name="T19" fmla="*/ 86 h 112"/>
                <a:gd name="T20" fmla="*/ 85 w 85"/>
                <a:gd name="T21" fmla="*/ 86 h 112"/>
                <a:gd name="T22" fmla="*/ 85 w 85"/>
                <a:gd name="T23" fmla="*/ 2 h 112"/>
                <a:gd name="T24" fmla="*/ 84 w 85"/>
                <a:gd name="T2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12">
                  <a:moveTo>
                    <a:pt x="8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2" y="91"/>
                    <a:pt x="5" y="93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7" y="111"/>
                    <a:pt x="47" y="112"/>
                    <a:pt x="53" y="108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4" y="91"/>
                    <a:pt x="85" y="88"/>
                    <a:pt x="85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任意多边形 155">
              <a:extLst>
                <a:ext uri="{FF2B5EF4-FFF2-40B4-BE49-F238E27FC236}">
                  <a16:creationId xmlns:a16="http://schemas.microsoft.com/office/drawing/2014/main" id="{B1424C6F-E243-45A0-A688-F6546CE2AAE9}"/>
                </a:ext>
              </a:extLst>
            </p:cNvPr>
            <p:cNvSpPr/>
            <p:nvPr/>
          </p:nvSpPr>
          <p:spPr bwMode="auto">
            <a:xfrm>
              <a:off x="7691438" y="4225926"/>
              <a:ext cx="404813" cy="511175"/>
            </a:xfrm>
            <a:custGeom>
              <a:avLst/>
              <a:gdLst>
                <a:gd name="T0" fmla="*/ 46 w 91"/>
                <a:gd name="T1" fmla="*/ 115 h 115"/>
                <a:gd name="T2" fmla="*/ 32 w 91"/>
                <a:gd name="T3" fmla="*/ 112 h 115"/>
                <a:gd name="T4" fmla="*/ 7 w 91"/>
                <a:gd name="T5" fmla="*/ 97 h 115"/>
                <a:gd name="T6" fmla="*/ 1 w 91"/>
                <a:gd name="T7" fmla="*/ 91 h 115"/>
                <a:gd name="T8" fmla="*/ 0 w 91"/>
                <a:gd name="T9" fmla="*/ 91 h 115"/>
                <a:gd name="T10" fmla="*/ 0 w 91"/>
                <a:gd name="T11" fmla="*/ 88 h 115"/>
                <a:gd name="T12" fmla="*/ 0 w 91"/>
                <a:gd name="T13" fmla="*/ 4 h 115"/>
                <a:gd name="T14" fmla="*/ 4 w 91"/>
                <a:gd name="T15" fmla="*/ 0 h 115"/>
                <a:gd name="T16" fmla="*/ 87 w 91"/>
                <a:gd name="T17" fmla="*/ 0 h 115"/>
                <a:gd name="T18" fmla="*/ 91 w 91"/>
                <a:gd name="T19" fmla="*/ 4 h 115"/>
                <a:gd name="T20" fmla="*/ 91 w 91"/>
                <a:gd name="T21" fmla="*/ 91 h 115"/>
                <a:gd name="T22" fmla="*/ 91 w 91"/>
                <a:gd name="T23" fmla="*/ 91 h 115"/>
                <a:gd name="T24" fmla="*/ 86 w 91"/>
                <a:gd name="T25" fmla="*/ 96 h 115"/>
                <a:gd name="T26" fmla="*/ 58 w 91"/>
                <a:gd name="T27" fmla="*/ 113 h 115"/>
                <a:gd name="T28" fmla="*/ 46 w 91"/>
                <a:gd name="T29" fmla="*/ 115 h 115"/>
                <a:gd name="T30" fmla="*/ 5 w 91"/>
                <a:gd name="T31" fmla="*/ 88 h 115"/>
                <a:gd name="T32" fmla="*/ 5 w 91"/>
                <a:gd name="T33" fmla="*/ 88 h 115"/>
                <a:gd name="T34" fmla="*/ 10 w 91"/>
                <a:gd name="T35" fmla="*/ 93 h 115"/>
                <a:gd name="T36" fmla="*/ 34 w 91"/>
                <a:gd name="T37" fmla="*/ 107 h 115"/>
                <a:gd name="T38" fmla="*/ 55 w 91"/>
                <a:gd name="T39" fmla="*/ 108 h 115"/>
                <a:gd name="T40" fmla="*/ 83 w 91"/>
                <a:gd name="T41" fmla="*/ 92 h 115"/>
                <a:gd name="T42" fmla="*/ 86 w 91"/>
                <a:gd name="T43" fmla="*/ 88 h 115"/>
                <a:gd name="T44" fmla="*/ 86 w 91"/>
                <a:gd name="T45" fmla="*/ 85 h 115"/>
                <a:gd name="T46" fmla="*/ 86 w 91"/>
                <a:gd name="T47" fmla="*/ 85 h 115"/>
                <a:gd name="T48" fmla="*/ 86 w 91"/>
                <a:gd name="T49" fmla="*/ 5 h 115"/>
                <a:gd name="T50" fmla="*/ 5 w 91"/>
                <a:gd name="T51" fmla="*/ 5 h 115"/>
                <a:gd name="T52" fmla="*/ 5 w 91"/>
                <a:gd name="T53" fmla="*/ 8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" h="115">
                  <a:moveTo>
                    <a:pt x="46" y="115"/>
                  </a:moveTo>
                  <a:cubicBezTo>
                    <a:pt x="41" y="115"/>
                    <a:pt x="36" y="114"/>
                    <a:pt x="32" y="112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4" y="96"/>
                    <a:pt x="2" y="93"/>
                    <a:pt x="1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1" y="2"/>
                    <a:pt x="91" y="4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0" y="93"/>
                    <a:pt x="88" y="95"/>
                    <a:pt x="86" y="96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4" y="114"/>
                    <a:pt x="50" y="115"/>
                    <a:pt x="46" y="115"/>
                  </a:cubicBezTo>
                  <a:close/>
                  <a:moveTo>
                    <a:pt x="5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90"/>
                    <a:pt x="7" y="91"/>
                    <a:pt x="10" y="93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40" y="111"/>
                    <a:pt x="50" y="111"/>
                    <a:pt x="55" y="108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4" y="91"/>
                    <a:pt x="86" y="90"/>
                    <a:pt x="86" y="88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任意多边形 156">
              <a:extLst>
                <a:ext uri="{FF2B5EF4-FFF2-40B4-BE49-F238E27FC236}">
                  <a16:creationId xmlns:a16="http://schemas.microsoft.com/office/drawing/2014/main" id="{130EF136-66BC-41F0-9836-CFAA027CB85C}"/>
                </a:ext>
              </a:extLst>
            </p:cNvPr>
            <p:cNvSpPr/>
            <p:nvPr/>
          </p:nvSpPr>
          <p:spPr bwMode="auto">
            <a:xfrm>
              <a:off x="7910513" y="4235451"/>
              <a:ext cx="173038" cy="493713"/>
            </a:xfrm>
            <a:custGeom>
              <a:avLst/>
              <a:gdLst>
                <a:gd name="T0" fmla="*/ 38 w 39"/>
                <a:gd name="T1" fmla="*/ 0 h 111"/>
                <a:gd name="T2" fmla="*/ 0 w 39"/>
                <a:gd name="T3" fmla="*/ 0 h 111"/>
                <a:gd name="T4" fmla="*/ 0 w 39"/>
                <a:gd name="T5" fmla="*/ 111 h 111"/>
                <a:gd name="T6" fmla="*/ 7 w 39"/>
                <a:gd name="T7" fmla="*/ 109 h 111"/>
                <a:gd name="T8" fmla="*/ 35 w 39"/>
                <a:gd name="T9" fmla="*/ 92 h 111"/>
                <a:gd name="T10" fmla="*/ 39 w 39"/>
                <a:gd name="T11" fmla="*/ 86 h 111"/>
                <a:gd name="T12" fmla="*/ 39 w 39"/>
                <a:gd name="T13" fmla="*/ 86 h 111"/>
                <a:gd name="T14" fmla="*/ 39 w 39"/>
                <a:gd name="T15" fmla="*/ 2 h 111"/>
                <a:gd name="T16" fmla="*/ 38 w 39"/>
                <a:gd name="T1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1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3" y="110"/>
                    <a:pt x="5" y="110"/>
                    <a:pt x="7" y="109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8" y="91"/>
                    <a:pt x="39" y="88"/>
                    <a:pt x="39" y="86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任意多边形 157">
              <a:extLst>
                <a:ext uri="{FF2B5EF4-FFF2-40B4-BE49-F238E27FC236}">
                  <a16:creationId xmlns:a16="http://schemas.microsoft.com/office/drawing/2014/main" id="{AE5C36AA-6833-48C4-97CE-03B079D83BE0}"/>
                </a:ext>
              </a:extLst>
            </p:cNvPr>
            <p:cNvSpPr/>
            <p:nvPr/>
          </p:nvSpPr>
          <p:spPr bwMode="auto">
            <a:xfrm>
              <a:off x="7696201" y="4124326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7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8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任意多边形 158">
              <a:extLst>
                <a:ext uri="{FF2B5EF4-FFF2-40B4-BE49-F238E27FC236}">
                  <a16:creationId xmlns:a16="http://schemas.microsoft.com/office/drawing/2014/main" id="{1637D734-A679-43B0-A01D-D09E05A6BA3A}"/>
                </a:ext>
              </a:extLst>
            </p:cNvPr>
            <p:cNvSpPr/>
            <p:nvPr/>
          </p:nvSpPr>
          <p:spPr bwMode="auto">
            <a:xfrm>
              <a:off x="7691438" y="4111626"/>
              <a:ext cx="404813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5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4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1 w 91"/>
                <a:gd name="T43" fmla="*/ 24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5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1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6D629BA-13D6-473C-B8AF-212DB4DF0682}"/>
                </a:ext>
              </a:extLst>
            </p:cNvPr>
            <p:cNvSpPr/>
            <p:nvPr/>
          </p:nvSpPr>
          <p:spPr bwMode="auto">
            <a:xfrm>
              <a:off x="7839076" y="4337051"/>
              <a:ext cx="22225" cy="38258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DA3E124-B531-4B32-81DD-4CB81CE61BE6}"/>
                </a:ext>
              </a:extLst>
            </p:cNvPr>
            <p:cNvSpPr/>
            <p:nvPr/>
          </p:nvSpPr>
          <p:spPr bwMode="auto">
            <a:xfrm>
              <a:off x="8034338" y="4306889"/>
              <a:ext cx="17463" cy="3190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任意多边形 161">
              <a:extLst>
                <a:ext uri="{FF2B5EF4-FFF2-40B4-BE49-F238E27FC236}">
                  <a16:creationId xmlns:a16="http://schemas.microsoft.com/office/drawing/2014/main" id="{3F676A9B-D62E-432E-A462-9ACB704BF5D1}"/>
                </a:ext>
              </a:extLst>
            </p:cNvPr>
            <p:cNvSpPr/>
            <p:nvPr/>
          </p:nvSpPr>
          <p:spPr bwMode="auto">
            <a:xfrm>
              <a:off x="8194676" y="4608514"/>
              <a:ext cx="381000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5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5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任意多边形 162">
              <a:extLst>
                <a:ext uri="{FF2B5EF4-FFF2-40B4-BE49-F238E27FC236}">
                  <a16:creationId xmlns:a16="http://schemas.microsoft.com/office/drawing/2014/main" id="{56D40DB2-237A-47C8-9025-6302E21EAF8E}"/>
                </a:ext>
              </a:extLst>
            </p:cNvPr>
            <p:cNvSpPr/>
            <p:nvPr/>
          </p:nvSpPr>
          <p:spPr bwMode="auto">
            <a:xfrm>
              <a:off x="8180388" y="4600576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91 w 91"/>
                <a:gd name="T19" fmla="*/ 4 h 57"/>
                <a:gd name="T20" fmla="*/ 91 w 91"/>
                <a:gd name="T21" fmla="*/ 32 h 57"/>
                <a:gd name="T22" fmla="*/ 91 w 91"/>
                <a:gd name="T23" fmla="*/ 32 h 57"/>
                <a:gd name="T24" fmla="*/ 86 w 91"/>
                <a:gd name="T25" fmla="*/ 38 h 57"/>
                <a:gd name="T26" fmla="*/ 58 w 91"/>
                <a:gd name="T27" fmla="*/ 54 h 57"/>
                <a:gd name="T28" fmla="*/ 46 w 91"/>
                <a:gd name="T29" fmla="*/ 57 h 57"/>
                <a:gd name="T30" fmla="*/ 5 w 91"/>
                <a:gd name="T31" fmla="*/ 29 h 57"/>
                <a:gd name="T32" fmla="*/ 5 w 91"/>
                <a:gd name="T33" fmla="*/ 29 h 57"/>
                <a:gd name="T34" fmla="*/ 10 w 91"/>
                <a:gd name="T35" fmla="*/ 34 h 57"/>
                <a:gd name="T36" fmla="*/ 34 w 91"/>
                <a:gd name="T37" fmla="*/ 49 h 57"/>
                <a:gd name="T38" fmla="*/ 55 w 91"/>
                <a:gd name="T39" fmla="*/ 50 h 57"/>
                <a:gd name="T40" fmla="*/ 83 w 91"/>
                <a:gd name="T41" fmla="*/ 33 h 57"/>
                <a:gd name="T42" fmla="*/ 86 w 91"/>
                <a:gd name="T43" fmla="*/ 30 h 57"/>
                <a:gd name="T44" fmla="*/ 86 w 91"/>
                <a:gd name="T45" fmla="*/ 27 h 57"/>
                <a:gd name="T46" fmla="*/ 86 w 91"/>
                <a:gd name="T47" fmla="*/ 27 h 57"/>
                <a:gd name="T48" fmla="*/ 86 w 91"/>
                <a:gd name="T49" fmla="*/ 5 h 57"/>
                <a:gd name="T50" fmla="*/ 5 w 91"/>
                <a:gd name="T51" fmla="*/ 5 h 57"/>
                <a:gd name="T52" fmla="*/ 5 w 91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5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1" y="2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任意多边形 163">
              <a:extLst>
                <a:ext uri="{FF2B5EF4-FFF2-40B4-BE49-F238E27FC236}">
                  <a16:creationId xmlns:a16="http://schemas.microsoft.com/office/drawing/2014/main" id="{52FBC810-47D2-4601-B2F2-620EFA3E2E9B}"/>
                </a:ext>
              </a:extLst>
            </p:cNvPr>
            <p:cNvSpPr/>
            <p:nvPr/>
          </p:nvSpPr>
          <p:spPr bwMode="auto">
            <a:xfrm>
              <a:off x="8397876" y="4608514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7 h 52"/>
                <a:gd name="T12" fmla="*/ 39 w 40"/>
                <a:gd name="T13" fmla="*/ 27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任意多边形 164">
              <a:extLst>
                <a:ext uri="{FF2B5EF4-FFF2-40B4-BE49-F238E27FC236}">
                  <a16:creationId xmlns:a16="http://schemas.microsoft.com/office/drawing/2014/main" id="{B970FE43-C06D-4EA1-AFD5-436FE349C954}"/>
                </a:ext>
              </a:extLst>
            </p:cNvPr>
            <p:cNvSpPr/>
            <p:nvPr/>
          </p:nvSpPr>
          <p:spPr bwMode="auto">
            <a:xfrm>
              <a:off x="8185151" y="4497389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7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任意多边形 165">
              <a:extLst>
                <a:ext uri="{FF2B5EF4-FFF2-40B4-BE49-F238E27FC236}">
                  <a16:creationId xmlns:a16="http://schemas.microsoft.com/office/drawing/2014/main" id="{97B903A0-428E-4C39-BB12-6D5BDC793FBB}"/>
                </a:ext>
              </a:extLst>
            </p:cNvPr>
            <p:cNvSpPr/>
            <p:nvPr/>
          </p:nvSpPr>
          <p:spPr bwMode="auto">
            <a:xfrm>
              <a:off x="8180388" y="4484689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4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1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C4CC139-9F22-4227-9105-6E4BDC6D7534}"/>
                </a:ext>
              </a:extLst>
            </p:cNvPr>
            <p:cNvSpPr/>
            <p:nvPr/>
          </p:nvSpPr>
          <p:spPr bwMode="auto">
            <a:xfrm>
              <a:off x="8326438" y="471170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C9E2809-83EE-4057-A8DA-73C340089701}"/>
                </a:ext>
              </a:extLst>
            </p:cNvPr>
            <p:cNvSpPr/>
            <p:nvPr/>
          </p:nvSpPr>
          <p:spPr bwMode="auto">
            <a:xfrm>
              <a:off x="8523288" y="4679951"/>
              <a:ext cx="17463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任意多边形 168">
              <a:extLst>
                <a:ext uri="{FF2B5EF4-FFF2-40B4-BE49-F238E27FC236}">
                  <a16:creationId xmlns:a16="http://schemas.microsoft.com/office/drawing/2014/main" id="{7D0860EA-25EB-4193-8BA3-CF8C19C1BDD6}"/>
                </a:ext>
              </a:extLst>
            </p:cNvPr>
            <p:cNvSpPr/>
            <p:nvPr/>
          </p:nvSpPr>
          <p:spPr bwMode="auto">
            <a:xfrm>
              <a:off x="5432426" y="5092701"/>
              <a:ext cx="687388" cy="466725"/>
            </a:xfrm>
            <a:custGeom>
              <a:avLst/>
              <a:gdLst>
                <a:gd name="T0" fmla="*/ 0 w 155"/>
                <a:gd name="T1" fmla="*/ 6 h 105"/>
                <a:gd name="T2" fmla="*/ 74 w 155"/>
                <a:gd name="T3" fmla="*/ 0 h 105"/>
                <a:gd name="T4" fmla="*/ 74 w 155"/>
                <a:gd name="T5" fmla="*/ 0 h 105"/>
                <a:gd name="T6" fmla="*/ 85 w 155"/>
                <a:gd name="T7" fmla="*/ 7 h 105"/>
                <a:gd name="T8" fmla="*/ 85 w 155"/>
                <a:gd name="T9" fmla="*/ 7 h 105"/>
                <a:gd name="T10" fmla="*/ 130 w 155"/>
                <a:gd name="T11" fmla="*/ 20 h 105"/>
                <a:gd name="T12" fmla="*/ 141 w 155"/>
                <a:gd name="T13" fmla="*/ 28 h 105"/>
                <a:gd name="T14" fmla="*/ 141 w 155"/>
                <a:gd name="T15" fmla="*/ 28 h 105"/>
                <a:gd name="T16" fmla="*/ 155 w 155"/>
                <a:gd name="T17" fmla="*/ 25 h 105"/>
                <a:gd name="T18" fmla="*/ 155 w 155"/>
                <a:gd name="T19" fmla="*/ 25 h 105"/>
                <a:gd name="T20" fmla="*/ 155 w 155"/>
                <a:gd name="T21" fmla="*/ 54 h 105"/>
                <a:gd name="T22" fmla="*/ 155 w 155"/>
                <a:gd name="T23" fmla="*/ 54 h 105"/>
                <a:gd name="T24" fmla="*/ 131 w 155"/>
                <a:gd name="T25" fmla="*/ 87 h 105"/>
                <a:gd name="T26" fmla="*/ 16 w 155"/>
                <a:gd name="T27" fmla="*/ 87 h 105"/>
                <a:gd name="T28" fmla="*/ 7 w 155"/>
                <a:gd name="T29" fmla="*/ 80 h 105"/>
                <a:gd name="T30" fmla="*/ 7 w 155"/>
                <a:gd name="T31" fmla="*/ 80 h 105"/>
                <a:gd name="T32" fmla="*/ 7 w 155"/>
                <a:gd name="T33" fmla="*/ 52 h 105"/>
                <a:gd name="T34" fmla="*/ 7 w 155"/>
                <a:gd name="T35" fmla="*/ 52 h 105"/>
                <a:gd name="T36" fmla="*/ 42 w 155"/>
                <a:gd name="T37" fmla="*/ 46 h 105"/>
                <a:gd name="T38" fmla="*/ 42 w 155"/>
                <a:gd name="T39" fmla="*/ 45 h 105"/>
                <a:gd name="T40" fmla="*/ 0 w 155"/>
                <a:gd name="T41" fmla="*/ 34 h 105"/>
                <a:gd name="T42" fmla="*/ 0 w 155"/>
                <a:gd name="T43" fmla="*/ 34 h 105"/>
                <a:gd name="T44" fmla="*/ 0 w 155"/>
                <a:gd name="T45" fmla="*/ 6 h 105"/>
                <a:gd name="T46" fmla="*/ 0 w 155"/>
                <a:gd name="T47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5" h="105">
                  <a:moveTo>
                    <a:pt x="0" y="6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102" y="9"/>
                    <a:pt x="117" y="13"/>
                    <a:pt x="130" y="20"/>
                  </a:cubicBezTo>
                  <a:cubicBezTo>
                    <a:pt x="134" y="22"/>
                    <a:pt x="138" y="25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66"/>
                    <a:pt x="147" y="78"/>
                    <a:pt x="131" y="87"/>
                  </a:cubicBezTo>
                  <a:cubicBezTo>
                    <a:pt x="99" y="105"/>
                    <a:pt x="48" y="105"/>
                    <a:pt x="16" y="87"/>
                  </a:cubicBezTo>
                  <a:cubicBezTo>
                    <a:pt x="13" y="85"/>
                    <a:pt x="10" y="82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5"/>
                    <a:pt x="42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任意多边形 169">
              <a:extLst>
                <a:ext uri="{FF2B5EF4-FFF2-40B4-BE49-F238E27FC236}">
                  <a16:creationId xmlns:a16="http://schemas.microsoft.com/office/drawing/2014/main" id="{8A0A2060-4A70-4E2E-9F8D-F6A2CA2F0749}"/>
                </a:ext>
              </a:extLst>
            </p:cNvPr>
            <p:cNvSpPr/>
            <p:nvPr/>
          </p:nvSpPr>
          <p:spPr bwMode="auto">
            <a:xfrm>
              <a:off x="5422901" y="5084764"/>
              <a:ext cx="706438" cy="484188"/>
            </a:xfrm>
            <a:custGeom>
              <a:avLst/>
              <a:gdLst>
                <a:gd name="T0" fmla="*/ 159 w 159"/>
                <a:gd name="T1" fmla="*/ 56 h 109"/>
                <a:gd name="T2" fmla="*/ 159 w 159"/>
                <a:gd name="T3" fmla="*/ 57 h 109"/>
                <a:gd name="T4" fmla="*/ 159 w 159"/>
                <a:gd name="T5" fmla="*/ 57 h 109"/>
                <a:gd name="T6" fmla="*/ 134 w 159"/>
                <a:gd name="T7" fmla="*/ 90 h 109"/>
                <a:gd name="T8" fmla="*/ 17 w 159"/>
                <a:gd name="T9" fmla="*/ 91 h 109"/>
                <a:gd name="T10" fmla="*/ 7 w 159"/>
                <a:gd name="T11" fmla="*/ 83 h 109"/>
                <a:gd name="T12" fmla="*/ 7 w 159"/>
                <a:gd name="T13" fmla="*/ 83 h 109"/>
                <a:gd name="T14" fmla="*/ 7 w 159"/>
                <a:gd name="T15" fmla="*/ 52 h 109"/>
                <a:gd name="T16" fmla="*/ 35 w 159"/>
                <a:gd name="T17" fmla="*/ 47 h 109"/>
                <a:gd name="T18" fmla="*/ 1 w 159"/>
                <a:gd name="T19" fmla="*/ 38 h 109"/>
                <a:gd name="T20" fmla="*/ 0 w 159"/>
                <a:gd name="T21" fmla="*/ 38 h 109"/>
                <a:gd name="T22" fmla="*/ 0 w 159"/>
                <a:gd name="T23" fmla="*/ 8 h 109"/>
                <a:gd name="T24" fmla="*/ 0 w 159"/>
                <a:gd name="T25" fmla="*/ 7 h 109"/>
                <a:gd name="T26" fmla="*/ 76 w 159"/>
                <a:gd name="T27" fmla="*/ 0 h 109"/>
                <a:gd name="T28" fmla="*/ 77 w 159"/>
                <a:gd name="T29" fmla="*/ 0 h 109"/>
                <a:gd name="T30" fmla="*/ 88 w 159"/>
                <a:gd name="T31" fmla="*/ 8 h 109"/>
                <a:gd name="T32" fmla="*/ 133 w 159"/>
                <a:gd name="T33" fmla="*/ 20 h 109"/>
                <a:gd name="T34" fmla="*/ 144 w 159"/>
                <a:gd name="T35" fmla="*/ 28 h 109"/>
                <a:gd name="T36" fmla="*/ 156 w 159"/>
                <a:gd name="T37" fmla="*/ 25 h 109"/>
                <a:gd name="T38" fmla="*/ 157 w 159"/>
                <a:gd name="T39" fmla="*/ 25 h 109"/>
                <a:gd name="T40" fmla="*/ 159 w 159"/>
                <a:gd name="T41" fmla="*/ 26 h 109"/>
                <a:gd name="T42" fmla="*/ 159 w 159"/>
                <a:gd name="T43" fmla="*/ 56 h 109"/>
                <a:gd name="T44" fmla="*/ 4 w 159"/>
                <a:gd name="T45" fmla="*/ 10 h 109"/>
                <a:gd name="T46" fmla="*/ 4 w 159"/>
                <a:gd name="T47" fmla="*/ 35 h 109"/>
                <a:gd name="T48" fmla="*/ 45 w 159"/>
                <a:gd name="T49" fmla="*/ 45 h 109"/>
                <a:gd name="T50" fmla="*/ 46 w 159"/>
                <a:gd name="T51" fmla="*/ 46 h 109"/>
                <a:gd name="T52" fmla="*/ 46 w 159"/>
                <a:gd name="T53" fmla="*/ 49 h 109"/>
                <a:gd name="T54" fmla="*/ 11 w 159"/>
                <a:gd name="T55" fmla="*/ 56 h 109"/>
                <a:gd name="T56" fmla="*/ 11 w 159"/>
                <a:gd name="T57" fmla="*/ 81 h 109"/>
                <a:gd name="T58" fmla="*/ 19 w 159"/>
                <a:gd name="T59" fmla="*/ 87 h 109"/>
                <a:gd name="T60" fmla="*/ 132 w 159"/>
                <a:gd name="T61" fmla="*/ 87 h 109"/>
                <a:gd name="T62" fmla="*/ 155 w 159"/>
                <a:gd name="T63" fmla="*/ 56 h 109"/>
                <a:gd name="T64" fmla="*/ 155 w 159"/>
                <a:gd name="T65" fmla="*/ 30 h 109"/>
                <a:gd name="T66" fmla="*/ 144 w 159"/>
                <a:gd name="T67" fmla="*/ 32 h 109"/>
                <a:gd name="T68" fmla="*/ 143 w 159"/>
                <a:gd name="T69" fmla="*/ 32 h 109"/>
                <a:gd name="T70" fmla="*/ 142 w 159"/>
                <a:gd name="T71" fmla="*/ 31 h 109"/>
                <a:gd name="T72" fmla="*/ 131 w 159"/>
                <a:gd name="T73" fmla="*/ 24 h 109"/>
                <a:gd name="T74" fmla="*/ 87 w 159"/>
                <a:gd name="T75" fmla="*/ 11 h 109"/>
                <a:gd name="T76" fmla="*/ 76 w 159"/>
                <a:gd name="T77" fmla="*/ 4 h 109"/>
                <a:gd name="T78" fmla="*/ 4 w 159"/>
                <a:gd name="T79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9" h="109">
                  <a:moveTo>
                    <a:pt x="159" y="56"/>
                  </a:moveTo>
                  <a:cubicBezTo>
                    <a:pt x="159" y="57"/>
                    <a:pt x="159" y="57"/>
                    <a:pt x="159" y="57"/>
                  </a:cubicBezTo>
                  <a:cubicBezTo>
                    <a:pt x="159" y="57"/>
                    <a:pt x="159" y="57"/>
                    <a:pt x="159" y="57"/>
                  </a:cubicBezTo>
                  <a:cubicBezTo>
                    <a:pt x="158" y="70"/>
                    <a:pt x="149" y="81"/>
                    <a:pt x="134" y="90"/>
                  </a:cubicBezTo>
                  <a:cubicBezTo>
                    <a:pt x="102" y="109"/>
                    <a:pt x="50" y="109"/>
                    <a:pt x="17" y="91"/>
                  </a:cubicBezTo>
                  <a:cubicBezTo>
                    <a:pt x="14" y="89"/>
                    <a:pt x="11" y="86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105" y="9"/>
                    <a:pt x="121" y="13"/>
                    <a:pt x="133" y="20"/>
                  </a:cubicBezTo>
                  <a:cubicBezTo>
                    <a:pt x="137" y="22"/>
                    <a:pt x="140" y="25"/>
                    <a:pt x="144" y="28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9" y="26"/>
                    <a:pt x="159" y="26"/>
                    <a:pt x="159" y="26"/>
                  </a:cubicBezTo>
                  <a:lnTo>
                    <a:pt x="159" y="56"/>
                  </a:lnTo>
                  <a:close/>
                  <a:moveTo>
                    <a:pt x="4" y="10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6" y="85"/>
                    <a:pt x="19" y="87"/>
                  </a:cubicBezTo>
                  <a:cubicBezTo>
                    <a:pt x="51" y="105"/>
                    <a:pt x="101" y="105"/>
                    <a:pt x="132" y="87"/>
                  </a:cubicBezTo>
                  <a:cubicBezTo>
                    <a:pt x="147" y="78"/>
                    <a:pt x="155" y="67"/>
                    <a:pt x="155" y="5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39" y="28"/>
                    <a:pt x="135" y="26"/>
                    <a:pt x="131" y="24"/>
                  </a:cubicBezTo>
                  <a:cubicBezTo>
                    <a:pt x="119" y="17"/>
                    <a:pt x="104" y="13"/>
                    <a:pt x="87" y="11"/>
                  </a:cubicBezTo>
                  <a:cubicBezTo>
                    <a:pt x="76" y="4"/>
                    <a:pt x="76" y="4"/>
                    <a:pt x="76" y="4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任意多边形 170">
              <a:extLst>
                <a:ext uri="{FF2B5EF4-FFF2-40B4-BE49-F238E27FC236}">
                  <a16:creationId xmlns:a16="http://schemas.microsoft.com/office/drawing/2014/main" id="{DE880B37-5121-4F0A-871D-72ADD0A13E77}"/>
                </a:ext>
              </a:extLst>
            </p:cNvPr>
            <p:cNvSpPr/>
            <p:nvPr/>
          </p:nvSpPr>
          <p:spPr bwMode="auto">
            <a:xfrm>
              <a:off x="5432426" y="4978401"/>
              <a:ext cx="723900" cy="457200"/>
            </a:xfrm>
            <a:custGeom>
              <a:avLst/>
              <a:gdLst>
                <a:gd name="T0" fmla="*/ 74 w 163"/>
                <a:gd name="T1" fmla="*/ 51 h 103"/>
                <a:gd name="T2" fmla="*/ 0 w 163"/>
                <a:gd name="T3" fmla="*/ 32 h 103"/>
                <a:gd name="T4" fmla="*/ 0 w 163"/>
                <a:gd name="T5" fmla="*/ 32 h 103"/>
                <a:gd name="T6" fmla="*/ 23 w 163"/>
                <a:gd name="T7" fmla="*/ 15 h 103"/>
                <a:gd name="T8" fmla="*/ 130 w 163"/>
                <a:gd name="T9" fmla="*/ 18 h 103"/>
                <a:gd name="T10" fmla="*/ 131 w 163"/>
                <a:gd name="T11" fmla="*/ 84 h 103"/>
                <a:gd name="T12" fmla="*/ 16 w 163"/>
                <a:gd name="T13" fmla="*/ 85 h 103"/>
                <a:gd name="T14" fmla="*/ 7 w 163"/>
                <a:gd name="T15" fmla="*/ 78 h 103"/>
                <a:gd name="T16" fmla="*/ 7 w 163"/>
                <a:gd name="T17" fmla="*/ 78 h 103"/>
                <a:gd name="T18" fmla="*/ 74 w 163"/>
                <a:gd name="T19" fmla="*/ 51 h 103"/>
                <a:gd name="T20" fmla="*/ 74 w 163"/>
                <a:gd name="T21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03">
                  <a:moveTo>
                    <a:pt x="74" y="5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" y="26"/>
                    <a:pt x="13" y="20"/>
                    <a:pt x="23" y="15"/>
                  </a:cubicBezTo>
                  <a:cubicBezTo>
                    <a:pt x="55" y="0"/>
                    <a:pt x="101" y="2"/>
                    <a:pt x="130" y="18"/>
                  </a:cubicBezTo>
                  <a:cubicBezTo>
                    <a:pt x="163" y="36"/>
                    <a:pt x="163" y="66"/>
                    <a:pt x="131" y="84"/>
                  </a:cubicBezTo>
                  <a:cubicBezTo>
                    <a:pt x="99" y="103"/>
                    <a:pt x="48" y="103"/>
                    <a:pt x="16" y="85"/>
                  </a:cubicBezTo>
                  <a:cubicBezTo>
                    <a:pt x="13" y="83"/>
                    <a:pt x="10" y="80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任意多边形 171">
              <a:extLst>
                <a:ext uri="{FF2B5EF4-FFF2-40B4-BE49-F238E27FC236}">
                  <a16:creationId xmlns:a16="http://schemas.microsoft.com/office/drawing/2014/main" id="{BB8C1D08-DCF5-4877-A182-A07F5709C19A}"/>
                </a:ext>
              </a:extLst>
            </p:cNvPr>
            <p:cNvSpPr/>
            <p:nvPr/>
          </p:nvSpPr>
          <p:spPr bwMode="auto">
            <a:xfrm>
              <a:off x="5422901" y="4968876"/>
              <a:ext cx="706438" cy="476250"/>
            </a:xfrm>
            <a:custGeom>
              <a:avLst/>
              <a:gdLst>
                <a:gd name="T0" fmla="*/ 159 w 159"/>
                <a:gd name="T1" fmla="*/ 53 h 107"/>
                <a:gd name="T2" fmla="*/ 134 w 159"/>
                <a:gd name="T3" fmla="*/ 88 h 107"/>
                <a:gd name="T4" fmla="*/ 17 w 159"/>
                <a:gd name="T5" fmla="*/ 88 h 107"/>
                <a:gd name="T6" fmla="*/ 7 w 159"/>
                <a:gd name="T7" fmla="*/ 81 h 107"/>
                <a:gd name="T8" fmla="*/ 7 w 159"/>
                <a:gd name="T9" fmla="*/ 81 h 107"/>
                <a:gd name="T10" fmla="*/ 7 w 159"/>
                <a:gd name="T11" fmla="*/ 78 h 107"/>
                <a:gd name="T12" fmla="*/ 69 w 159"/>
                <a:gd name="T13" fmla="*/ 54 h 107"/>
                <a:gd name="T14" fmla="*/ 1 w 159"/>
                <a:gd name="T15" fmla="*/ 36 h 107"/>
                <a:gd name="T16" fmla="*/ 0 w 159"/>
                <a:gd name="T17" fmla="*/ 36 h 107"/>
                <a:gd name="T18" fmla="*/ 0 w 159"/>
                <a:gd name="T19" fmla="*/ 34 h 107"/>
                <a:gd name="T20" fmla="*/ 0 w 159"/>
                <a:gd name="T21" fmla="*/ 33 h 107"/>
                <a:gd name="T22" fmla="*/ 25 w 159"/>
                <a:gd name="T23" fmla="*/ 15 h 107"/>
                <a:gd name="T24" fmla="*/ 133 w 159"/>
                <a:gd name="T25" fmla="*/ 18 h 107"/>
                <a:gd name="T26" fmla="*/ 153 w 159"/>
                <a:gd name="T27" fmla="*/ 36 h 107"/>
                <a:gd name="T28" fmla="*/ 159 w 159"/>
                <a:gd name="T29" fmla="*/ 53 h 107"/>
                <a:gd name="T30" fmla="*/ 76 w 159"/>
                <a:gd name="T31" fmla="*/ 51 h 107"/>
                <a:gd name="T32" fmla="*/ 78 w 159"/>
                <a:gd name="T33" fmla="*/ 52 h 107"/>
                <a:gd name="T34" fmla="*/ 78 w 159"/>
                <a:gd name="T35" fmla="*/ 55 h 107"/>
                <a:gd name="T36" fmla="*/ 13 w 159"/>
                <a:gd name="T37" fmla="*/ 80 h 107"/>
                <a:gd name="T38" fmla="*/ 19 w 159"/>
                <a:gd name="T39" fmla="*/ 85 h 107"/>
                <a:gd name="T40" fmla="*/ 132 w 159"/>
                <a:gd name="T41" fmla="*/ 85 h 107"/>
                <a:gd name="T42" fmla="*/ 155 w 159"/>
                <a:gd name="T43" fmla="*/ 53 h 107"/>
                <a:gd name="T44" fmla="*/ 131 w 159"/>
                <a:gd name="T45" fmla="*/ 21 h 107"/>
                <a:gd name="T46" fmla="*/ 26 w 159"/>
                <a:gd name="T47" fmla="*/ 19 h 107"/>
                <a:gd name="T48" fmla="*/ 6 w 159"/>
                <a:gd name="T49" fmla="*/ 33 h 107"/>
                <a:gd name="T50" fmla="*/ 76 w 159"/>
                <a:gd name="T51" fmla="*/ 5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107">
                  <a:moveTo>
                    <a:pt x="159" y="53"/>
                  </a:moveTo>
                  <a:cubicBezTo>
                    <a:pt x="159" y="66"/>
                    <a:pt x="150" y="79"/>
                    <a:pt x="134" y="88"/>
                  </a:cubicBezTo>
                  <a:cubicBezTo>
                    <a:pt x="102" y="107"/>
                    <a:pt x="50" y="107"/>
                    <a:pt x="17" y="88"/>
                  </a:cubicBezTo>
                  <a:cubicBezTo>
                    <a:pt x="14" y="86"/>
                    <a:pt x="11" y="84"/>
                    <a:pt x="7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" y="26"/>
                    <a:pt x="14" y="20"/>
                    <a:pt x="25" y="15"/>
                  </a:cubicBezTo>
                  <a:cubicBezTo>
                    <a:pt x="57" y="0"/>
                    <a:pt x="103" y="2"/>
                    <a:pt x="133" y="18"/>
                  </a:cubicBezTo>
                  <a:cubicBezTo>
                    <a:pt x="142" y="23"/>
                    <a:pt x="149" y="29"/>
                    <a:pt x="153" y="36"/>
                  </a:cubicBezTo>
                  <a:cubicBezTo>
                    <a:pt x="157" y="41"/>
                    <a:pt x="159" y="47"/>
                    <a:pt x="159" y="53"/>
                  </a:cubicBezTo>
                  <a:close/>
                  <a:moveTo>
                    <a:pt x="76" y="51"/>
                  </a:moveTo>
                  <a:cubicBezTo>
                    <a:pt x="78" y="52"/>
                    <a:pt x="78" y="52"/>
                    <a:pt x="78" y="52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5" y="82"/>
                    <a:pt x="17" y="84"/>
                    <a:pt x="19" y="85"/>
                  </a:cubicBezTo>
                  <a:cubicBezTo>
                    <a:pt x="50" y="103"/>
                    <a:pt x="101" y="103"/>
                    <a:pt x="132" y="85"/>
                  </a:cubicBezTo>
                  <a:cubicBezTo>
                    <a:pt x="147" y="76"/>
                    <a:pt x="155" y="65"/>
                    <a:pt x="155" y="53"/>
                  </a:cubicBezTo>
                  <a:cubicBezTo>
                    <a:pt x="155" y="41"/>
                    <a:pt x="146" y="30"/>
                    <a:pt x="131" y="21"/>
                  </a:cubicBezTo>
                  <a:cubicBezTo>
                    <a:pt x="102" y="6"/>
                    <a:pt x="57" y="4"/>
                    <a:pt x="26" y="19"/>
                  </a:cubicBezTo>
                  <a:cubicBezTo>
                    <a:pt x="18" y="23"/>
                    <a:pt x="11" y="27"/>
                    <a:pt x="6" y="33"/>
                  </a:cubicBezTo>
                  <a:lnTo>
                    <a:pt x="7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任意多边形 172">
              <a:extLst>
                <a:ext uri="{FF2B5EF4-FFF2-40B4-BE49-F238E27FC236}">
                  <a16:creationId xmlns:a16="http://schemas.microsoft.com/office/drawing/2014/main" id="{E9BA8AA0-F8D5-45E8-BFC4-8C4CB5F20AB3}"/>
                </a:ext>
              </a:extLst>
            </p:cNvPr>
            <p:cNvSpPr/>
            <p:nvPr/>
          </p:nvSpPr>
          <p:spPr bwMode="auto">
            <a:xfrm>
              <a:off x="5462588" y="5203826"/>
              <a:ext cx="298450" cy="200025"/>
            </a:xfrm>
            <a:custGeom>
              <a:avLst/>
              <a:gdLst>
                <a:gd name="T0" fmla="*/ 0 w 67"/>
                <a:gd name="T1" fmla="*/ 27 h 45"/>
                <a:gd name="T2" fmla="*/ 67 w 67"/>
                <a:gd name="T3" fmla="*/ 0 h 45"/>
                <a:gd name="T4" fmla="*/ 67 w 67"/>
                <a:gd name="T5" fmla="*/ 1 h 45"/>
                <a:gd name="T6" fmla="*/ 44 w 67"/>
                <a:gd name="T7" fmla="*/ 45 h 45"/>
                <a:gd name="T8" fmla="*/ 44 w 67"/>
                <a:gd name="T9" fmla="*/ 45 h 45"/>
                <a:gd name="T10" fmla="*/ 9 w 67"/>
                <a:gd name="T11" fmla="*/ 34 h 45"/>
                <a:gd name="T12" fmla="*/ 0 w 67"/>
                <a:gd name="T13" fmla="*/ 27 h 45"/>
                <a:gd name="T14" fmla="*/ 0 w 67"/>
                <a:gd name="T15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45">
                  <a:moveTo>
                    <a:pt x="0" y="27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1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31" y="43"/>
                    <a:pt x="19" y="39"/>
                    <a:pt x="9" y="34"/>
                  </a:cubicBezTo>
                  <a:cubicBezTo>
                    <a:pt x="6" y="32"/>
                    <a:pt x="3" y="29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任意多边形 173">
              <a:extLst>
                <a:ext uri="{FF2B5EF4-FFF2-40B4-BE49-F238E27FC236}">
                  <a16:creationId xmlns:a16="http://schemas.microsoft.com/office/drawing/2014/main" id="{6F3438D3-8442-439A-A029-2AB34520A88A}"/>
                </a:ext>
              </a:extLst>
            </p:cNvPr>
            <p:cNvSpPr/>
            <p:nvPr/>
          </p:nvSpPr>
          <p:spPr bwMode="auto">
            <a:xfrm>
              <a:off x="5454651" y="5195889"/>
              <a:ext cx="314325" cy="222250"/>
            </a:xfrm>
            <a:custGeom>
              <a:avLst/>
              <a:gdLst>
                <a:gd name="T0" fmla="*/ 47 w 71"/>
                <a:gd name="T1" fmla="*/ 50 h 50"/>
                <a:gd name="T2" fmla="*/ 45 w 71"/>
                <a:gd name="T3" fmla="*/ 49 h 50"/>
                <a:gd name="T4" fmla="*/ 10 w 71"/>
                <a:gd name="T5" fmla="*/ 37 h 50"/>
                <a:gd name="T6" fmla="*/ 1 w 71"/>
                <a:gd name="T7" fmla="*/ 31 h 50"/>
                <a:gd name="T8" fmla="*/ 0 w 71"/>
                <a:gd name="T9" fmla="*/ 30 h 50"/>
                <a:gd name="T10" fmla="*/ 0 w 71"/>
                <a:gd name="T11" fmla="*/ 27 h 50"/>
                <a:gd name="T12" fmla="*/ 68 w 71"/>
                <a:gd name="T13" fmla="*/ 1 h 50"/>
                <a:gd name="T14" fmla="*/ 69 w 71"/>
                <a:gd name="T15" fmla="*/ 0 h 50"/>
                <a:gd name="T16" fmla="*/ 71 w 71"/>
                <a:gd name="T17" fmla="*/ 2 h 50"/>
                <a:gd name="T18" fmla="*/ 47 w 71"/>
                <a:gd name="T19" fmla="*/ 50 h 50"/>
                <a:gd name="T20" fmla="*/ 12 w 71"/>
                <a:gd name="T21" fmla="*/ 34 h 50"/>
                <a:gd name="T22" fmla="*/ 45 w 71"/>
                <a:gd name="T23" fmla="*/ 45 h 50"/>
                <a:gd name="T24" fmla="*/ 64 w 71"/>
                <a:gd name="T25" fmla="*/ 6 h 50"/>
                <a:gd name="T26" fmla="*/ 6 w 71"/>
                <a:gd name="T27" fmla="*/ 29 h 50"/>
                <a:gd name="T28" fmla="*/ 12 w 71"/>
                <a:gd name="T2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50">
                  <a:moveTo>
                    <a:pt x="47" y="50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32" y="47"/>
                    <a:pt x="20" y="43"/>
                    <a:pt x="10" y="37"/>
                  </a:cubicBezTo>
                  <a:cubicBezTo>
                    <a:pt x="7" y="35"/>
                    <a:pt x="4" y="33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1" y="2"/>
                    <a:pt x="71" y="2"/>
                    <a:pt x="71" y="2"/>
                  </a:cubicBezTo>
                  <a:lnTo>
                    <a:pt x="47" y="50"/>
                  </a:lnTo>
                  <a:close/>
                  <a:moveTo>
                    <a:pt x="12" y="34"/>
                  </a:moveTo>
                  <a:cubicBezTo>
                    <a:pt x="21" y="39"/>
                    <a:pt x="33" y="43"/>
                    <a:pt x="45" y="4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1"/>
                    <a:pt x="10" y="33"/>
                    <a:pt x="12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任意多边形 174">
              <a:extLst>
                <a:ext uri="{FF2B5EF4-FFF2-40B4-BE49-F238E27FC236}">
                  <a16:creationId xmlns:a16="http://schemas.microsoft.com/office/drawing/2014/main" id="{8F6654DC-C4B5-4F51-A4DD-A6B98536EECA}"/>
                </a:ext>
              </a:extLst>
            </p:cNvPr>
            <p:cNvSpPr/>
            <p:nvPr/>
          </p:nvSpPr>
          <p:spPr bwMode="auto">
            <a:xfrm>
              <a:off x="5657851" y="5208589"/>
              <a:ext cx="103188" cy="204788"/>
            </a:xfrm>
            <a:custGeom>
              <a:avLst/>
              <a:gdLst>
                <a:gd name="T0" fmla="*/ 23 w 23"/>
                <a:gd name="T1" fmla="*/ 0 h 46"/>
                <a:gd name="T2" fmla="*/ 23 w 23"/>
                <a:gd name="T3" fmla="*/ 0 h 46"/>
                <a:gd name="T4" fmla="*/ 23 w 23"/>
                <a:gd name="T5" fmla="*/ 46 h 46"/>
                <a:gd name="T6" fmla="*/ 23 w 23"/>
                <a:gd name="T7" fmla="*/ 46 h 46"/>
                <a:gd name="T8" fmla="*/ 0 w 23"/>
                <a:gd name="T9" fmla="*/ 44 h 46"/>
                <a:gd name="T10" fmla="*/ 23 w 23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6"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5" y="46"/>
                    <a:pt x="7" y="46"/>
                    <a:pt x="0" y="44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任意多边形 175">
              <a:extLst>
                <a:ext uri="{FF2B5EF4-FFF2-40B4-BE49-F238E27FC236}">
                  <a16:creationId xmlns:a16="http://schemas.microsoft.com/office/drawing/2014/main" id="{0E342B9A-21A2-4123-9333-5878C5888420}"/>
                </a:ext>
              </a:extLst>
            </p:cNvPr>
            <p:cNvSpPr/>
            <p:nvPr/>
          </p:nvSpPr>
          <p:spPr bwMode="auto">
            <a:xfrm>
              <a:off x="5459413" y="5324476"/>
              <a:ext cx="69850" cy="165100"/>
            </a:xfrm>
            <a:custGeom>
              <a:avLst/>
              <a:gdLst>
                <a:gd name="T0" fmla="*/ 16 w 16"/>
                <a:gd name="T1" fmla="*/ 10 h 37"/>
                <a:gd name="T2" fmla="*/ 16 w 16"/>
                <a:gd name="T3" fmla="*/ 37 h 37"/>
                <a:gd name="T4" fmla="*/ 0 w 16"/>
                <a:gd name="T5" fmla="*/ 28 h 37"/>
                <a:gd name="T6" fmla="*/ 1 w 16"/>
                <a:gd name="T7" fmla="*/ 0 h 37"/>
                <a:gd name="T8" fmla="*/ 16 w 16"/>
                <a:gd name="T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7">
                  <a:moveTo>
                    <a:pt x="16" y="1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1" y="36"/>
                    <a:pt x="4" y="31"/>
                    <a:pt x="0" y="28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任意多边形 176">
              <a:extLst>
                <a:ext uri="{FF2B5EF4-FFF2-40B4-BE49-F238E27FC236}">
                  <a16:creationId xmlns:a16="http://schemas.microsoft.com/office/drawing/2014/main" id="{615FEF0F-0AC0-4549-9072-0512A2093353}"/>
                </a:ext>
              </a:extLst>
            </p:cNvPr>
            <p:cNvSpPr/>
            <p:nvPr/>
          </p:nvSpPr>
          <p:spPr bwMode="auto">
            <a:xfrm>
              <a:off x="5645151" y="5195889"/>
              <a:ext cx="123825" cy="227013"/>
            </a:xfrm>
            <a:custGeom>
              <a:avLst/>
              <a:gdLst>
                <a:gd name="T0" fmla="*/ 28 w 28"/>
                <a:gd name="T1" fmla="*/ 51 h 51"/>
                <a:gd name="T2" fmla="*/ 26 w 28"/>
                <a:gd name="T3" fmla="*/ 51 h 51"/>
                <a:gd name="T4" fmla="*/ 2 w 28"/>
                <a:gd name="T5" fmla="*/ 49 h 51"/>
                <a:gd name="T6" fmla="*/ 0 w 28"/>
                <a:gd name="T7" fmla="*/ 49 h 51"/>
                <a:gd name="T8" fmla="*/ 24 w 28"/>
                <a:gd name="T9" fmla="*/ 2 h 51"/>
                <a:gd name="T10" fmla="*/ 25 w 28"/>
                <a:gd name="T11" fmla="*/ 0 h 51"/>
                <a:gd name="T12" fmla="*/ 28 w 28"/>
                <a:gd name="T13" fmla="*/ 1 h 51"/>
                <a:gd name="T14" fmla="*/ 28 w 28"/>
                <a:gd name="T15" fmla="*/ 51 h 51"/>
                <a:gd name="T16" fmla="*/ 24 w 28"/>
                <a:gd name="T17" fmla="*/ 47 h 51"/>
                <a:gd name="T18" fmla="*/ 24 w 28"/>
                <a:gd name="T19" fmla="*/ 11 h 51"/>
                <a:gd name="T20" fmla="*/ 6 w 28"/>
                <a:gd name="T21" fmla="*/ 46 h 51"/>
                <a:gd name="T22" fmla="*/ 24 w 28"/>
                <a:gd name="T2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51">
                  <a:moveTo>
                    <a:pt x="28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8" y="51"/>
                    <a:pt x="10" y="51"/>
                    <a:pt x="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8" y="51"/>
                  </a:lnTo>
                  <a:close/>
                  <a:moveTo>
                    <a:pt x="24" y="47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2" y="47"/>
                    <a:pt x="18" y="47"/>
                    <a:pt x="24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任意多边形 177">
              <a:extLst>
                <a:ext uri="{FF2B5EF4-FFF2-40B4-BE49-F238E27FC236}">
                  <a16:creationId xmlns:a16="http://schemas.microsoft.com/office/drawing/2014/main" id="{F8E01C2A-FCB8-4AF2-9724-FF6F3F2B3E9C}"/>
                </a:ext>
              </a:extLst>
            </p:cNvPr>
            <p:cNvSpPr/>
            <p:nvPr/>
          </p:nvSpPr>
          <p:spPr bwMode="auto">
            <a:xfrm>
              <a:off x="5761038" y="5208589"/>
              <a:ext cx="71438" cy="204788"/>
            </a:xfrm>
            <a:custGeom>
              <a:avLst/>
              <a:gdLst>
                <a:gd name="T0" fmla="*/ 0 w 16"/>
                <a:gd name="T1" fmla="*/ 46 h 46"/>
                <a:gd name="T2" fmla="*/ 0 w 16"/>
                <a:gd name="T3" fmla="*/ 0 h 46"/>
                <a:gd name="T4" fmla="*/ 0 w 16"/>
                <a:gd name="T5" fmla="*/ 0 h 46"/>
                <a:gd name="T6" fmla="*/ 16 w 16"/>
                <a:gd name="T7" fmla="*/ 45 h 46"/>
                <a:gd name="T8" fmla="*/ 0 w 1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6">
                  <a:moveTo>
                    <a:pt x="0" y="4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1" y="46"/>
                    <a:pt x="5" y="46"/>
                    <a:pt x="0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任意多边形 178">
              <a:extLst>
                <a:ext uri="{FF2B5EF4-FFF2-40B4-BE49-F238E27FC236}">
                  <a16:creationId xmlns:a16="http://schemas.microsoft.com/office/drawing/2014/main" id="{F3C8B956-A59D-4C93-A633-CDCF27ABC879}"/>
                </a:ext>
              </a:extLst>
            </p:cNvPr>
            <p:cNvSpPr/>
            <p:nvPr/>
          </p:nvSpPr>
          <p:spPr bwMode="auto">
            <a:xfrm>
              <a:off x="5746751" y="5200651"/>
              <a:ext cx="98425" cy="222250"/>
            </a:xfrm>
            <a:custGeom>
              <a:avLst/>
              <a:gdLst>
                <a:gd name="T0" fmla="*/ 22 w 22"/>
                <a:gd name="T1" fmla="*/ 49 h 50"/>
                <a:gd name="T2" fmla="*/ 19 w 22"/>
                <a:gd name="T3" fmla="*/ 49 h 50"/>
                <a:gd name="T4" fmla="*/ 3 w 22"/>
                <a:gd name="T5" fmla="*/ 50 h 50"/>
                <a:gd name="T6" fmla="*/ 1 w 22"/>
                <a:gd name="T7" fmla="*/ 50 h 50"/>
                <a:gd name="T8" fmla="*/ 0 w 22"/>
                <a:gd name="T9" fmla="*/ 2 h 50"/>
                <a:gd name="T10" fmla="*/ 1 w 22"/>
                <a:gd name="T11" fmla="*/ 0 h 50"/>
                <a:gd name="T12" fmla="*/ 4 w 22"/>
                <a:gd name="T13" fmla="*/ 0 h 50"/>
                <a:gd name="T14" fmla="*/ 22 w 22"/>
                <a:gd name="T15" fmla="*/ 49 h 50"/>
                <a:gd name="T16" fmla="*/ 16 w 22"/>
                <a:gd name="T17" fmla="*/ 46 h 50"/>
                <a:gd name="T18" fmla="*/ 5 w 22"/>
                <a:gd name="T19" fmla="*/ 13 h 50"/>
                <a:gd name="T20" fmla="*/ 5 w 22"/>
                <a:gd name="T21" fmla="*/ 46 h 50"/>
                <a:gd name="T22" fmla="*/ 16 w 22"/>
                <a:gd name="T2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0">
                  <a:moveTo>
                    <a:pt x="22" y="49"/>
                  </a:moveTo>
                  <a:cubicBezTo>
                    <a:pt x="19" y="49"/>
                    <a:pt x="19" y="49"/>
                    <a:pt x="19" y="49"/>
                  </a:cubicBezTo>
                  <a:cubicBezTo>
                    <a:pt x="14" y="50"/>
                    <a:pt x="8" y="50"/>
                    <a:pt x="3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2" y="49"/>
                  </a:lnTo>
                  <a:close/>
                  <a:moveTo>
                    <a:pt x="16" y="46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8" y="46"/>
                    <a:pt x="12" y="46"/>
                    <a:pt x="16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6B609EF-E8E4-42A3-A6EE-08997F253E56}"/>
                </a:ext>
              </a:extLst>
            </p:cNvPr>
            <p:cNvSpPr/>
            <p:nvPr/>
          </p:nvSpPr>
          <p:spPr bwMode="auto">
            <a:xfrm>
              <a:off x="5649913" y="5403851"/>
              <a:ext cx="17463" cy="13017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813AAB1-C4E1-4F75-8FDE-305E9E595C83}"/>
                </a:ext>
              </a:extLst>
            </p:cNvPr>
            <p:cNvSpPr/>
            <p:nvPr/>
          </p:nvSpPr>
          <p:spPr bwMode="auto">
            <a:xfrm>
              <a:off x="6035676" y="5329239"/>
              <a:ext cx="17463" cy="123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EBF6CFD-0906-4C3F-ACD6-CD14AAC16318}"/>
                </a:ext>
              </a:extLst>
            </p:cNvPr>
            <p:cNvSpPr/>
            <p:nvPr/>
          </p:nvSpPr>
          <p:spPr bwMode="auto">
            <a:xfrm>
              <a:off x="5995988" y="5359401"/>
              <a:ext cx="17463" cy="1254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任意多边形 182">
              <a:extLst>
                <a:ext uri="{FF2B5EF4-FFF2-40B4-BE49-F238E27FC236}">
                  <a16:creationId xmlns:a16="http://schemas.microsoft.com/office/drawing/2014/main" id="{A62CE24A-CCAC-412A-8391-AF98CD7CEFAE}"/>
                </a:ext>
              </a:extLst>
            </p:cNvPr>
            <p:cNvSpPr/>
            <p:nvPr/>
          </p:nvSpPr>
          <p:spPr bwMode="auto">
            <a:xfrm>
              <a:off x="5499101" y="5141914"/>
              <a:ext cx="22225" cy="128588"/>
            </a:xfrm>
            <a:custGeom>
              <a:avLst/>
              <a:gdLst>
                <a:gd name="T0" fmla="*/ 11 w 14"/>
                <a:gd name="T1" fmla="*/ 0 h 81"/>
                <a:gd name="T2" fmla="*/ 0 w 14"/>
                <a:gd name="T3" fmla="*/ 0 h 81"/>
                <a:gd name="T4" fmla="*/ 0 w 14"/>
                <a:gd name="T5" fmla="*/ 81 h 81"/>
                <a:gd name="T6" fmla="*/ 14 w 14"/>
                <a:gd name="T7" fmla="*/ 81 h 81"/>
                <a:gd name="T8" fmla="*/ 11 w 1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1">
                  <a:moveTo>
                    <a:pt x="11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14" y="8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任意多边形 183">
              <a:extLst>
                <a:ext uri="{FF2B5EF4-FFF2-40B4-BE49-F238E27FC236}">
                  <a16:creationId xmlns:a16="http://schemas.microsoft.com/office/drawing/2014/main" id="{B767B0A4-10A4-4405-A92B-4F073E8E98D2}"/>
                </a:ext>
              </a:extLst>
            </p:cNvPr>
            <p:cNvSpPr/>
            <p:nvPr/>
          </p:nvSpPr>
          <p:spPr bwMode="auto">
            <a:xfrm>
              <a:off x="5395913" y="5400676"/>
              <a:ext cx="182563" cy="163513"/>
            </a:xfrm>
            <a:custGeom>
              <a:avLst/>
              <a:gdLst>
                <a:gd name="T0" fmla="*/ 41 w 41"/>
                <a:gd name="T1" fmla="*/ 33 h 37"/>
                <a:gd name="T2" fmla="*/ 9 w 41"/>
                <a:gd name="T3" fmla="*/ 18 h 37"/>
                <a:gd name="T4" fmla="*/ 4 w 41"/>
                <a:gd name="T5" fmla="*/ 10 h 37"/>
                <a:gd name="T6" fmla="*/ 4 w 41"/>
                <a:gd name="T7" fmla="*/ 0 h 37"/>
                <a:gd name="T8" fmla="*/ 0 w 41"/>
                <a:gd name="T9" fmla="*/ 1 h 37"/>
                <a:gd name="T10" fmla="*/ 0 w 41"/>
                <a:gd name="T11" fmla="*/ 10 h 37"/>
                <a:gd name="T12" fmla="*/ 6 w 41"/>
                <a:gd name="T13" fmla="*/ 21 h 37"/>
                <a:gd name="T14" fmla="*/ 40 w 41"/>
                <a:gd name="T15" fmla="*/ 37 h 37"/>
                <a:gd name="T16" fmla="*/ 41 w 41"/>
                <a:gd name="T17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7">
                  <a:moveTo>
                    <a:pt x="41" y="33"/>
                  </a:moveTo>
                  <a:cubicBezTo>
                    <a:pt x="26" y="31"/>
                    <a:pt x="14" y="23"/>
                    <a:pt x="9" y="18"/>
                  </a:cubicBezTo>
                  <a:cubicBezTo>
                    <a:pt x="6" y="16"/>
                    <a:pt x="5" y="13"/>
                    <a:pt x="4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4"/>
                    <a:pt x="3" y="19"/>
                    <a:pt x="6" y="21"/>
                  </a:cubicBezTo>
                  <a:cubicBezTo>
                    <a:pt x="12" y="26"/>
                    <a:pt x="24" y="34"/>
                    <a:pt x="40" y="37"/>
                  </a:cubicBezTo>
                  <a:lnTo>
                    <a:pt x="41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任意多边形 184">
              <a:extLst>
                <a:ext uri="{FF2B5EF4-FFF2-40B4-BE49-F238E27FC236}">
                  <a16:creationId xmlns:a16="http://schemas.microsoft.com/office/drawing/2014/main" id="{112A38BE-219B-4355-9C80-E874B7970704}"/>
                </a:ext>
              </a:extLst>
            </p:cNvPr>
            <p:cNvSpPr/>
            <p:nvPr/>
          </p:nvSpPr>
          <p:spPr bwMode="auto">
            <a:xfrm>
              <a:off x="5618163" y="5556251"/>
              <a:ext cx="66675" cy="30163"/>
            </a:xfrm>
            <a:custGeom>
              <a:avLst/>
              <a:gdLst>
                <a:gd name="T0" fmla="*/ 42 w 42"/>
                <a:gd name="T1" fmla="*/ 8 h 19"/>
                <a:gd name="T2" fmla="*/ 0 w 42"/>
                <a:gd name="T3" fmla="*/ 0 h 19"/>
                <a:gd name="T4" fmla="*/ 0 w 42"/>
                <a:gd name="T5" fmla="*/ 11 h 19"/>
                <a:gd name="T6" fmla="*/ 42 w 42"/>
                <a:gd name="T7" fmla="*/ 19 h 19"/>
                <a:gd name="T8" fmla="*/ 42 w 42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9">
                  <a:moveTo>
                    <a:pt x="42" y="8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42" y="19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任意多边形 185">
              <a:extLst>
                <a:ext uri="{FF2B5EF4-FFF2-40B4-BE49-F238E27FC236}">
                  <a16:creationId xmlns:a16="http://schemas.microsoft.com/office/drawing/2014/main" id="{BD5AE5EF-C899-4254-BD05-47B772FD51AC}"/>
                </a:ext>
              </a:extLst>
            </p:cNvPr>
            <p:cNvSpPr/>
            <p:nvPr/>
          </p:nvSpPr>
          <p:spPr bwMode="auto">
            <a:xfrm>
              <a:off x="5618163" y="4933951"/>
              <a:ext cx="147638" cy="39688"/>
            </a:xfrm>
            <a:custGeom>
              <a:avLst/>
              <a:gdLst>
                <a:gd name="T0" fmla="*/ 33 w 33"/>
                <a:gd name="T1" fmla="*/ 1 h 9"/>
                <a:gd name="T2" fmla="*/ 0 w 33"/>
                <a:gd name="T3" fmla="*/ 5 h 9"/>
                <a:gd name="T4" fmla="*/ 2 w 33"/>
                <a:gd name="T5" fmla="*/ 9 h 9"/>
                <a:gd name="T6" fmla="*/ 32 w 33"/>
                <a:gd name="T7" fmla="*/ 5 h 9"/>
                <a:gd name="T8" fmla="*/ 33 w 3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">
                  <a:moveTo>
                    <a:pt x="33" y="1"/>
                  </a:moveTo>
                  <a:cubicBezTo>
                    <a:pt x="16" y="0"/>
                    <a:pt x="1" y="5"/>
                    <a:pt x="0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6" y="4"/>
                    <a:pt x="32" y="5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任意多边形 186">
              <a:extLst>
                <a:ext uri="{FF2B5EF4-FFF2-40B4-BE49-F238E27FC236}">
                  <a16:creationId xmlns:a16="http://schemas.microsoft.com/office/drawing/2014/main" id="{F41406C2-BE64-4DB1-8C85-89630D6B4C04}"/>
                </a:ext>
              </a:extLst>
            </p:cNvPr>
            <p:cNvSpPr/>
            <p:nvPr/>
          </p:nvSpPr>
          <p:spPr bwMode="auto">
            <a:xfrm>
              <a:off x="5543551" y="4964114"/>
              <a:ext cx="57150" cy="36513"/>
            </a:xfrm>
            <a:custGeom>
              <a:avLst/>
              <a:gdLst>
                <a:gd name="T0" fmla="*/ 33 w 36"/>
                <a:gd name="T1" fmla="*/ 0 h 23"/>
                <a:gd name="T2" fmla="*/ 0 w 36"/>
                <a:gd name="T3" fmla="*/ 14 h 23"/>
                <a:gd name="T4" fmla="*/ 3 w 36"/>
                <a:gd name="T5" fmla="*/ 23 h 23"/>
                <a:gd name="T6" fmla="*/ 36 w 36"/>
                <a:gd name="T7" fmla="*/ 11 h 23"/>
                <a:gd name="T8" fmla="*/ 33 w 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3" y="0"/>
                  </a:moveTo>
                  <a:lnTo>
                    <a:pt x="0" y="14"/>
                  </a:lnTo>
                  <a:lnTo>
                    <a:pt x="3" y="23"/>
                  </a:lnTo>
                  <a:lnTo>
                    <a:pt x="36" y="1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任意多边形 187">
              <a:extLst>
                <a:ext uri="{FF2B5EF4-FFF2-40B4-BE49-F238E27FC236}">
                  <a16:creationId xmlns:a16="http://schemas.microsoft.com/office/drawing/2014/main" id="{16C206DF-C10F-4531-86B5-677B434B1B12}"/>
                </a:ext>
              </a:extLst>
            </p:cNvPr>
            <p:cNvSpPr/>
            <p:nvPr/>
          </p:nvSpPr>
          <p:spPr bwMode="auto">
            <a:xfrm>
              <a:off x="4646613" y="4652964"/>
              <a:ext cx="639763" cy="311150"/>
            </a:xfrm>
            <a:custGeom>
              <a:avLst/>
              <a:gdLst>
                <a:gd name="T0" fmla="*/ 124 w 144"/>
                <a:gd name="T1" fmla="*/ 70 h 70"/>
                <a:gd name="T2" fmla="*/ 144 w 144"/>
                <a:gd name="T3" fmla="*/ 65 h 70"/>
                <a:gd name="T4" fmla="*/ 142 w 144"/>
                <a:gd name="T5" fmla="*/ 61 h 70"/>
                <a:gd name="T6" fmla="*/ 106 w 144"/>
                <a:gd name="T7" fmla="*/ 60 h 70"/>
                <a:gd name="T8" fmla="*/ 2 w 144"/>
                <a:gd name="T9" fmla="*/ 0 h 70"/>
                <a:gd name="T10" fmla="*/ 0 w 144"/>
                <a:gd name="T11" fmla="*/ 4 h 70"/>
                <a:gd name="T12" fmla="*/ 104 w 144"/>
                <a:gd name="T13" fmla="*/ 65 h 70"/>
                <a:gd name="T14" fmla="*/ 124 w 144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70">
                  <a:moveTo>
                    <a:pt x="124" y="70"/>
                  </a:moveTo>
                  <a:cubicBezTo>
                    <a:pt x="131" y="70"/>
                    <a:pt x="138" y="68"/>
                    <a:pt x="144" y="65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31" y="67"/>
                    <a:pt x="117" y="67"/>
                    <a:pt x="106" y="6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10" y="68"/>
                    <a:pt x="117" y="70"/>
                    <a:pt x="124" y="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任意多边形 188">
              <a:extLst>
                <a:ext uri="{FF2B5EF4-FFF2-40B4-BE49-F238E27FC236}">
                  <a16:creationId xmlns:a16="http://schemas.microsoft.com/office/drawing/2014/main" id="{BD7BAD7C-3A2B-4FA9-8F09-B11D2C34B0CF}"/>
                </a:ext>
              </a:extLst>
            </p:cNvPr>
            <p:cNvSpPr/>
            <p:nvPr/>
          </p:nvSpPr>
          <p:spPr bwMode="auto">
            <a:xfrm>
              <a:off x="5308601" y="4818064"/>
              <a:ext cx="57150" cy="106363"/>
            </a:xfrm>
            <a:custGeom>
              <a:avLst/>
              <a:gdLst>
                <a:gd name="T0" fmla="*/ 3 w 13"/>
                <a:gd name="T1" fmla="*/ 24 h 24"/>
                <a:gd name="T2" fmla="*/ 6 w 13"/>
                <a:gd name="T3" fmla="*/ 0 h 24"/>
                <a:gd name="T4" fmla="*/ 2 w 13"/>
                <a:gd name="T5" fmla="*/ 3 h 24"/>
                <a:gd name="T6" fmla="*/ 0 w 13"/>
                <a:gd name="T7" fmla="*/ 20 h 24"/>
                <a:gd name="T8" fmla="*/ 3 w 1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3" y="24"/>
                  </a:moveTo>
                  <a:cubicBezTo>
                    <a:pt x="7" y="20"/>
                    <a:pt x="13" y="10"/>
                    <a:pt x="6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9" y="12"/>
                    <a:pt x="0" y="20"/>
                    <a:pt x="0" y="20"/>
                  </a:cubicBezTo>
                  <a:lnTo>
                    <a:pt x="3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任意多边形 189">
              <a:extLst>
                <a:ext uri="{FF2B5EF4-FFF2-40B4-BE49-F238E27FC236}">
                  <a16:creationId xmlns:a16="http://schemas.microsoft.com/office/drawing/2014/main" id="{64EF8819-F531-431C-A56D-7C4DBD37E1B9}"/>
                </a:ext>
              </a:extLst>
            </p:cNvPr>
            <p:cNvSpPr/>
            <p:nvPr/>
          </p:nvSpPr>
          <p:spPr bwMode="auto">
            <a:xfrm>
              <a:off x="3514726" y="3778251"/>
              <a:ext cx="1139825" cy="773113"/>
            </a:xfrm>
            <a:custGeom>
              <a:avLst/>
              <a:gdLst>
                <a:gd name="T0" fmla="*/ 256 w 257"/>
                <a:gd name="T1" fmla="*/ 92 h 174"/>
                <a:gd name="T2" fmla="*/ 256 w 257"/>
                <a:gd name="T3" fmla="*/ 92 h 174"/>
                <a:gd name="T4" fmla="*/ 256 w 257"/>
                <a:gd name="T5" fmla="*/ 71 h 174"/>
                <a:gd name="T6" fmla="*/ 251 w 257"/>
                <a:gd name="T7" fmla="*/ 72 h 174"/>
                <a:gd name="T8" fmla="*/ 219 w 257"/>
                <a:gd name="T9" fmla="*/ 40 h 174"/>
                <a:gd name="T10" fmla="*/ 128 w 257"/>
                <a:gd name="T11" fmla="*/ 1 h 174"/>
                <a:gd name="T12" fmla="*/ 37 w 257"/>
                <a:gd name="T13" fmla="*/ 40 h 174"/>
                <a:gd name="T14" fmla="*/ 5 w 257"/>
                <a:gd name="T15" fmla="*/ 72 h 174"/>
                <a:gd name="T16" fmla="*/ 0 w 257"/>
                <a:gd name="T17" fmla="*/ 71 h 174"/>
                <a:gd name="T18" fmla="*/ 0 w 257"/>
                <a:gd name="T19" fmla="*/ 93 h 174"/>
                <a:gd name="T20" fmla="*/ 0 w 257"/>
                <a:gd name="T21" fmla="*/ 93 h 174"/>
                <a:gd name="T22" fmla="*/ 0 w 257"/>
                <a:gd name="T23" fmla="*/ 93 h 174"/>
                <a:gd name="T24" fmla="*/ 0 w 257"/>
                <a:gd name="T25" fmla="*/ 93 h 174"/>
                <a:gd name="T26" fmla="*/ 37 w 257"/>
                <a:gd name="T27" fmla="*/ 145 h 174"/>
                <a:gd name="T28" fmla="*/ 219 w 257"/>
                <a:gd name="T29" fmla="*/ 145 h 174"/>
                <a:gd name="T30" fmla="*/ 256 w 257"/>
                <a:gd name="T31" fmla="*/ 92 h 174"/>
                <a:gd name="T32" fmla="*/ 195 w 257"/>
                <a:gd name="T33" fmla="*/ 132 h 174"/>
                <a:gd name="T34" fmla="*/ 126 w 257"/>
                <a:gd name="T35" fmla="*/ 129 h 174"/>
                <a:gd name="T36" fmla="*/ 61 w 257"/>
                <a:gd name="T37" fmla="*/ 132 h 174"/>
                <a:gd name="T38" fmla="*/ 61 w 257"/>
                <a:gd name="T39" fmla="*/ 54 h 174"/>
                <a:gd name="T40" fmla="*/ 195 w 257"/>
                <a:gd name="T41" fmla="*/ 54 h 174"/>
                <a:gd name="T42" fmla="*/ 195 w 257"/>
                <a:gd name="T43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174">
                  <a:moveTo>
                    <a:pt x="256" y="92"/>
                  </a:moveTo>
                  <a:cubicBezTo>
                    <a:pt x="256" y="92"/>
                    <a:pt x="256" y="92"/>
                    <a:pt x="256" y="92"/>
                  </a:cubicBezTo>
                  <a:cubicBezTo>
                    <a:pt x="256" y="71"/>
                    <a:pt x="256" y="71"/>
                    <a:pt x="256" y="71"/>
                  </a:cubicBezTo>
                  <a:cubicBezTo>
                    <a:pt x="251" y="72"/>
                    <a:pt x="251" y="72"/>
                    <a:pt x="251" y="72"/>
                  </a:cubicBezTo>
                  <a:cubicBezTo>
                    <a:pt x="245" y="60"/>
                    <a:pt x="234" y="50"/>
                    <a:pt x="219" y="40"/>
                  </a:cubicBezTo>
                  <a:cubicBezTo>
                    <a:pt x="193" y="26"/>
                    <a:pt x="162" y="0"/>
                    <a:pt x="128" y="1"/>
                  </a:cubicBezTo>
                  <a:cubicBezTo>
                    <a:pt x="96" y="1"/>
                    <a:pt x="62" y="26"/>
                    <a:pt x="37" y="40"/>
                  </a:cubicBezTo>
                  <a:cubicBezTo>
                    <a:pt x="21" y="50"/>
                    <a:pt x="11" y="61"/>
                    <a:pt x="5" y="7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12" y="131"/>
                    <a:pt x="37" y="145"/>
                  </a:cubicBezTo>
                  <a:cubicBezTo>
                    <a:pt x="87" y="174"/>
                    <a:pt x="169" y="174"/>
                    <a:pt x="219" y="145"/>
                  </a:cubicBezTo>
                  <a:cubicBezTo>
                    <a:pt x="244" y="130"/>
                    <a:pt x="257" y="111"/>
                    <a:pt x="256" y="92"/>
                  </a:cubicBezTo>
                  <a:close/>
                  <a:moveTo>
                    <a:pt x="195" y="132"/>
                  </a:moveTo>
                  <a:cubicBezTo>
                    <a:pt x="177" y="142"/>
                    <a:pt x="151" y="129"/>
                    <a:pt x="126" y="129"/>
                  </a:cubicBezTo>
                  <a:cubicBezTo>
                    <a:pt x="102" y="129"/>
                    <a:pt x="79" y="142"/>
                    <a:pt x="61" y="132"/>
                  </a:cubicBezTo>
                  <a:cubicBezTo>
                    <a:pt x="23" y="110"/>
                    <a:pt x="23" y="75"/>
                    <a:pt x="61" y="54"/>
                  </a:cubicBezTo>
                  <a:cubicBezTo>
                    <a:pt x="98" y="33"/>
                    <a:pt x="158" y="33"/>
                    <a:pt x="195" y="54"/>
                  </a:cubicBezTo>
                  <a:cubicBezTo>
                    <a:pt x="232" y="75"/>
                    <a:pt x="232" y="110"/>
                    <a:pt x="195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任意多边形 190">
              <a:extLst>
                <a:ext uri="{FF2B5EF4-FFF2-40B4-BE49-F238E27FC236}">
                  <a16:creationId xmlns:a16="http://schemas.microsoft.com/office/drawing/2014/main" id="{54F45DB1-56FB-41B3-8B59-B2DE188BF4BE}"/>
                </a:ext>
              </a:extLst>
            </p:cNvPr>
            <p:cNvSpPr/>
            <p:nvPr/>
          </p:nvSpPr>
          <p:spPr bwMode="auto">
            <a:xfrm>
              <a:off x="3500438" y="3768726"/>
              <a:ext cx="1163638" cy="773113"/>
            </a:xfrm>
            <a:custGeom>
              <a:avLst/>
              <a:gdLst>
                <a:gd name="T0" fmla="*/ 39 w 262"/>
                <a:gd name="T1" fmla="*/ 149 h 174"/>
                <a:gd name="T2" fmla="*/ 0 w 262"/>
                <a:gd name="T3" fmla="*/ 95 h 174"/>
                <a:gd name="T4" fmla="*/ 0 w 262"/>
                <a:gd name="T5" fmla="*/ 70 h 174"/>
                <a:gd name="T6" fmla="*/ 7 w 262"/>
                <a:gd name="T7" fmla="*/ 71 h 174"/>
                <a:gd name="T8" fmla="*/ 39 w 262"/>
                <a:gd name="T9" fmla="*/ 40 h 174"/>
                <a:gd name="T10" fmla="*/ 53 w 262"/>
                <a:gd name="T11" fmla="*/ 32 h 174"/>
                <a:gd name="T12" fmla="*/ 131 w 262"/>
                <a:gd name="T13" fmla="*/ 0 h 174"/>
                <a:gd name="T14" fmla="*/ 132 w 262"/>
                <a:gd name="T15" fmla="*/ 0 h 174"/>
                <a:gd name="T16" fmla="*/ 207 w 262"/>
                <a:gd name="T17" fmla="*/ 30 h 174"/>
                <a:gd name="T18" fmla="*/ 223 w 262"/>
                <a:gd name="T19" fmla="*/ 40 h 174"/>
                <a:gd name="T20" fmla="*/ 255 w 262"/>
                <a:gd name="T21" fmla="*/ 71 h 174"/>
                <a:gd name="T22" fmla="*/ 262 w 262"/>
                <a:gd name="T23" fmla="*/ 70 h 174"/>
                <a:gd name="T24" fmla="*/ 262 w 262"/>
                <a:gd name="T25" fmla="*/ 94 h 174"/>
                <a:gd name="T26" fmla="*/ 223 w 262"/>
                <a:gd name="T27" fmla="*/ 149 h 174"/>
                <a:gd name="T28" fmla="*/ 131 w 262"/>
                <a:gd name="T29" fmla="*/ 171 h 174"/>
                <a:gd name="T30" fmla="*/ 39 w 262"/>
                <a:gd name="T31" fmla="*/ 149 h 174"/>
                <a:gd name="T32" fmla="*/ 257 w 262"/>
                <a:gd name="T33" fmla="*/ 76 h 174"/>
                <a:gd name="T34" fmla="*/ 253 w 262"/>
                <a:gd name="T35" fmla="*/ 77 h 174"/>
                <a:gd name="T36" fmla="*/ 252 w 262"/>
                <a:gd name="T37" fmla="*/ 75 h 174"/>
                <a:gd name="T38" fmla="*/ 220 w 262"/>
                <a:gd name="T39" fmla="*/ 45 h 174"/>
                <a:gd name="T40" fmla="*/ 204 w 262"/>
                <a:gd name="T41" fmla="*/ 34 h 174"/>
                <a:gd name="T42" fmla="*/ 132 w 262"/>
                <a:gd name="T43" fmla="*/ 5 h 174"/>
                <a:gd name="T44" fmla="*/ 131 w 262"/>
                <a:gd name="T45" fmla="*/ 5 h 174"/>
                <a:gd name="T46" fmla="*/ 55 w 262"/>
                <a:gd name="T47" fmla="*/ 36 h 174"/>
                <a:gd name="T48" fmla="*/ 41 w 262"/>
                <a:gd name="T49" fmla="*/ 45 h 174"/>
                <a:gd name="T50" fmla="*/ 10 w 262"/>
                <a:gd name="T51" fmla="*/ 75 h 174"/>
                <a:gd name="T52" fmla="*/ 9 w 262"/>
                <a:gd name="T53" fmla="*/ 77 h 174"/>
                <a:gd name="T54" fmla="*/ 5 w 262"/>
                <a:gd name="T55" fmla="*/ 76 h 174"/>
                <a:gd name="T56" fmla="*/ 5 w 262"/>
                <a:gd name="T57" fmla="*/ 95 h 174"/>
                <a:gd name="T58" fmla="*/ 41 w 262"/>
                <a:gd name="T59" fmla="*/ 145 h 174"/>
                <a:gd name="T60" fmla="*/ 220 w 262"/>
                <a:gd name="T61" fmla="*/ 145 h 174"/>
                <a:gd name="T62" fmla="*/ 220 w 262"/>
                <a:gd name="T63" fmla="*/ 145 h 174"/>
                <a:gd name="T64" fmla="*/ 257 w 262"/>
                <a:gd name="T65" fmla="*/ 94 h 174"/>
                <a:gd name="T66" fmla="*/ 257 w 262"/>
                <a:gd name="T67" fmla="*/ 92 h 174"/>
                <a:gd name="T68" fmla="*/ 257 w 262"/>
                <a:gd name="T69" fmla="*/ 92 h 174"/>
                <a:gd name="T70" fmla="*/ 257 w 262"/>
                <a:gd name="T71" fmla="*/ 76 h 174"/>
                <a:gd name="T72" fmla="*/ 156 w 262"/>
                <a:gd name="T73" fmla="*/ 137 h 174"/>
                <a:gd name="T74" fmla="*/ 129 w 262"/>
                <a:gd name="T75" fmla="*/ 133 h 174"/>
                <a:gd name="T76" fmla="*/ 103 w 262"/>
                <a:gd name="T77" fmla="*/ 137 h 174"/>
                <a:gd name="T78" fmla="*/ 62 w 262"/>
                <a:gd name="T79" fmla="*/ 136 h 174"/>
                <a:gd name="T80" fmla="*/ 33 w 262"/>
                <a:gd name="T81" fmla="*/ 95 h 174"/>
                <a:gd name="T82" fmla="*/ 62 w 262"/>
                <a:gd name="T83" fmla="*/ 54 h 174"/>
                <a:gd name="T84" fmla="*/ 199 w 262"/>
                <a:gd name="T85" fmla="*/ 54 h 174"/>
                <a:gd name="T86" fmla="*/ 229 w 262"/>
                <a:gd name="T87" fmla="*/ 95 h 174"/>
                <a:gd name="T88" fmla="*/ 199 w 262"/>
                <a:gd name="T89" fmla="*/ 136 h 174"/>
                <a:gd name="T90" fmla="*/ 181 w 262"/>
                <a:gd name="T91" fmla="*/ 140 h 174"/>
                <a:gd name="T92" fmla="*/ 156 w 262"/>
                <a:gd name="T93" fmla="*/ 137 h 174"/>
                <a:gd name="T94" fmla="*/ 157 w 262"/>
                <a:gd name="T95" fmla="*/ 132 h 174"/>
                <a:gd name="T96" fmla="*/ 197 w 262"/>
                <a:gd name="T97" fmla="*/ 132 h 174"/>
                <a:gd name="T98" fmla="*/ 224 w 262"/>
                <a:gd name="T99" fmla="*/ 95 h 174"/>
                <a:gd name="T100" fmla="*/ 197 w 262"/>
                <a:gd name="T101" fmla="*/ 58 h 174"/>
                <a:gd name="T102" fmla="*/ 65 w 262"/>
                <a:gd name="T103" fmla="*/ 58 h 174"/>
                <a:gd name="T104" fmla="*/ 38 w 262"/>
                <a:gd name="T105" fmla="*/ 95 h 174"/>
                <a:gd name="T106" fmla="*/ 65 w 262"/>
                <a:gd name="T107" fmla="*/ 132 h 174"/>
                <a:gd name="T108" fmla="*/ 102 w 262"/>
                <a:gd name="T109" fmla="*/ 132 h 174"/>
                <a:gd name="T110" fmla="*/ 129 w 262"/>
                <a:gd name="T111" fmla="*/ 128 h 174"/>
                <a:gd name="T112" fmla="*/ 157 w 262"/>
                <a:gd name="T113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2" h="174">
                  <a:moveTo>
                    <a:pt x="39" y="149"/>
                  </a:moveTo>
                  <a:cubicBezTo>
                    <a:pt x="14" y="135"/>
                    <a:pt x="0" y="116"/>
                    <a:pt x="0" y="9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13" y="60"/>
                    <a:pt x="24" y="49"/>
                    <a:pt x="39" y="40"/>
                  </a:cubicBezTo>
                  <a:cubicBezTo>
                    <a:pt x="43" y="38"/>
                    <a:pt x="48" y="35"/>
                    <a:pt x="53" y="32"/>
                  </a:cubicBezTo>
                  <a:cubicBezTo>
                    <a:pt x="75" y="18"/>
                    <a:pt x="104" y="1"/>
                    <a:pt x="131" y="0"/>
                  </a:cubicBezTo>
                  <a:cubicBezTo>
                    <a:pt x="131" y="0"/>
                    <a:pt x="132" y="0"/>
                    <a:pt x="132" y="0"/>
                  </a:cubicBezTo>
                  <a:cubicBezTo>
                    <a:pt x="159" y="0"/>
                    <a:pt x="184" y="16"/>
                    <a:pt x="207" y="30"/>
                  </a:cubicBezTo>
                  <a:cubicBezTo>
                    <a:pt x="212" y="34"/>
                    <a:pt x="218" y="37"/>
                    <a:pt x="223" y="40"/>
                  </a:cubicBezTo>
                  <a:cubicBezTo>
                    <a:pt x="238" y="49"/>
                    <a:pt x="249" y="60"/>
                    <a:pt x="255" y="71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2" y="115"/>
                    <a:pt x="248" y="135"/>
                    <a:pt x="223" y="149"/>
                  </a:cubicBezTo>
                  <a:cubicBezTo>
                    <a:pt x="198" y="164"/>
                    <a:pt x="164" y="171"/>
                    <a:pt x="131" y="171"/>
                  </a:cubicBezTo>
                  <a:cubicBezTo>
                    <a:pt x="98" y="171"/>
                    <a:pt x="64" y="164"/>
                    <a:pt x="39" y="149"/>
                  </a:cubicBezTo>
                  <a:close/>
                  <a:moveTo>
                    <a:pt x="257" y="76"/>
                  </a:moveTo>
                  <a:cubicBezTo>
                    <a:pt x="253" y="77"/>
                    <a:pt x="253" y="77"/>
                    <a:pt x="253" y="77"/>
                  </a:cubicBezTo>
                  <a:cubicBezTo>
                    <a:pt x="252" y="75"/>
                    <a:pt x="252" y="75"/>
                    <a:pt x="252" y="75"/>
                  </a:cubicBezTo>
                  <a:cubicBezTo>
                    <a:pt x="246" y="64"/>
                    <a:pt x="235" y="53"/>
                    <a:pt x="220" y="45"/>
                  </a:cubicBezTo>
                  <a:cubicBezTo>
                    <a:pt x="215" y="42"/>
                    <a:pt x="210" y="38"/>
                    <a:pt x="204" y="34"/>
                  </a:cubicBezTo>
                  <a:cubicBezTo>
                    <a:pt x="182" y="21"/>
                    <a:pt x="158" y="5"/>
                    <a:pt x="132" y="5"/>
                  </a:cubicBezTo>
                  <a:cubicBezTo>
                    <a:pt x="132" y="5"/>
                    <a:pt x="131" y="5"/>
                    <a:pt x="131" y="5"/>
                  </a:cubicBezTo>
                  <a:cubicBezTo>
                    <a:pt x="105" y="6"/>
                    <a:pt x="77" y="23"/>
                    <a:pt x="55" y="36"/>
                  </a:cubicBezTo>
                  <a:cubicBezTo>
                    <a:pt x="50" y="39"/>
                    <a:pt x="46" y="42"/>
                    <a:pt x="41" y="45"/>
                  </a:cubicBezTo>
                  <a:cubicBezTo>
                    <a:pt x="27" y="53"/>
                    <a:pt x="16" y="64"/>
                    <a:pt x="10" y="75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5" y="114"/>
                    <a:pt x="18" y="132"/>
                    <a:pt x="41" y="145"/>
                  </a:cubicBezTo>
                  <a:cubicBezTo>
                    <a:pt x="91" y="174"/>
                    <a:pt x="171" y="174"/>
                    <a:pt x="220" y="145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44" y="131"/>
                    <a:pt x="257" y="113"/>
                    <a:pt x="257" y="94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7" y="92"/>
                    <a:pt x="257" y="92"/>
                    <a:pt x="257" y="92"/>
                  </a:cubicBezTo>
                  <a:lnTo>
                    <a:pt x="257" y="76"/>
                  </a:lnTo>
                  <a:close/>
                  <a:moveTo>
                    <a:pt x="156" y="137"/>
                  </a:moveTo>
                  <a:cubicBezTo>
                    <a:pt x="147" y="135"/>
                    <a:pt x="138" y="133"/>
                    <a:pt x="129" y="133"/>
                  </a:cubicBezTo>
                  <a:cubicBezTo>
                    <a:pt x="121" y="133"/>
                    <a:pt x="112" y="135"/>
                    <a:pt x="103" y="137"/>
                  </a:cubicBezTo>
                  <a:cubicBezTo>
                    <a:pt x="89" y="140"/>
                    <a:pt x="75" y="143"/>
                    <a:pt x="62" y="136"/>
                  </a:cubicBezTo>
                  <a:cubicBezTo>
                    <a:pt x="44" y="125"/>
                    <a:pt x="33" y="110"/>
                    <a:pt x="33" y="95"/>
                  </a:cubicBezTo>
                  <a:cubicBezTo>
                    <a:pt x="33" y="79"/>
                    <a:pt x="44" y="65"/>
                    <a:pt x="62" y="54"/>
                  </a:cubicBezTo>
                  <a:cubicBezTo>
                    <a:pt x="100" y="32"/>
                    <a:pt x="162" y="32"/>
                    <a:pt x="199" y="54"/>
                  </a:cubicBezTo>
                  <a:cubicBezTo>
                    <a:pt x="218" y="65"/>
                    <a:pt x="229" y="79"/>
                    <a:pt x="229" y="95"/>
                  </a:cubicBezTo>
                  <a:cubicBezTo>
                    <a:pt x="229" y="110"/>
                    <a:pt x="218" y="125"/>
                    <a:pt x="199" y="136"/>
                  </a:cubicBezTo>
                  <a:cubicBezTo>
                    <a:pt x="194" y="139"/>
                    <a:pt x="188" y="140"/>
                    <a:pt x="181" y="140"/>
                  </a:cubicBezTo>
                  <a:cubicBezTo>
                    <a:pt x="173" y="140"/>
                    <a:pt x="165" y="139"/>
                    <a:pt x="156" y="137"/>
                  </a:cubicBezTo>
                  <a:close/>
                  <a:moveTo>
                    <a:pt x="157" y="132"/>
                  </a:moveTo>
                  <a:cubicBezTo>
                    <a:pt x="172" y="135"/>
                    <a:pt x="186" y="138"/>
                    <a:pt x="197" y="132"/>
                  </a:cubicBezTo>
                  <a:cubicBezTo>
                    <a:pt x="214" y="122"/>
                    <a:pt x="224" y="109"/>
                    <a:pt x="224" y="95"/>
                  </a:cubicBezTo>
                  <a:cubicBezTo>
                    <a:pt x="224" y="81"/>
                    <a:pt x="214" y="68"/>
                    <a:pt x="197" y="58"/>
                  </a:cubicBezTo>
                  <a:cubicBezTo>
                    <a:pt x="161" y="37"/>
                    <a:pt x="101" y="37"/>
                    <a:pt x="65" y="58"/>
                  </a:cubicBezTo>
                  <a:cubicBezTo>
                    <a:pt x="48" y="68"/>
                    <a:pt x="38" y="81"/>
                    <a:pt x="38" y="95"/>
                  </a:cubicBezTo>
                  <a:cubicBezTo>
                    <a:pt x="38" y="109"/>
                    <a:pt x="48" y="122"/>
                    <a:pt x="65" y="132"/>
                  </a:cubicBezTo>
                  <a:cubicBezTo>
                    <a:pt x="76" y="138"/>
                    <a:pt x="88" y="135"/>
                    <a:pt x="102" y="132"/>
                  </a:cubicBezTo>
                  <a:cubicBezTo>
                    <a:pt x="111" y="130"/>
                    <a:pt x="120" y="128"/>
                    <a:pt x="129" y="128"/>
                  </a:cubicBezTo>
                  <a:cubicBezTo>
                    <a:pt x="139" y="128"/>
                    <a:pt x="148" y="130"/>
                    <a:pt x="157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任意多边形 191">
              <a:extLst>
                <a:ext uri="{FF2B5EF4-FFF2-40B4-BE49-F238E27FC236}">
                  <a16:creationId xmlns:a16="http://schemas.microsoft.com/office/drawing/2014/main" id="{21E49B5A-82F6-4850-9AC3-DCD487D84B75}"/>
                </a:ext>
              </a:extLst>
            </p:cNvPr>
            <p:cNvSpPr/>
            <p:nvPr/>
          </p:nvSpPr>
          <p:spPr bwMode="auto">
            <a:xfrm>
              <a:off x="3455988" y="3724276"/>
              <a:ext cx="1252538" cy="723900"/>
            </a:xfrm>
            <a:custGeom>
              <a:avLst/>
              <a:gdLst>
                <a:gd name="T0" fmla="*/ 232 w 282"/>
                <a:gd name="T1" fmla="*/ 29 h 163"/>
                <a:gd name="T2" fmla="*/ 50 w 282"/>
                <a:gd name="T3" fmla="*/ 29 h 163"/>
                <a:gd name="T4" fmla="*/ 50 w 282"/>
                <a:gd name="T5" fmla="*/ 134 h 163"/>
                <a:gd name="T6" fmla="*/ 232 w 282"/>
                <a:gd name="T7" fmla="*/ 134 h 163"/>
                <a:gd name="T8" fmla="*/ 232 w 282"/>
                <a:gd name="T9" fmla="*/ 29 h 163"/>
                <a:gd name="T10" fmla="*/ 208 w 282"/>
                <a:gd name="T11" fmla="*/ 121 h 163"/>
                <a:gd name="T12" fmla="*/ 74 w 282"/>
                <a:gd name="T13" fmla="*/ 121 h 163"/>
                <a:gd name="T14" fmla="*/ 74 w 282"/>
                <a:gd name="T15" fmla="*/ 43 h 163"/>
                <a:gd name="T16" fmla="*/ 208 w 282"/>
                <a:gd name="T17" fmla="*/ 43 h 163"/>
                <a:gd name="T18" fmla="*/ 208 w 282"/>
                <a:gd name="T19" fmla="*/ 12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163">
                  <a:moveTo>
                    <a:pt x="232" y="29"/>
                  </a:moveTo>
                  <a:cubicBezTo>
                    <a:pt x="182" y="0"/>
                    <a:pt x="100" y="0"/>
                    <a:pt x="50" y="29"/>
                  </a:cubicBezTo>
                  <a:cubicBezTo>
                    <a:pt x="0" y="58"/>
                    <a:pt x="0" y="105"/>
                    <a:pt x="50" y="134"/>
                  </a:cubicBezTo>
                  <a:cubicBezTo>
                    <a:pt x="100" y="163"/>
                    <a:pt x="182" y="163"/>
                    <a:pt x="232" y="134"/>
                  </a:cubicBezTo>
                  <a:cubicBezTo>
                    <a:pt x="282" y="105"/>
                    <a:pt x="282" y="58"/>
                    <a:pt x="232" y="29"/>
                  </a:cubicBezTo>
                  <a:close/>
                  <a:moveTo>
                    <a:pt x="208" y="121"/>
                  </a:moveTo>
                  <a:cubicBezTo>
                    <a:pt x="171" y="142"/>
                    <a:pt x="111" y="142"/>
                    <a:pt x="74" y="121"/>
                  </a:cubicBezTo>
                  <a:cubicBezTo>
                    <a:pt x="36" y="99"/>
                    <a:pt x="36" y="64"/>
                    <a:pt x="74" y="43"/>
                  </a:cubicBezTo>
                  <a:cubicBezTo>
                    <a:pt x="111" y="21"/>
                    <a:pt x="171" y="21"/>
                    <a:pt x="208" y="43"/>
                  </a:cubicBezTo>
                  <a:cubicBezTo>
                    <a:pt x="245" y="64"/>
                    <a:pt x="245" y="99"/>
                    <a:pt x="208" y="1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任意多边形 192">
              <a:extLst>
                <a:ext uri="{FF2B5EF4-FFF2-40B4-BE49-F238E27FC236}">
                  <a16:creationId xmlns:a16="http://schemas.microsoft.com/office/drawing/2014/main" id="{B68D2E38-DE7F-4F0D-A90C-F2E7CBE18D4E}"/>
                </a:ext>
              </a:extLst>
            </p:cNvPr>
            <p:cNvSpPr/>
            <p:nvPr/>
          </p:nvSpPr>
          <p:spPr bwMode="auto">
            <a:xfrm>
              <a:off x="3500438" y="3716339"/>
              <a:ext cx="1163638" cy="723900"/>
            </a:xfrm>
            <a:custGeom>
              <a:avLst/>
              <a:gdLst>
                <a:gd name="T0" fmla="*/ 39 w 262"/>
                <a:gd name="T1" fmla="*/ 138 h 163"/>
                <a:gd name="T2" fmla="*/ 0 w 262"/>
                <a:gd name="T3" fmla="*/ 84 h 163"/>
                <a:gd name="T4" fmla="*/ 39 w 262"/>
                <a:gd name="T5" fmla="*/ 29 h 163"/>
                <a:gd name="T6" fmla="*/ 223 w 262"/>
                <a:gd name="T7" fmla="*/ 29 h 163"/>
                <a:gd name="T8" fmla="*/ 262 w 262"/>
                <a:gd name="T9" fmla="*/ 84 h 163"/>
                <a:gd name="T10" fmla="*/ 223 w 262"/>
                <a:gd name="T11" fmla="*/ 138 h 163"/>
                <a:gd name="T12" fmla="*/ 223 w 262"/>
                <a:gd name="T13" fmla="*/ 138 h 163"/>
                <a:gd name="T14" fmla="*/ 131 w 262"/>
                <a:gd name="T15" fmla="*/ 160 h 163"/>
                <a:gd name="T16" fmla="*/ 39 w 262"/>
                <a:gd name="T17" fmla="*/ 138 h 163"/>
                <a:gd name="T18" fmla="*/ 41 w 262"/>
                <a:gd name="T19" fmla="*/ 33 h 163"/>
                <a:gd name="T20" fmla="*/ 5 w 262"/>
                <a:gd name="T21" fmla="*/ 84 h 163"/>
                <a:gd name="T22" fmla="*/ 41 w 262"/>
                <a:gd name="T23" fmla="*/ 134 h 163"/>
                <a:gd name="T24" fmla="*/ 220 w 262"/>
                <a:gd name="T25" fmla="*/ 134 h 163"/>
                <a:gd name="T26" fmla="*/ 220 w 262"/>
                <a:gd name="T27" fmla="*/ 134 h 163"/>
                <a:gd name="T28" fmla="*/ 257 w 262"/>
                <a:gd name="T29" fmla="*/ 84 h 163"/>
                <a:gd name="T30" fmla="*/ 220 w 262"/>
                <a:gd name="T31" fmla="*/ 33 h 163"/>
                <a:gd name="T32" fmla="*/ 131 w 262"/>
                <a:gd name="T33" fmla="*/ 12 h 163"/>
                <a:gd name="T34" fmla="*/ 41 w 262"/>
                <a:gd name="T35" fmla="*/ 33 h 163"/>
                <a:gd name="T36" fmla="*/ 62 w 262"/>
                <a:gd name="T37" fmla="*/ 125 h 163"/>
                <a:gd name="T38" fmla="*/ 33 w 262"/>
                <a:gd name="T39" fmla="*/ 84 h 163"/>
                <a:gd name="T40" fmla="*/ 62 w 262"/>
                <a:gd name="T41" fmla="*/ 43 h 163"/>
                <a:gd name="T42" fmla="*/ 199 w 262"/>
                <a:gd name="T43" fmla="*/ 43 h 163"/>
                <a:gd name="T44" fmla="*/ 199 w 262"/>
                <a:gd name="T45" fmla="*/ 43 h 163"/>
                <a:gd name="T46" fmla="*/ 229 w 262"/>
                <a:gd name="T47" fmla="*/ 84 h 163"/>
                <a:gd name="T48" fmla="*/ 199 w 262"/>
                <a:gd name="T49" fmla="*/ 125 h 163"/>
                <a:gd name="T50" fmla="*/ 131 w 262"/>
                <a:gd name="T51" fmla="*/ 141 h 163"/>
                <a:gd name="T52" fmla="*/ 62 w 262"/>
                <a:gd name="T53" fmla="*/ 125 h 163"/>
                <a:gd name="T54" fmla="*/ 197 w 262"/>
                <a:gd name="T55" fmla="*/ 47 h 163"/>
                <a:gd name="T56" fmla="*/ 65 w 262"/>
                <a:gd name="T57" fmla="*/ 47 h 163"/>
                <a:gd name="T58" fmla="*/ 38 w 262"/>
                <a:gd name="T59" fmla="*/ 84 h 163"/>
                <a:gd name="T60" fmla="*/ 65 w 262"/>
                <a:gd name="T61" fmla="*/ 121 h 163"/>
                <a:gd name="T62" fmla="*/ 197 w 262"/>
                <a:gd name="T63" fmla="*/ 121 h 163"/>
                <a:gd name="T64" fmla="*/ 224 w 262"/>
                <a:gd name="T65" fmla="*/ 84 h 163"/>
                <a:gd name="T66" fmla="*/ 197 w 262"/>
                <a:gd name="T67" fmla="*/ 4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" h="163">
                  <a:moveTo>
                    <a:pt x="39" y="138"/>
                  </a:moveTo>
                  <a:cubicBezTo>
                    <a:pt x="14" y="124"/>
                    <a:pt x="0" y="104"/>
                    <a:pt x="0" y="84"/>
                  </a:cubicBezTo>
                  <a:cubicBezTo>
                    <a:pt x="0" y="63"/>
                    <a:pt x="14" y="44"/>
                    <a:pt x="39" y="29"/>
                  </a:cubicBezTo>
                  <a:cubicBezTo>
                    <a:pt x="90" y="0"/>
                    <a:pt x="172" y="0"/>
                    <a:pt x="223" y="29"/>
                  </a:cubicBezTo>
                  <a:cubicBezTo>
                    <a:pt x="248" y="44"/>
                    <a:pt x="262" y="63"/>
                    <a:pt x="262" y="84"/>
                  </a:cubicBezTo>
                  <a:cubicBezTo>
                    <a:pt x="262" y="104"/>
                    <a:pt x="248" y="124"/>
                    <a:pt x="223" y="138"/>
                  </a:cubicBezTo>
                  <a:cubicBezTo>
                    <a:pt x="223" y="138"/>
                    <a:pt x="223" y="138"/>
                    <a:pt x="223" y="138"/>
                  </a:cubicBezTo>
                  <a:cubicBezTo>
                    <a:pt x="198" y="153"/>
                    <a:pt x="164" y="160"/>
                    <a:pt x="131" y="160"/>
                  </a:cubicBezTo>
                  <a:cubicBezTo>
                    <a:pt x="98" y="160"/>
                    <a:pt x="64" y="153"/>
                    <a:pt x="39" y="138"/>
                  </a:cubicBezTo>
                  <a:close/>
                  <a:moveTo>
                    <a:pt x="41" y="33"/>
                  </a:moveTo>
                  <a:cubicBezTo>
                    <a:pt x="18" y="47"/>
                    <a:pt x="5" y="65"/>
                    <a:pt x="5" y="84"/>
                  </a:cubicBezTo>
                  <a:cubicBezTo>
                    <a:pt x="5" y="103"/>
                    <a:pt x="18" y="121"/>
                    <a:pt x="41" y="134"/>
                  </a:cubicBezTo>
                  <a:cubicBezTo>
                    <a:pt x="91" y="163"/>
                    <a:pt x="171" y="163"/>
                    <a:pt x="220" y="134"/>
                  </a:cubicBezTo>
                  <a:cubicBezTo>
                    <a:pt x="220" y="134"/>
                    <a:pt x="220" y="134"/>
                    <a:pt x="220" y="134"/>
                  </a:cubicBezTo>
                  <a:cubicBezTo>
                    <a:pt x="244" y="121"/>
                    <a:pt x="257" y="103"/>
                    <a:pt x="257" y="84"/>
                  </a:cubicBezTo>
                  <a:cubicBezTo>
                    <a:pt x="257" y="65"/>
                    <a:pt x="244" y="47"/>
                    <a:pt x="220" y="33"/>
                  </a:cubicBezTo>
                  <a:cubicBezTo>
                    <a:pt x="196" y="19"/>
                    <a:pt x="163" y="12"/>
                    <a:pt x="131" y="12"/>
                  </a:cubicBezTo>
                  <a:cubicBezTo>
                    <a:pt x="99" y="12"/>
                    <a:pt x="66" y="19"/>
                    <a:pt x="41" y="33"/>
                  </a:cubicBezTo>
                  <a:close/>
                  <a:moveTo>
                    <a:pt x="62" y="125"/>
                  </a:moveTo>
                  <a:cubicBezTo>
                    <a:pt x="44" y="114"/>
                    <a:pt x="33" y="99"/>
                    <a:pt x="33" y="84"/>
                  </a:cubicBezTo>
                  <a:cubicBezTo>
                    <a:pt x="33" y="68"/>
                    <a:pt x="44" y="54"/>
                    <a:pt x="62" y="43"/>
                  </a:cubicBezTo>
                  <a:cubicBezTo>
                    <a:pt x="100" y="21"/>
                    <a:pt x="162" y="21"/>
                    <a:pt x="199" y="43"/>
                  </a:cubicBezTo>
                  <a:cubicBezTo>
                    <a:pt x="199" y="43"/>
                    <a:pt x="199" y="43"/>
                    <a:pt x="199" y="43"/>
                  </a:cubicBezTo>
                  <a:cubicBezTo>
                    <a:pt x="218" y="54"/>
                    <a:pt x="229" y="68"/>
                    <a:pt x="229" y="84"/>
                  </a:cubicBezTo>
                  <a:cubicBezTo>
                    <a:pt x="229" y="99"/>
                    <a:pt x="218" y="114"/>
                    <a:pt x="199" y="125"/>
                  </a:cubicBezTo>
                  <a:cubicBezTo>
                    <a:pt x="181" y="136"/>
                    <a:pt x="156" y="141"/>
                    <a:pt x="131" y="141"/>
                  </a:cubicBezTo>
                  <a:cubicBezTo>
                    <a:pt x="106" y="141"/>
                    <a:pt x="81" y="136"/>
                    <a:pt x="62" y="125"/>
                  </a:cubicBezTo>
                  <a:close/>
                  <a:moveTo>
                    <a:pt x="197" y="47"/>
                  </a:moveTo>
                  <a:cubicBezTo>
                    <a:pt x="161" y="26"/>
                    <a:pt x="101" y="26"/>
                    <a:pt x="65" y="47"/>
                  </a:cubicBezTo>
                  <a:cubicBezTo>
                    <a:pt x="48" y="57"/>
                    <a:pt x="38" y="70"/>
                    <a:pt x="38" y="84"/>
                  </a:cubicBezTo>
                  <a:cubicBezTo>
                    <a:pt x="38" y="98"/>
                    <a:pt x="48" y="111"/>
                    <a:pt x="65" y="121"/>
                  </a:cubicBezTo>
                  <a:cubicBezTo>
                    <a:pt x="101" y="142"/>
                    <a:pt x="161" y="142"/>
                    <a:pt x="197" y="121"/>
                  </a:cubicBezTo>
                  <a:cubicBezTo>
                    <a:pt x="214" y="111"/>
                    <a:pt x="224" y="98"/>
                    <a:pt x="224" y="84"/>
                  </a:cubicBezTo>
                  <a:cubicBezTo>
                    <a:pt x="224" y="70"/>
                    <a:pt x="214" y="57"/>
                    <a:pt x="197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73BA5AC-B55B-4055-9962-C2E1A1427739}"/>
                </a:ext>
              </a:extLst>
            </p:cNvPr>
            <p:cNvSpPr/>
            <p:nvPr/>
          </p:nvSpPr>
          <p:spPr bwMode="auto">
            <a:xfrm>
              <a:off x="4303713" y="4391026"/>
              <a:ext cx="19050" cy="984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0833629-B2ED-4DB8-8DF9-CA43A1EC9800}"/>
                </a:ext>
              </a:extLst>
            </p:cNvPr>
            <p:cNvSpPr/>
            <p:nvPr/>
          </p:nvSpPr>
          <p:spPr bwMode="auto">
            <a:xfrm>
              <a:off x="3606801" y="4279901"/>
              <a:ext cx="17463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BDF5B5C-0D5F-4256-A07C-71B19BAA37E1}"/>
                </a:ext>
              </a:extLst>
            </p:cNvPr>
            <p:cNvSpPr/>
            <p:nvPr/>
          </p:nvSpPr>
          <p:spPr bwMode="auto">
            <a:xfrm>
              <a:off x="3744913" y="4356101"/>
              <a:ext cx="17463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632B6BB-AA7E-4D8D-BBDD-982CF8B87620}"/>
                </a:ext>
              </a:extLst>
            </p:cNvPr>
            <p:cNvSpPr/>
            <p:nvPr/>
          </p:nvSpPr>
          <p:spPr bwMode="auto">
            <a:xfrm>
              <a:off x="4303713" y="3884614"/>
              <a:ext cx="19050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F5968E6-EF07-46F6-83C3-810962D91946}"/>
                </a:ext>
              </a:extLst>
            </p:cNvPr>
            <p:cNvSpPr/>
            <p:nvPr/>
          </p:nvSpPr>
          <p:spPr bwMode="auto">
            <a:xfrm>
              <a:off x="3860801" y="3875089"/>
              <a:ext cx="17463" cy="103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任意多边形 198">
              <a:extLst>
                <a:ext uri="{FF2B5EF4-FFF2-40B4-BE49-F238E27FC236}">
                  <a16:creationId xmlns:a16="http://schemas.microsoft.com/office/drawing/2014/main" id="{8E588BF1-FDC2-4AA4-ADC4-02447C9689A8}"/>
                </a:ext>
              </a:extLst>
            </p:cNvPr>
            <p:cNvSpPr/>
            <p:nvPr/>
          </p:nvSpPr>
          <p:spPr bwMode="auto">
            <a:xfrm>
              <a:off x="3709988" y="3902076"/>
              <a:ext cx="568325" cy="328613"/>
            </a:xfrm>
            <a:custGeom>
              <a:avLst/>
              <a:gdLst>
                <a:gd name="T0" fmla="*/ 105 w 128"/>
                <a:gd name="T1" fmla="*/ 13 h 74"/>
                <a:gd name="T2" fmla="*/ 23 w 128"/>
                <a:gd name="T3" fmla="*/ 13 h 74"/>
                <a:gd name="T4" fmla="*/ 23 w 128"/>
                <a:gd name="T5" fmla="*/ 61 h 74"/>
                <a:gd name="T6" fmla="*/ 105 w 128"/>
                <a:gd name="T7" fmla="*/ 61 h 74"/>
                <a:gd name="T8" fmla="*/ 105 w 128"/>
                <a:gd name="T9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4">
                  <a:moveTo>
                    <a:pt x="105" y="13"/>
                  </a:moveTo>
                  <a:cubicBezTo>
                    <a:pt x="82" y="0"/>
                    <a:pt x="45" y="0"/>
                    <a:pt x="23" y="13"/>
                  </a:cubicBezTo>
                  <a:cubicBezTo>
                    <a:pt x="0" y="26"/>
                    <a:pt x="0" y="48"/>
                    <a:pt x="23" y="61"/>
                  </a:cubicBezTo>
                  <a:cubicBezTo>
                    <a:pt x="45" y="74"/>
                    <a:pt x="82" y="74"/>
                    <a:pt x="105" y="61"/>
                  </a:cubicBezTo>
                  <a:cubicBezTo>
                    <a:pt x="128" y="48"/>
                    <a:pt x="128" y="26"/>
                    <a:pt x="105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任意多边形 199">
              <a:extLst>
                <a:ext uri="{FF2B5EF4-FFF2-40B4-BE49-F238E27FC236}">
                  <a16:creationId xmlns:a16="http://schemas.microsoft.com/office/drawing/2014/main" id="{D9BC1490-18F9-48B0-AA8E-D737087AE45A}"/>
                </a:ext>
              </a:extLst>
            </p:cNvPr>
            <p:cNvSpPr/>
            <p:nvPr/>
          </p:nvSpPr>
          <p:spPr bwMode="auto">
            <a:xfrm>
              <a:off x="4433888" y="4306889"/>
              <a:ext cx="830263" cy="568325"/>
            </a:xfrm>
            <a:custGeom>
              <a:avLst/>
              <a:gdLst>
                <a:gd name="T0" fmla="*/ 187 w 187"/>
                <a:gd name="T1" fmla="*/ 99 h 128"/>
                <a:gd name="T2" fmla="*/ 187 w 187"/>
                <a:gd name="T3" fmla="*/ 96 h 128"/>
                <a:gd name="T4" fmla="*/ 18 w 187"/>
                <a:gd name="T5" fmla="*/ 0 h 128"/>
                <a:gd name="T6" fmla="*/ 17 w 187"/>
                <a:gd name="T7" fmla="*/ 0 h 128"/>
                <a:gd name="T8" fmla="*/ 2 w 187"/>
                <a:gd name="T9" fmla="*/ 9 h 128"/>
                <a:gd name="T10" fmla="*/ 0 w 187"/>
                <a:gd name="T11" fmla="*/ 14 h 128"/>
                <a:gd name="T12" fmla="*/ 0 w 187"/>
                <a:gd name="T13" fmla="*/ 30 h 128"/>
                <a:gd name="T14" fmla="*/ 0 w 187"/>
                <a:gd name="T15" fmla="*/ 31 h 128"/>
                <a:gd name="T16" fmla="*/ 168 w 187"/>
                <a:gd name="T17" fmla="*/ 128 h 128"/>
                <a:gd name="T18" fmla="*/ 170 w 187"/>
                <a:gd name="T19" fmla="*/ 127 h 128"/>
                <a:gd name="T20" fmla="*/ 187 w 187"/>
                <a:gd name="T21" fmla="*/ 9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128">
                  <a:moveTo>
                    <a:pt x="187" y="99"/>
                  </a:moveTo>
                  <a:cubicBezTo>
                    <a:pt x="187" y="98"/>
                    <a:pt x="187" y="97"/>
                    <a:pt x="187" y="96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69" y="128"/>
                    <a:pt x="170" y="128"/>
                    <a:pt x="170" y="127"/>
                  </a:cubicBezTo>
                  <a:lnTo>
                    <a:pt x="187" y="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任意多边形 200">
              <a:extLst>
                <a:ext uri="{FF2B5EF4-FFF2-40B4-BE49-F238E27FC236}">
                  <a16:creationId xmlns:a16="http://schemas.microsoft.com/office/drawing/2014/main" id="{977DB45E-3707-4019-988A-270871D14F8A}"/>
                </a:ext>
              </a:extLst>
            </p:cNvPr>
            <p:cNvSpPr/>
            <p:nvPr/>
          </p:nvSpPr>
          <p:spPr bwMode="auto">
            <a:xfrm>
              <a:off x="4419601" y="4297364"/>
              <a:ext cx="857250" cy="587375"/>
            </a:xfrm>
            <a:custGeom>
              <a:avLst/>
              <a:gdLst>
                <a:gd name="T0" fmla="*/ 170 w 193"/>
                <a:gd name="T1" fmla="*/ 132 h 132"/>
                <a:gd name="T2" fmla="*/ 2 w 193"/>
                <a:gd name="T3" fmla="*/ 35 h 132"/>
                <a:gd name="T4" fmla="*/ 1 w 193"/>
                <a:gd name="T5" fmla="*/ 35 h 132"/>
                <a:gd name="T6" fmla="*/ 0 w 193"/>
                <a:gd name="T7" fmla="*/ 32 h 132"/>
                <a:gd name="T8" fmla="*/ 0 w 193"/>
                <a:gd name="T9" fmla="*/ 16 h 132"/>
                <a:gd name="T10" fmla="*/ 4 w 193"/>
                <a:gd name="T11" fmla="*/ 9 h 132"/>
                <a:gd name="T12" fmla="*/ 18 w 193"/>
                <a:gd name="T13" fmla="*/ 0 h 132"/>
                <a:gd name="T14" fmla="*/ 22 w 193"/>
                <a:gd name="T15" fmla="*/ 0 h 132"/>
                <a:gd name="T16" fmla="*/ 22 w 193"/>
                <a:gd name="T17" fmla="*/ 0 h 132"/>
                <a:gd name="T18" fmla="*/ 191 w 193"/>
                <a:gd name="T19" fmla="*/ 96 h 132"/>
                <a:gd name="T20" fmla="*/ 193 w 193"/>
                <a:gd name="T21" fmla="*/ 99 h 132"/>
                <a:gd name="T22" fmla="*/ 192 w 193"/>
                <a:gd name="T23" fmla="*/ 102 h 132"/>
                <a:gd name="T24" fmla="*/ 175 w 193"/>
                <a:gd name="T25" fmla="*/ 130 h 132"/>
                <a:gd name="T26" fmla="*/ 172 w 193"/>
                <a:gd name="T27" fmla="*/ 132 h 132"/>
                <a:gd name="T28" fmla="*/ 170 w 193"/>
                <a:gd name="T29" fmla="*/ 132 h 132"/>
                <a:gd name="T30" fmla="*/ 21 w 193"/>
                <a:gd name="T31" fmla="*/ 5 h 132"/>
                <a:gd name="T32" fmla="*/ 6 w 193"/>
                <a:gd name="T33" fmla="*/ 13 h 132"/>
                <a:gd name="T34" fmla="*/ 5 w 193"/>
                <a:gd name="T35" fmla="*/ 16 h 132"/>
                <a:gd name="T36" fmla="*/ 5 w 193"/>
                <a:gd name="T37" fmla="*/ 32 h 132"/>
                <a:gd name="T38" fmla="*/ 172 w 193"/>
                <a:gd name="T39" fmla="*/ 127 h 132"/>
                <a:gd name="T40" fmla="*/ 188 w 193"/>
                <a:gd name="T41" fmla="*/ 100 h 132"/>
                <a:gd name="T42" fmla="*/ 21 w 193"/>
                <a:gd name="T43" fmla="*/ 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3" h="132">
                  <a:moveTo>
                    <a:pt x="170" y="132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4"/>
                    <a:pt x="0" y="33"/>
                    <a:pt x="0" y="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0"/>
                    <a:pt x="4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2" y="97"/>
                    <a:pt x="192" y="98"/>
                    <a:pt x="193" y="99"/>
                  </a:cubicBezTo>
                  <a:cubicBezTo>
                    <a:pt x="193" y="100"/>
                    <a:pt x="193" y="101"/>
                    <a:pt x="192" y="102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175" y="132"/>
                    <a:pt x="173" y="132"/>
                    <a:pt x="172" y="132"/>
                  </a:cubicBezTo>
                  <a:cubicBezTo>
                    <a:pt x="171" y="132"/>
                    <a:pt x="171" y="132"/>
                    <a:pt x="170" y="132"/>
                  </a:cubicBezTo>
                  <a:close/>
                  <a:moveTo>
                    <a:pt x="21" y="5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5" y="14"/>
                    <a:pt x="5" y="16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88" y="100"/>
                    <a:pt x="188" y="100"/>
                    <a:pt x="188" y="100"/>
                  </a:cubicBezTo>
                  <a:lnTo>
                    <a:pt x="21" y="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任意多边形 201">
              <a:extLst>
                <a:ext uri="{FF2B5EF4-FFF2-40B4-BE49-F238E27FC236}">
                  <a16:creationId xmlns:a16="http://schemas.microsoft.com/office/drawing/2014/main" id="{C4B613B0-027F-45FA-B02D-288358C44561}"/>
                </a:ext>
              </a:extLst>
            </p:cNvPr>
            <p:cNvSpPr/>
            <p:nvPr/>
          </p:nvSpPr>
          <p:spPr bwMode="auto">
            <a:xfrm>
              <a:off x="5183188" y="4737101"/>
              <a:ext cx="88900" cy="142875"/>
            </a:xfrm>
            <a:custGeom>
              <a:avLst/>
              <a:gdLst>
                <a:gd name="T0" fmla="*/ 17 w 20"/>
                <a:gd name="T1" fmla="*/ 23 h 32"/>
                <a:gd name="T2" fmla="*/ 3 w 20"/>
                <a:gd name="T3" fmla="*/ 32 h 32"/>
                <a:gd name="T4" fmla="*/ 0 w 20"/>
                <a:gd name="T5" fmla="*/ 30 h 32"/>
                <a:gd name="T6" fmla="*/ 0 w 20"/>
                <a:gd name="T7" fmla="*/ 14 h 32"/>
                <a:gd name="T8" fmla="*/ 3 w 20"/>
                <a:gd name="T9" fmla="*/ 9 h 32"/>
                <a:gd name="T10" fmla="*/ 17 w 20"/>
                <a:gd name="T11" fmla="*/ 0 h 32"/>
                <a:gd name="T12" fmla="*/ 20 w 20"/>
                <a:gd name="T13" fmla="*/ 2 h 32"/>
                <a:gd name="T14" fmla="*/ 20 w 20"/>
                <a:gd name="T15" fmla="*/ 18 h 32"/>
                <a:gd name="T16" fmla="*/ 17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7" y="23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2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0"/>
                    <a:pt x="20" y="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任意多边形 202">
              <a:extLst>
                <a:ext uri="{FF2B5EF4-FFF2-40B4-BE49-F238E27FC236}">
                  <a16:creationId xmlns:a16="http://schemas.microsoft.com/office/drawing/2014/main" id="{449AB6BB-9E73-4926-A8CF-1C5691396409}"/>
                </a:ext>
              </a:extLst>
            </p:cNvPr>
            <p:cNvSpPr/>
            <p:nvPr/>
          </p:nvSpPr>
          <p:spPr bwMode="auto">
            <a:xfrm>
              <a:off x="5175251" y="4724401"/>
              <a:ext cx="106363" cy="165100"/>
            </a:xfrm>
            <a:custGeom>
              <a:avLst/>
              <a:gdLst>
                <a:gd name="T0" fmla="*/ 2 w 24"/>
                <a:gd name="T1" fmla="*/ 37 h 37"/>
                <a:gd name="T2" fmla="*/ 0 w 24"/>
                <a:gd name="T3" fmla="*/ 33 h 37"/>
                <a:gd name="T4" fmla="*/ 0 w 24"/>
                <a:gd name="T5" fmla="*/ 17 h 37"/>
                <a:gd name="T6" fmla="*/ 3 w 24"/>
                <a:gd name="T7" fmla="*/ 10 h 37"/>
                <a:gd name="T8" fmla="*/ 18 w 24"/>
                <a:gd name="T9" fmla="*/ 1 h 37"/>
                <a:gd name="T10" fmla="*/ 22 w 24"/>
                <a:gd name="T11" fmla="*/ 1 h 37"/>
                <a:gd name="T12" fmla="*/ 24 w 24"/>
                <a:gd name="T13" fmla="*/ 5 h 37"/>
                <a:gd name="T14" fmla="*/ 24 w 24"/>
                <a:gd name="T15" fmla="*/ 21 h 37"/>
                <a:gd name="T16" fmla="*/ 20 w 24"/>
                <a:gd name="T17" fmla="*/ 28 h 37"/>
                <a:gd name="T18" fmla="*/ 6 w 24"/>
                <a:gd name="T19" fmla="*/ 37 h 37"/>
                <a:gd name="T20" fmla="*/ 4 w 24"/>
                <a:gd name="T21" fmla="*/ 37 h 37"/>
                <a:gd name="T22" fmla="*/ 2 w 24"/>
                <a:gd name="T23" fmla="*/ 37 h 37"/>
                <a:gd name="T24" fmla="*/ 18 w 24"/>
                <a:gd name="T25" fmla="*/ 24 h 37"/>
                <a:gd name="T26" fmla="*/ 19 w 24"/>
                <a:gd name="T27" fmla="*/ 21 h 37"/>
                <a:gd name="T28" fmla="*/ 19 w 24"/>
                <a:gd name="T29" fmla="*/ 6 h 37"/>
                <a:gd name="T30" fmla="*/ 6 w 24"/>
                <a:gd name="T31" fmla="*/ 14 h 37"/>
                <a:gd name="T32" fmla="*/ 4 w 24"/>
                <a:gd name="T33" fmla="*/ 17 h 37"/>
                <a:gd name="T34" fmla="*/ 4 w 24"/>
                <a:gd name="T35" fmla="*/ 32 h 37"/>
                <a:gd name="T36" fmla="*/ 18 w 24"/>
                <a:gd name="T3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37">
                  <a:moveTo>
                    <a:pt x="2" y="37"/>
                  </a:moveTo>
                  <a:cubicBezTo>
                    <a:pt x="0" y="36"/>
                    <a:pt x="0" y="35"/>
                    <a:pt x="0" y="3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1" y="0"/>
                    <a:pt x="22" y="1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4"/>
                    <a:pt x="23" y="27"/>
                    <a:pt x="20" y="2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4" y="37"/>
                    <a:pt x="4" y="37"/>
                  </a:cubicBezTo>
                  <a:cubicBezTo>
                    <a:pt x="3" y="37"/>
                    <a:pt x="2" y="37"/>
                    <a:pt x="2" y="37"/>
                  </a:cubicBezTo>
                  <a:close/>
                  <a:moveTo>
                    <a:pt x="18" y="24"/>
                  </a:moveTo>
                  <a:cubicBezTo>
                    <a:pt x="19" y="24"/>
                    <a:pt x="19" y="22"/>
                    <a:pt x="19" y="2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4" y="15"/>
                    <a:pt x="4" y="1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8" y="24"/>
                    <a:pt x="18" y="24"/>
                    <a:pt x="18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03">
              <a:extLst>
                <a:ext uri="{FF2B5EF4-FFF2-40B4-BE49-F238E27FC236}">
                  <a16:creationId xmlns:a16="http://schemas.microsoft.com/office/drawing/2014/main" id="{6660F467-1E15-45F6-8FFD-0E3D50FACF95}"/>
                </a:ext>
              </a:extLst>
            </p:cNvPr>
            <p:cNvSpPr/>
            <p:nvPr/>
          </p:nvSpPr>
          <p:spPr bwMode="auto">
            <a:xfrm>
              <a:off x="4433888" y="4391026"/>
              <a:ext cx="749300" cy="479425"/>
            </a:xfrm>
            <a:custGeom>
              <a:avLst/>
              <a:gdLst>
                <a:gd name="T0" fmla="*/ 0 w 472"/>
                <a:gd name="T1" fmla="*/ 0 h 302"/>
                <a:gd name="T2" fmla="*/ 0 w 472"/>
                <a:gd name="T3" fmla="*/ 31 h 302"/>
                <a:gd name="T4" fmla="*/ 472 w 472"/>
                <a:gd name="T5" fmla="*/ 302 h 302"/>
                <a:gd name="T6" fmla="*/ 472 w 472"/>
                <a:gd name="T7" fmla="*/ 272 h 302"/>
                <a:gd name="T8" fmla="*/ 0 w 472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302">
                  <a:moveTo>
                    <a:pt x="0" y="0"/>
                  </a:moveTo>
                  <a:lnTo>
                    <a:pt x="0" y="31"/>
                  </a:lnTo>
                  <a:lnTo>
                    <a:pt x="472" y="302"/>
                  </a:lnTo>
                  <a:lnTo>
                    <a:pt x="472" y="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04">
              <a:extLst>
                <a:ext uri="{FF2B5EF4-FFF2-40B4-BE49-F238E27FC236}">
                  <a16:creationId xmlns:a16="http://schemas.microsoft.com/office/drawing/2014/main" id="{C8FC87D9-7DD5-459D-A500-F8554940EAC0}"/>
                </a:ext>
              </a:extLst>
            </p:cNvPr>
            <p:cNvSpPr/>
            <p:nvPr/>
          </p:nvSpPr>
          <p:spPr bwMode="auto">
            <a:xfrm>
              <a:off x="4491038" y="4373564"/>
              <a:ext cx="400050" cy="234950"/>
            </a:xfrm>
            <a:custGeom>
              <a:avLst/>
              <a:gdLst>
                <a:gd name="T0" fmla="*/ 246 w 252"/>
                <a:gd name="T1" fmla="*/ 148 h 148"/>
                <a:gd name="T2" fmla="*/ 252 w 252"/>
                <a:gd name="T3" fmla="*/ 140 h 148"/>
                <a:gd name="T4" fmla="*/ 5 w 252"/>
                <a:gd name="T5" fmla="*/ 0 h 148"/>
                <a:gd name="T6" fmla="*/ 0 w 252"/>
                <a:gd name="T7" fmla="*/ 8 h 148"/>
                <a:gd name="T8" fmla="*/ 246 w 252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48">
                  <a:moveTo>
                    <a:pt x="246" y="148"/>
                  </a:moveTo>
                  <a:lnTo>
                    <a:pt x="252" y="140"/>
                  </a:lnTo>
                  <a:lnTo>
                    <a:pt x="5" y="0"/>
                  </a:lnTo>
                  <a:lnTo>
                    <a:pt x="0" y="8"/>
                  </a:lnTo>
                  <a:lnTo>
                    <a:pt x="246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05">
              <a:extLst>
                <a:ext uri="{FF2B5EF4-FFF2-40B4-BE49-F238E27FC236}">
                  <a16:creationId xmlns:a16="http://schemas.microsoft.com/office/drawing/2014/main" id="{BDC4079C-2F0C-4667-86BB-0FA6878BEF5A}"/>
                </a:ext>
              </a:extLst>
            </p:cNvPr>
            <p:cNvSpPr/>
            <p:nvPr/>
          </p:nvSpPr>
          <p:spPr bwMode="auto">
            <a:xfrm>
              <a:off x="4957763" y="4640264"/>
              <a:ext cx="131763" cy="88900"/>
            </a:xfrm>
            <a:custGeom>
              <a:avLst/>
              <a:gdLst>
                <a:gd name="T0" fmla="*/ 81 w 83"/>
                <a:gd name="T1" fmla="*/ 56 h 56"/>
                <a:gd name="T2" fmla="*/ 83 w 83"/>
                <a:gd name="T3" fmla="*/ 45 h 56"/>
                <a:gd name="T4" fmla="*/ 2 w 83"/>
                <a:gd name="T5" fmla="*/ 0 h 56"/>
                <a:gd name="T6" fmla="*/ 0 w 83"/>
                <a:gd name="T7" fmla="*/ 8 h 56"/>
                <a:gd name="T8" fmla="*/ 81 w 83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6">
                  <a:moveTo>
                    <a:pt x="81" y="56"/>
                  </a:moveTo>
                  <a:lnTo>
                    <a:pt x="83" y="45"/>
                  </a:lnTo>
                  <a:lnTo>
                    <a:pt x="2" y="0"/>
                  </a:lnTo>
                  <a:lnTo>
                    <a:pt x="0" y="8"/>
                  </a:lnTo>
                  <a:lnTo>
                    <a:pt x="8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任意多边形 206">
              <a:extLst>
                <a:ext uri="{FF2B5EF4-FFF2-40B4-BE49-F238E27FC236}">
                  <a16:creationId xmlns:a16="http://schemas.microsoft.com/office/drawing/2014/main" id="{18A08BD2-B732-4109-B1C7-18B86077994D}"/>
                </a:ext>
              </a:extLst>
            </p:cNvPr>
            <p:cNvSpPr/>
            <p:nvPr/>
          </p:nvSpPr>
          <p:spPr bwMode="auto">
            <a:xfrm>
              <a:off x="3994151" y="4156076"/>
              <a:ext cx="407988" cy="141288"/>
            </a:xfrm>
            <a:custGeom>
              <a:avLst/>
              <a:gdLst>
                <a:gd name="T0" fmla="*/ 22 w 92"/>
                <a:gd name="T1" fmla="*/ 28 h 32"/>
                <a:gd name="T2" fmla="*/ 92 w 92"/>
                <a:gd name="T3" fmla="*/ 2 h 32"/>
                <a:gd name="T4" fmla="*/ 89 w 92"/>
                <a:gd name="T5" fmla="*/ 0 h 32"/>
                <a:gd name="T6" fmla="*/ 0 w 92"/>
                <a:gd name="T7" fmla="*/ 23 h 32"/>
                <a:gd name="T8" fmla="*/ 0 w 92"/>
                <a:gd name="T9" fmla="*/ 26 h 32"/>
                <a:gd name="T10" fmla="*/ 22 w 92"/>
                <a:gd name="T1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2">
                  <a:moveTo>
                    <a:pt x="22" y="28"/>
                  </a:moveTo>
                  <a:cubicBezTo>
                    <a:pt x="69" y="28"/>
                    <a:pt x="91" y="3"/>
                    <a:pt x="92" y="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60" y="32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8" y="27"/>
                    <a:pt x="15" y="28"/>
                    <a:pt x="22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任意多边形 207">
              <a:extLst>
                <a:ext uri="{FF2B5EF4-FFF2-40B4-BE49-F238E27FC236}">
                  <a16:creationId xmlns:a16="http://schemas.microsoft.com/office/drawing/2014/main" id="{670147BE-ABBE-4BDA-BC56-8320F6B26DD1}"/>
                </a:ext>
              </a:extLst>
            </p:cNvPr>
            <p:cNvSpPr/>
            <p:nvPr/>
          </p:nvSpPr>
          <p:spPr bwMode="auto">
            <a:xfrm>
              <a:off x="4251326" y="4084639"/>
              <a:ext cx="138113" cy="128588"/>
            </a:xfrm>
            <a:custGeom>
              <a:avLst/>
              <a:gdLst>
                <a:gd name="T0" fmla="*/ 1 w 31"/>
                <a:gd name="T1" fmla="*/ 29 h 29"/>
                <a:gd name="T2" fmla="*/ 31 w 31"/>
                <a:gd name="T3" fmla="*/ 1 h 29"/>
                <a:gd name="T4" fmla="*/ 27 w 31"/>
                <a:gd name="T5" fmla="*/ 0 h 29"/>
                <a:gd name="T6" fmla="*/ 0 w 31"/>
                <a:gd name="T7" fmla="*/ 26 h 29"/>
                <a:gd name="T8" fmla="*/ 1 w 3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9">
                  <a:moveTo>
                    <a:pt x="1" y="29"/>
                  </a:moveTo>
                  <a:cubicBezTo>
                    <a:pt x="25" y="19"/>
                    <a:pt x="31" y="2"/>
                    <a:pt x="31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2" y="17"/>
                    <a:pt x="0" y="26"/>
                  </a:cubicBezTo>
                  <a:lnTo>
                    <a:pt x="1" y="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208">
              <a:extLst>
                <a:ext uri="{FF2B5EF4-FFF2-40B4-BE49-F238E27FC236}">
                  <a16:creationId xmlns:a16="http://schemas.microsoft.com/office/drawing/2014/main" id="{D4095C68-D400-49DB-9C5E-E3A755F04778}"/>
                </a:ext>
              </a:extLst>
            </p:cNvPr>
            <p:cNvSpPr/>
            <p:nvPr/>
          </p:nvSpPr>
          <p:spPr bwMode="auto">
            <a:xfrm>
              <a:off x="3705226" y="4049714"/>
              <a:ext cx="96838" cy="96838"/>
            </a:xfrm>
            <a:custGeom>
              <a:avLst/>
              <a:gdLst>
                <a:gd name="T0" fmla="*/ 3 w 22"/>
                <a:gd name="T1" fmla="*/ 22 h 22"/>
                <a:gd name="T2" fmla="*/ 22 w 22"/>
                <a:gd name="T3" fmla="*/ 3 h 22"/>
                <a:gd name="T4" fmla="*/ 20 w 22"/>
                <a:gd name="T5" fmla="*/ 0 h 22"/>
                <a:gd name="T6" fmla="*/ 0 w 22"/>
                <a:gd name="T7" fmla="*/ 20 h 22"/>
                <a:gd name="T8" fmla="*/ 3 w 2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3" y="22"/>
                  </a:moveTo>
                  <a:cubicBezTo>
                    <a:pt x="7" y="15"/>
                    <a:pt x="13" y="8"/>
                    <a:pt x="22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6"/>
                    <a:pt x="4" y="12"/>
                    <a:pt x="0" y="20"/>
                  </a:cubicBezTo>
                  <a:lnTo>
                    <a:pt x="3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6952A89-2F57-4D9F-BF6D-F6C79D9E488F}"/>
                </a:ext>
              </a:extLst>
            </p:cNvPr>
            <p:cNvSpPr/>
            <p:nvPr/>
          </p:nvSpPr>
          <p:spPr bwMode="auto">
            <a:xfrm>
              <a:off x="4424363" y="4418014"/>
              <a:ext cx="12700" cy="301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210">
              <a:extLst>
                <a:ext uri="{FF2B5EF4-FFF2-40B4-BE49-F238E27FC236}">
                  <a16:creationId xmlns:a16="http://schemas.microsoft.com/office/drawing/2014/main" id="{3AB36383-7375-4508-9532-AE82681EFA2B}"/>
                </a:ext>
              </a:extLst>
            </p:cNvPr>
            <p:cNvSpPr/>
            <p:nvPr/>
          </p:nvSpPr>
          <p:spPr bwMode="auto">
            <a:xfrm>
              <a:off x="3952876" y="4092576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211">
              <a:extLst>
                <a:ext uri="{FF2B5EF4-FFF2-40B4-BE49-F238E27FC236}">
                  <a16:creationId xmlns:a16="http://schemas.microsoft.com/office/drawing/2014/main" id="{1264EA94-359F-46EF-9B50-7D5043FDC310}"/>
                </a:ext>
              </a:extLst>
            </p:cNvPr>
            <p:cNvSpPr/>
            <p:nvPr/>
          </p:nvSpPr>
          <p:spPr bwMode="auto">
            <a:xfrm>
              <a:off x="3868738" y="4044951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任意多边形 212">
              <a:extLst>
                <a:ext uri="{FF2B5EF4-FFF2-40B4-BE49-F238E27FC236}">
                  <a16:creationId xmlns:a16="http://schemas.microsoft.com/office/drawing/2014/main" id="{FDCAFA39-97A5-4CE3-B6C6-11842EA26F24}"/>
                </a:ext>
              </a:extLst>
            </p:cNvPr>
            <p:cNvSpPr/>
            <p:nvPr/>
          </p:nvSpPr>
          <p:spPr bwMode="auto">
            <a:xfrm>
              <a:off x="4038601" y="4044951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任意多边形 213">
              <a:extLst>
                <a:ext uri="{FF2B5EF4-FFF2-40B4-BE49-F238E27FC236}">
                  <a16:creationId xmlns:a16="http://schemas.microsoft.com/office/drawing/2014/main" id="{89B47C1C-A761-41B4-991A-F61C66E6BCCA}"/>
                </a:ext>
              </a:extLst>
            </p:cNvPr>
            <p:cNvSpPr/>
            <p:nvPr/>
          </p:nvSpPr>
          <p:spPr bwMode="auto">
            <a:xfrm>
              <a:off x="3952876" y="3995739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任意多边形 214">
              <a:extLst>
                <a:ext uri="{FF2B5EF4-FFF2-40B4-BE49-F238E27FC236}">
                  <a16:creationId xmlns:a16="http://schemas.microsoft.com/office/drawing/2014/main" id="{DA50E426-F4D4-411E-BD13-1F94A2D66CDD}"/>
                </a:ext>
              </a:extLst>
            </p:cNvPr>
            <p:cNvSpPr/>
            <p:nvPr/>
          </p:nvSpPr>
          <p:spPr bwMode="auto">
            <a:xfrm>
              <a:off x="8291513" y="3190876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任意多边形 215">
              <a:extLst>
                <a:ext uri="{FF2B5EF4-FFF2-40B4-BE49-F238E27FC236}">
                  <a16:creationId xmlns:a16="http://schemas.microsoft.com/office/drawing/2014/main" id="{6DA7D239-461D-4B5E-AE94-B7A76280F9BE}"/>
                </a:ext>
              </a:extLst>
            </p:cNvPr>
            <p:cNvSpPr/>
            <p:nvPr/>
          </p:nvSpPr>
          <p:spPr bwMode="auto">
            <a:xfrm>
              <a:off x="8281988" y="3182939"/>
              <a:ext cx="142875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6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7 w 32"/>
                <a:gd name="T31" fmla="*/ 30 h 44"/>
                <a:gd name="T32" fmla="*/ 8 w 32"/>
                <a:gd name="T33" fmla="*/ 6 h 44"/>
                <a:gd name="T34" fmla="*/ 5 w 32"/>
                <a:gd name="T35" fmla="*/ 19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任意多边形 216">
              <a:extLst>
                <a:ext uri="{FF2B5EF4-FFF2-40B4-BE49-F238E27FC236}">
                  <a16:creationId xmlns:a16="http://schemas.microsoft.com/office/drawing/2014/main" id="{77758987-D0C1-4132-AABD-286E03F1D23F}"/>
                </a:ext>
              </a:extLst>
            </p:cNvPr>
            <p:cNvSpPr/>
            <p:nvPr/>
          </p:nvSpPr>
          <p:spPr bwMode="auto">
            <a:xfrm>
              <a:off x="8158163" y="2768601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2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6 h 147"/>
                <a:gd name="T34" fmla="*/ 86 w 117"/>
                <a:gd name="T35" fmla="*/ 117 h 147"/>
                <a:gd name="T36" fmla="*/ 98 w 117"/>
                <a:gd name="T37" fmla="*/ 146 h 147"/>
                <a:gd name="T38" fmla="*/ 98 w 117"/>
                <a:gd name="T39" fmla="*/ 146 h 147"/>
                <a:gd name="T40" fmla="*/ 115 w 117"/>
                <a:gd name="T41" fmla="*/ 136 h 147"/>
                <a:gd name="T42" fmla="*/ 115 w 117"/>
                <a:gd name="T43" fmla="*/ 136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2" y="122"/>
                  </a:cubicBezTo>
                  <a:cubicBezTo>
                    <a:pt x="63" y="122"/>
                    <a:pt x="63" y="122"/>
                    <a:pt x="63" y="121"/>
                  </a:cubicBezTo>
                  <a:cubicBezTo>
                    <a:pt x="61" y="117"/>
                    <a:pt x="57" y="108"/>
                    <a:pt x="58" y="102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任意多边形 217">
              <a:extLst>
                <a:ext uri="{FF2B5EF4-FFF2-40B4-BE49-F238E27FC236}">
                  <a16:creationId xmlns:a16="http://schemas.microsoft.com/office/drawing/2014/main" id="{03B81113-661F-4792-950F-75CAA41C16C0}"/>
                </a:ext>
              </a:extLst>
            </p:cNvPr>
            <p:cNvSpPr/>
            <p:nvPr/>
          </p:nvSpPr>
          <p:spPr bwMode="auto">
            <a:xfrm>
              <a:off x="8150226" y="2760664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50 h 151"/>
                <a:gd name="T6" fmla="*/ 98 w 121"/>
                <a:gd name="T7" fmla="*/ 149 h 151"/>
                <a:gd name="T8" fmla="*/ 87 w 121"/>
                <a:gd name="T9" fmla="*/ 120 h 151"/>
                <a:gd name="T10" fmla="*/ 62 w 121"/>
                <a:gd name="T11" fmla="*/ 106 h 151"/>
                <a:gd name="T12" fmla="*/ 67 w 121"/>
                <a:gd name="T13" fmla="*/ 122 h 151"/>
                <a:gd name="T14" fmla="*/ 66 w 121"/>
                <a:gd name="T15" fmla="*/ 125 h 151"/>
                <a:gd name="T16" fmla="*/ 63 w 121"/>
                <a:gd name="T17" fmla="*/ 126 h 151"/>
                <a:gd name="T18" fmla="*/ 43 w 121"/>
                <a:gd name="T19" fmla="*/ 95 h 151"/>
                <a:gd name="T20" fmla="*/ 42 w 121"/>
                <a:gd name="T21" fmla="*/ 94 h 151"/>
                <a:gd name="T22" fmla="*/ 30 w 121"/>
                <a:gd name="T23" fmla="*/ 87 h 151"/>
                <a:gd name="T24" fmla="*/ 20 w 121"/>
                <a:gd name="T25" fmla="*/ 70 h 151"/>
                <a:gd name="T26" fmla="*/ 20 w 121"/>
                <a:gd name="T27" fmla="*/ 36 h 151"/>
                <a:gd name="T28" fmla="*/ 0 w 121"/>
                <a:gd name="T29" fmla="*/ 15 h 151"/>
                <a:gd name="T30" fmla="*/ 0 w 121"/>
                <a:gd name="T31" fmla="*/ 13 h 151"/>
                <a:gd name="T32" fmla="*/ 1 w 121"/>
                <a:gd name="T33" fmla="*/ 11 h 151"/>
                <a:gd name="T34" fmla="*/ 18 w 121"/>
                <a:gd name="T35" fmla="*/ 1 h 151"/>
                <a:gd name="T36" fmla="*/ 25 w 121"/>
                <a:gd name="T37" fmla="*/ 2 h 151"/>
                <a:gd name="T38" fmla="*/ 111 w 121"/>
                <a:gd name="T39" fmla="*/ 51 h 151"/>
                <a:gd name="T40" fmla="*/ 121 w 121"/>
                <a:gd name="T41" fmla="*/ 68 h 151"/>
                <a:gd name="T42" fmla="*/ 121 w 121"/>
                <a:gd name="T43" fmla="*/ 133 h 151"/>
                <a:gd name="T44" fmla="*/ 118 w 121"/>
                <a:gd name="T45" fmla="*/ 140 h 151"/>
                <a:gd name="T46" fmla="*/ 101 w 121"/>
                <a:gd name="T47" fmla="*/ 150 h 151"/>
                <a:gd name="T48" fmla="*/ 100 w 121"/>
                <a:gd name="T49" fmla="*/ 151 h 151"/>
                <a:gd name="T50" fmla="*/ 62 w 121"/>
                <a:gd name="T51" fmla="*/ 101 h 151"/>
                <a:gd name="T52" fmla="*/ 90 w 121"/>
                <a:gd name="T53" fmla="*/ 117 h 151"/>
                <a:gd name="T54" fmla="*/ 90 w 121"/>
                <a:gd name="T55" fmla="*/ 118 h 151"/>
                <a:gd name="T56" fmla="*/ 101 w 121"/>
                <a:gd name="T57" fmla="*/ 146 h 151"/>
                <a:gd name="T58" fmla="*/ 116 w 121"/>
                <a:gd name="T59" fmla="*/ 137 h 151"/>
                <a:gd name="T60" fmla="*/ 117 w 121"/>
                <a:gd name="T61" fmla="*/ 133 h 151"/>
                <a:gd name="T62" fmla="*/ 117 w 121"/>
                <a:gd name="T63" fmla="*/ 68 h 151"/>
                <a:gd name="T64" fmla="*/ 109 w 121"/>
                <a:gd name="T65" fmla="*/ 55 h 151"/>
                <a:gd name="T66" fmla="*/ 23 w 121"/>
                <a:gd name="T67" fmla="*/ 5 h 151"/>
                <a:gd name="T68" fmla="*/ 19 w 121"/>
                <a:gd name="T69" fmla="*/ 4 h 151"/>
                <a:gd name="T70" fmla="*/ 4 w 121"/>
                <a:gd name="T71" fmla="*/ 13 h 151"/>
                <a:gd name="T72" fmla="*/ 24 w 121"/>
                <a:gd name="T73" fmla="*/ 34 h 151"/>
                <a:gd name="T74" fmla="*/ 24 w 121"/>
                <a:gd name="T75" fmla="*/ 35 h 151"/>
                <a:gd name="T76" fmla="*/ 24 w 121"/>
                <a:gd name="T77" fmla="*/ 70 h 151"/>
                <a:gd name="T78" fmla="*/ 32 w 121"/>
                <a:gd name="T79" fmla="*/ 84 h 151"/>
                <a:gd name="T80" fmla="*/ 45 w 121"/>
                <a:gd name="T81" fmla="*/ 92 h 151"/>
                <a:gd name="T82" fmla="*/ 46 w 121"/>
                <a:gd name="T83" fmla="*/ 94 h 151"/>
                <a:gd name="T84" fmla="*/ 61 w 121"/>
                <a:gd name="T85" fmla="*/ 119 h 151"/>
                <a:gd name="T86" fmla="*/ 58 w 121"/>
                <a:gd name="T87" fmla="*/ 103 h 151"/>
                <a:gd name="T88" fmla="*/ 59 w 121"/>
                <a:gd name="T89" fmla="*/ 102 h 151"/>
                <a:gd name="T90" fmla="*/ 62 w 121"/>
                <a:gd name="T91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100" y="151"/>
                    <a:pt x="99" y="150"/>
                    <a:pt x="99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7" y="123"/>
                    <a:pt x="67" y="125"/>
                    <a:pt x="66" y="125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1" y="150"/>
                    <a:pt x="100" y="151"/>
                    <a:pt x="100" y="151"/>
                  </a:cubicBez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0" y="4"/>
                    <a:pt x="19" y="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任意多边形 218">
              <a:extLst>
                <a:ext uri="{FF2B5EF4-FFF2-40B4-BE49-F238E27FC236}">
                  <a16:creationId xmlns:a16="http://schemas.microsoft.com/office/drawing/2014/main" id="{C2C05BC0-2C0A-4278-B95B-4B1CB30FA511}"/>
                </a:ext>
              </a:extLst>
            </p:cNvPr>
            <p:cNvSpPr/>
            <p:nvPr/>
          </p:nvSpPr>
          <p:spPr bwMode="auto">
            <a:xfrm>
              <a:off x="8145463" y="2808289"/>
              <a:ext cx="457200" cy="622300"/>
            </a:xfrm>
            <a:custGeom>
              <a:avLst/>
              <a:gdLst>
                <a:gd name="T0" fmla="*/ 94 w 103"/>
                <a:gd name="T1" fmla="*/ 52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1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5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2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3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3" y="85"/>
                    <a:pt x="8" y="88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5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6" y="112"/>
                    <a:pt x="38" y="105"/>
                  </a:cubicBezTo>
                  <a:cubicBezTo>
                    <a:pt x="38" y="105"/>
                    <a:pt x="38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任意多边形 219">
              <a:extLst>
                <a:ext uri="{FF2B5EF4-FFF2-40B4-BE49-F238E27FC236}">
                  <a16:creationId xmlns:a16="http://schemas.microsoft.com/office/drawing/2014/main" id="{3B9C8C55-44F4-44AF-90FB-A5703EE43AFA}"/>
                </a:ext>
              </a:extLst>
            </p:cNvPr>
            <p:cNvSpPr/>
            <p:nvPr/>
          </p:nvSpPr>
          <p:spPr bwMode="auto">
            <a:xfrm>
              <a:off x="8135938" y="2805114"/>
              <a:ext cx="474663" cy="625475"/>
            </a:xfrm>
            <a:custGeom>
              <a:avLst/>
              <a:gdLst>
                <a:gd name="T0" fmla="*/ 100 w 107"/>
                <a:gd name="T1" fmla="*/ 141 h 141"/>
                <a:gd name="T2" fmla="*/ 95 w 107"/>
                <a:gd name="T3" fmla="*/ 140 h 141"/>
                <a:gd name="T4" fmla="*/ 42 w 107"/>
                <a:gd name="T5" fmla="*/ 109 h 141"/>
                <a:gd name="T6" fmla="*/ 46 w 107"/>
                <a:gd name="T7" fmla="*/ 125 h 141"/>
                <a:gd name="T8" fmla="*/ 46 w 107"/>
                <a:gd name="T9" fmla="*/ 129 h 141"/>
                <a:gd name="T10" fmla="*/ 43 w 107"/>
                <a:gd name="T11" fmla="*/ 129 h 141"/>
                <a:gd name="T12" fmla="*/ 22 w 107"/>
                <a:gd name="T13" fmla="*/ 98 h 141"/>
                <a:gd name="T14" fmla="*/ 9 w 107"/>
                <a:gd name="T15" fmla="*/ 90 h 141"/>
                <a:gd name="T16" fmla="*/ 0 w 107"/>
                <a:gd name="T17" fmla="*/ 74 h 141"/>
                <a:gd name="T18" fmla="*/ 0 w 107"/>
                <a:gd name="T19" fmla="*/ 9 h 141"/>
                <a:gd name="T20" fmla="*/ 3 w 107"/>
                <a:gd name="T21" fmla="*/ 1 h 141"/>
                <a:gd name="T22" fmla="*/ 11 w 107"/>
                <a:gd name="T23" fmla="*/ 2 h 141"/>
                <a:gd name="T24" fmla="*/ 97 w 107"/>
                <a:gd name="T25" fmla="*/ 52 h 141"/>
                <a:gd name="T26" fmla="*/ 107 w 107"/>
                <a:gd name="T27" fmla="*/ 68 h 141"/>
                <a:gd name="T28" fmla="*/ 107 w 107"/>
                <a:gd name="T29" fmla="*/ 133 h 141"/>
                <a:gd name="T30" fmla="*/ 103 w 107"/>
                <a:gd name="T31" fmla="*/ 141 h 141"/>
                <a:gd name="T32" fmla="*/ 100 w 107"/>
                <a:gd name="T33" fmla="*/ 141 h 141"/>
                <a:gd name="T34" fmla="*/ 40 w 107"/>
                <a:gd name="T35" fmla="*/ 104 h 141"/>
                <a:gd name="T36" fmla="*/ 42 w 107"/>
                <a:gd name="T37" fmla="*/ 105 h 141"/>
                <a:gd name="T38" fmla="*/ 97 w 107"/>
                <a:gd name="T39" fmla="*/ 137 h 141"/>
                <a:gd name="T40" fmla="*/ 102 w 107"/>
                <a:gd name="T41" fmla="*/ 137 h 141"/>
                <a:gd name="T42" fmla="*/ 103 w 107"/>
                <a:gd name="T43" fmla="*/ 133 h 141"/>
                <a:gd name="T44" fmla="*/ 103 w 107"/>
                <a:gd name="T45" fmla="*/ 68 h 141"/>
                <a:gd name="T46" fmla="*/ 95 w 107"/>
                <a:gd name="T47" fmla="*/ 55 h 141"/>
                <a:gd name="T48" fmla="*/ 9 w 107"/>
                <a:gd name="T49" fmla="*/ 5 h 141"/>
                <a:gd name="T50" fmla="*/ 5 w 107"/>
                <a:gd name="T51" fmla="*/ 5 h 141"/>
                <a:gd name="T52" fmla="*/ 4 w 107"/>
                <a:gd name="T53" fmla="*/ 9 h 141"/>
                <a:gd name="T54" fmla="*/ 4 w 107"/>
                <a:gd name="T55" fmla="*/ 74 h 141"/>
                <a:gd name="T56" fmla="*/ 11 w 107"/>
                <a:gd name="T57" fmla="*/ 87 h 141"/>
                <a:gd name="T58" fmla="*/ 24 w 107"/>
                <a:gd name="T59" fmla="*/ 95 h 141"/>
                <a:gd name="T60" fmla="*/ 26 w 107"/>
                <a:gd name="T61" fmla="*/ 97 h 141"/>
                <a:gd name="T62" fmla="*/ 41 w 107"/>
                <a:gd name="T63" fmla="*/ 122 h 141"/>
                <a:gd name="T64" fmla="*/ 38 w 107"/>
                <a:gd name="T65" fmla="*/ 106 h 141"/>
                <a:gd name="T66" fmla="*/ 38 w 107"/>
                <a:gd name="T67" fmla="*/ 105 h 141"/>
                <a:gd name="T68" fmla="*/ 40 w 107"/>
                <a:gd name="T69" fmla="*/ 104 h 141"/>
                <a:gd name="T70" fmla="*/ 40 w 107"/>
                <a:gd name="T71" fmla="*/ 10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1">
                  <a:moveTo>
                    <a:pt x="100" y="141"/>
                  </a:moveTo>
                  <a:cubicBezTo>
                    <a:pt x="99" y="141"/>
                    <a:pt x="97" y="141"/>
                    <a:pt x="95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6" y="125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1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3" y="141"/>
                  </a:cubicBezTo>
                  <a:cubicBezTo>
                    <a:pt x="102" y="141"/>
                    <a:pt x="101" y="141"/>
                    <a:pt x="100" y="141"/>
                  </a:cubicBezTo>
                  <a:close/>
                  <a:moveTo>
                    <a:pt x="40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2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5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8"/>
                    <a:pt x="7" y="84"/>
                    <a:pt x="11" y="87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任意多边形 220">
              <a:extLst>
                <a:ext uri="{FF2B5EF4-FFF2-40B4-BE49-F238E27FC236}">
                  <a16:creationId xmlns:a16="http://schemas.microsoft.com/office/drawing/2014/main" id="{3CF17BE3-0B26-4DF9-B85E-4C30DB52F106}"/>
                </a:ext>
              </a:extLst>
            </p:cNvPr>
            <p:cNvSpPr/>
            <p:nvPr/>
          </p:nvSpPr>
          <p:spPr bwMode="auto">
            <a:xfrm>
              <a:off x="8575676" y="3000376"/>
              <a:ext cx="76200" cy="52388"/>
            </a:xfrm>
            <a:custGeom>
              <a:avLst/>
              <a:gdLst>
                <a:gd name="T0" fmla="*/ 6 w 48"/>
                <a:gd name="T1" fmla="*/ 33 h 33"/>
                <a:gd name="T2" fmla="*/ 0 w 48"/>
                <a:gd name="T3" fmla="*/ 25 h 33"/>
                <a:gd name="T4" fmla="*/ 42 w 48"/>
                <a:gd name="T5" fmla="*/ 0 h 33"/>
                <a:gd name="T6" fmla="*/ 48 w 48"/>
                <a:gd name="T7" fmla="*/ 8 h 33"/>
                <a:gd name="T8" fmla="*/ 6 w 48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3">
                  <a:moveTo>
                    <a:pt x="6" y="33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任意多边形 221">
              <a:extLst>
                <a:ext uri="{FF2B5EF4-FFF2-40B4-BE49-F238E27FC236}">
                  <a16:creationId xmlns:a16="http://schemas.microsoft.com/office/drawing/2014/main" id="{6591F072-2FB4-405E-A400-8B3388745E60}"/>
                </a:ext>
              </a:extLst>
            </p:cNvPr>
            <p:cNvSpPr/>
            <p:nvPr/>
          </p:nvSpPr>
          <p:spPr bwMode="auto">
            <a:xfrm>
              <a:off x="8220076" y="2795589"/>
              <a:ext cx="76200" cy="53975"/>
            </a:xfrm>
            <a:custGeom>
              <a:avLst/>
              <a:gdLst>
                <a:gd name="T0" fmla="*/ 6 w 48"/>
                <a:gd name="T1" fmla="*/ 34 h 34"/>
                <a:gd name="T2" fmla="*/ 0 w 48"/>
                <a:gd name="T3" fmla="*/ 25 h 34"/>
                <a:gd name="T4" fmla="*/ 42 w 48"/>
                <a:gd name="T5" fmla="*/ 0 h 34"/>
                <a:gd name="T6" fmla="*/ 48 w 48"/>
                <a:gd name="T7" fmla="*/ 8 h 34"/>
                <a:gd name="T8" fmla="*/ 6 w 48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6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任意多边形 222">
              <a:extLst>
                <a:ext uri="{FF2B5EF4-FFF2-40B4-BE49-F238E27FC236}">
                  <a16:creationId xmlns:a16="http://schemas.microsoft.com/office/drawing/2014/main" id="{76B8FE61-CF81-4F5C-B3A0-40A4198EF338}"/>
                </a:ext>
              </a:extLst>
            </p:cNvPr>
            <p:cNvSpPr/>
            <p:nvPr/>
          </p:nvSpPr>
          <p:spPr bwMode="auto">
            <a:xfrm>
              <a:off x="8597901" y="3071814"/>
              <a:ext cx="84138" cy="61913"/>
            </a:xfrm>
            <a:custGeom>
              <a:avLst/>
              <a:gdLst>
                <a:gd name="T0" fmla="*/ 6 w 53"/>
                <a:gd name="T1" fmla="*/ 39 h 39"/>
                <a:gd name="T2" fmla="*/ 0 w 53"/>
                <a:gd name="T3" fmla="*/ 28 h 39"/>
                <a:gd name="T4" fmla="*/ 48 w 53"/>
                <a:gd name="T5" fmla="*/ 0 h 39"/>
                <a:gd name="T6" fmla="*/ 53 w 53"/>
                <a:gd name="T7" fmla="*/ 8 h 39"/>
                <a:gd name="T8" fmla="*/ 6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6" y="39"/>
                  </a:moveTo>
                  <a:lnTo>
                    <a:pt x="0" y="28"/>
                  </a:lnTo>
                  <a:lnTo>
                    <a:pt x="48" y="0"/>
                  </a:lnTo>
                  <a:lnTo>
                    <a:pt x="53" y="8"/>
                  </a:lnTo>
                  <a:lnTo>
                    <a:pt x="6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任意多边形 223">
              <a:extLst>
                <a:ext uri="{FF2B5EF4-FFF2-40B4-BE49-F238E27FC236}">
                  <a16:creationId xmlns:a16="http://schemas.microsoft.com/office/drawing/2014/main" id="{B61B0F7F-45AC-4E75-8A44-02FCA81FC7D5}"/>
                </a:ext>
              </a:extLst>
            </p:cNvPr>
            <p:cNvSpPr/>
            <p:nvPr/>
          </p:nvSpPr>
          <p:spPr bwMode="auto">
            <a:xfrm>
              <a:off x="8602663" y="3119439"/>
              <a:ext cx="74613" cy="293688"/>
            </a:xfrm>
            <a:custGeom>
              <a:avLst/>
              <a:gdLst>
                <a:gd name="T0" fmla="*/ 47 w 47"/>
                <a:gd name="T1" fmla="*/ 0 h 185"/>
                <a:gd name="T2" fmla="*/ 0 w 47"/>
                <a:gd name="T3" fmla="*/ 28 h 185"/>
                <a:gd name="T4" fmla="*/ 0 w 47"/>
                <a:gd name="T5" fmla="*/ 185 h 185"/>
                <a:gd name="T6" fmla="*/ 47 w 47"/>
                <a:gd name="T7" fmla="*/ 160 h 185"/>
                <a:gd name="T8" fmla="*/ 47 w 47"/>
                <a:gd name="T9" fmla="*/ 149 h 185"/>
                <a:gd name="T10" fmla="*/ 47 w 47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85">
                  <a:moveTo>
                    <a:pt x="47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7" y="160"/>
                  </a:lnTo>
                  <a:lnTo>
                    <a:pt x="47" y="14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任意多边形 224">
              <a:extLst>
                <a:ext uri="{FF2B5EF4-FFF2-40B4-BE49-F238E27FC236}">
                  <a16:creationId xmlns:a16="http://schemas.microsoft.com/office/drawing/2014/main" id="{E112B3AB-8296-4B03-A117-14D127976D06}"/>
                </a:ext>
              </a:extLst>
            </p:cNvPr>
            <p:cNvSpPr/>
            <p:nvPr/>
          </p:nvSpPr>
          <p:spPr bwMode="auto">
            <a:xfrm>
              <a:off x="8251826" y="2613026"/>
              <a:ext cx="26988" cy="88900"/>
            </a:xfrm>
            <a:custGeom>
              <a:avLst/>
              <a:gdLst>
                <a:gd name="T0" fmla="*/ 11 w 17"/>
                <a:gd name="T1" fmla="*/ 56 h 56"/>
                <a:gd name="T2" fmla="*/ 0 w 17"/>
                <a:gd name="T3" fmla="*/ 53 h 56"/>
                <a:gd name="T4" fmla="*/ 6 w 17"/>
                <a:gd name="T5" fmla="*/ 0 h 56"/>
                <a:gd name="T6" fmla="*/ 17 w 17"/>
                <a:gd name="T7" fmla="*/ 3 h 56"/>
                <a:gd name="T8" fmla="*/ 11 w 17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6">
                  <a:moveTo>
                    <a:pt x="11" y="56"/>
                  </a:moveTo>
                  <a:lnTo>
                    <a:pt x="0" y="53"/>
                  </a:lnTo>
                  <a:lnTo>
                    <a:pt x="6" y="0"/>
                  </a:lnTo>
                  <a:lnTo>
                    <a:pt x="17" y="3"/>
                  </a:lnTo>
                  <a:lnTo>
                    <a:pt x="1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任意多边形 225">
              <a:extLst>
                <a:ext uri="{FF2B5EF4-FFF2-40B4-BE49-F238E27FC236}">
                  <a16:creationId xmlns:a16="http://schemas.microsoft.com/office/drawing/2014/main" id="{BEB1E06A-1DA4-40A1-B8B3-C66808A662D8}"/>
                </a:ext>
              </a:extLst>
            </p:cNvPr>
            <p:cNvSpPr/>
            <p:nvPr/>
          </p:nvSpPr>
          <p:spPr bwMode="auto">
            <a:xfrm>
              <a:off x="8158163" y="2613026"/>
              <a:ext cx="58738" cy="98425"/>
            </a:xfrm>
            <a:custGeom>
              <a:avLst/>
              <a:gdLst>
                <a:gd name="T0" fmla="*/ 25 w 37"/>
                <a:gd name="T1" fmla="*/ 62 h 62"/>
                <a:gd name="T2" fmla="*/ 0 w 37"/>
                <a:gd name="T3" fmla="*/ 6 h 62"/>
                <a:gd name="T4" fmla="*/ 11 w 37"/>
                <a:gd name="T5" fmla="*/ 0 h 62"/>
                <a:gd name="T6" fmla="*/ 37 w 37"/>
                <a:gd name="T7" fmla="*/ 56 h 62"/>
                <a:gd name="T8" fmla="*/ 25 w 37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7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任意多边形 226">
              <a:extLst>
                <a:ext uri="{FF2B5EF4-FFF2-40B4-BE49-F238E27FC236}">
                  <a16:creationId xmlns:a16="http://schemas.microsoft.com/office/drawing/2014/main" id="{861AEF03-3C77-4678-9FA4-B7A33754B7C7}"/>
                </a:ext>
              </a:extLst>
            </p:cNvPr>
            <p:cNvSpPr/>
            <p:nvPr/>
          </p:nvSpPr>
          <p:spPr bwMode="auto">
            <a:xfrm>
              <a:off x="8083551" y="2689226"/>
              <a:ext cx="79375" cy="52388"/>
            </a:xfrm>
            <a:custGeom>
              <a:avLst/>
              <a:gdLst>
                <a:gd name="T0" fmla="*/ 44 w 50"/>
                <a:gd name="T1" fmla="*/ 33 h 33"/>
                <a:gd name="T2" fmla="*/ 0 w 50"/>
                <a:gd name="T3" fmla="*/ 8 h 33"/>
                <a:gd name="T4" fmla="*/ 5 w 50"/>
                <a:gd name="T5" fmla="*/ 0 h 33"/>
                <a:gd name="T6" fmla="*/ 50 w 50"/>
                <a:gd name="T7" fmla="*/ 25 h 33"/>
                <a:gd name="T8" fmla="*/ 44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4" y="33"/>
                  </a:moveTo>
                  <a:lnTo>
                    <a:pt x="0" y="8"/>
                  </a:lnTo>
                  <a:lnTo>
                    <a:pt x="5" y="0"/>
                  </a:lnTo>
                  <a:lnTo>
                    <a:pt x="50" y="25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任意多边形 227">
              <a:extLst>
                <a:ext uri="{FF2B5EF4-FFF2-40B4-BE49-F238E27FC236}">
                  <a16:creationId xmlns:a16="http://schemas.microsoft.com/office/drawing/2014/main" id="{1714D653-AFEF-4CB9-BD94-84D5CFEBE6C5}"/>
                </a:ext>
              </a:extLst>
            </p:cNvPr>
            <p:cNvSpPr/>
            <p:nvPr/>
          </p:nvSpPr>
          <p:spPr bwMode="auto">
            <a:xfrm>
              <a:off x="8318501" y="3008314"/>
              <a:ext cx="141288" cy="254000"/>
            </a:xfrm>
            <a:custGeom>
              <a:avLst/>
              <a:gdLst>
                <a:gd name="T0" fmla="*/ 18 w 32"/>
                <a:gd name="T1" fmla="*/ 57 h 57"/>
                <a:gd name="T2" fmla="*/ 15 w 32"/>
                <a:gd name="T3" fmla="*/ 55 h 57"/>
                <a:gd name="T4" fmla="*/ 10 w 32"/>
                <a:gd name="T5" fmla="*/ 51 h 57"/>
                <a:gd name="T6" fmla="*/ 8 w 32"/>
                <a:gd name="T7" fmla="*/ 45 h 57"/>
                <a:gd name="T8" fmla="*/ 10 w 32"/>
                <a:gd name="T9" fmla="*/ 40 h 57"/>
                <a:gd name="T10" fmla="*/ 16 w 32"/>
                <a:gd name="T11" fmla="*/ 41 h 57"/>
                <a:gd name="T12" fmla="*/ 20 w 32"/>
                <a:gd name="T13" fmla="*/ 45 h 57"/>
                <a:gd name="T14" fmla="*/ 22 w 32"/>
                <a:gd name="T15" fmla="*/ 52 h 57"/>
                <a:gd name="T16" fmla="*/ 20 w 32"/>
                <a:gd name="T17" fmla="*/ 56 h 57"/>
                <a:gd name="T18" fmla="*/ 18 w 32"/>
                <a:gd name="T19" fmla="*/ 57 h 57"/>
                <a:gd name="T20" fmla="*/ 12 w 32"/>
                <a:gd name="T21" fmla="*/ 42 h 57"/>
                <a:gd name="T22" fmla="*/ 11 w 32"/>
                <a:gd name="T23" fmla="*/ 42 h 57"/>
                <a:gd name="T24" fmla="*/ 10 w 32"/>
                <a:gd name="T25" fmla="*/ 45 h 57"/>
                <a:gd name="T26" fmla="*/ 12 w 32"/>
                <a:gd name="T27" fmla="*/ 50 h 57"/>
                <a:gd name="T28" fmla="*/ 16 w 32"/>
                <a:gd name="T29" fmla="*/ 54 h 57"/>
                <a:gd name="T30" fmla="*/ 19 w 32"/>
                <a:gd name="T31" fmla="*/ 55 h 57"/>
                <a:gd name="T32" fmla="*/ 20 w 32"/>
                <a:gd name="T33" fmla="*/ 52 h 57"/>
                <a:gd name="T34" fmla="*/ 19 w 32"/>
                <a:gd name="T35" fmla="*/ 46 h 57"/>
                <a:gd name="T36" fmla="*/ 15 w 32"/>
                <a:gd name="T37" fmla="*/ 43 h 57"/>
                <a:gd name="T38" fmla="*/ 12 w 32"/>
                <a:gd name="T39" fmla="*/ 42 h 57"/>
                <a:gd name="T40" fmla="*/ 20 w 32"/>
                <a:gd name="T41" fmla="*/ 40 h 57"/>
                <a:gd name="T42" fmla="*/ 9 w 32"/>
                <a:gd name="T43" fmla="*/ 34 h 57"/>
                <a:gd name="T44" fmla="*/ 9 w 32"/>
                <a:gd name="T45" fmla="*/ 31 h 57"/>
                <a:gd name="T46" fmla="*/ 11 w 32"/>
                <a:gd name="T47" fmla="*/ 25 h 57"/>
                <a:gd name="T48" fmla="*/ 15 w 32"/>
                <a:gd name="T49" fmla="*/ 23 h 57"/>
                <a:gd name="T50" fmla="*/ 18 w 32"/>
                <a:gd name="T51" fmla="*/ 22 h 57"/>
                <a:gd name="T52" fmla="*/ 19 w 32"/>
                <a:gd name="T53" fmla="*/ 20 h 57"/>
                <a:gd name="T54" fmla="*/ 18 w 32"/>
                <a:gd name="T55" fmla="*/ 18 h 57"/>
                <a:gd name="T56" fmla="*/ 16 w 32"/>
                <a:gd name="T57" fmla="*/ 16 h 57"/>
                <a:gd name="T58" fmla="*/ 6 w 32"/>
                <a:gd name="T59" fmla="*/ 14 h 57"/>
                <a:gd name="T60" fmla="*/ 5 w 32"/>
                <a:gd name="T61" fmla="*/ 14 h 57"/>
                <a:gd name="T62" fmla="*/ 0 w 32"/>
                <a:gd name="T63" fmla="*/ 0 h 57"/>
                <a:gd name="T64" fmla="*/ 2 w 32"/>
                <a:gd name="T65" fmla="*/ 0 h 57"/>
                <a:gd name="T66" fmla="*/ 17 w 32"/>
                <a:gd name="T67" fmla="*/ 4 h 57"/>
                <a:gd name="T68" fmla="*/ 28 w 32"/>
                <a:gd name="T69" fmla="*/ 14 h 57"/>
                <a:gd name="T70" fmla="*/ 32 w 32"/>
                <a:gd name="T71" fmla="*/ 25 h 57"/>
                <a:gd name="T72" fmla="*/ 30 w 32"/>
                <a:gd name="T73" fmla="*/ 32 h 57"/>
                <a:gd name="T74" fmla="*/ 24 w 32"/>
                <a:gd name="T75" fmla="*/ 35 h 57"/>
                <a:gd name="T76" fmla="*/ 21 w 32"/>
                <a:gd name="T77" fmla="*/ 36 h 57"/>
                <a:gd name="T78" fmla="*/ 20 w 32"/>
                <a:gd name="T79" fmla="*/ 37 h 57"/>
                <a:gd name="T80" fmla="*/ 20 w 32"/>
                <a:gd name="T81" fmla="*/ 40 h 57"/>
                <a:gd name="T82" fmla="*/ 11 w 32"/>
                <a:gd name="T83" fmla="*/ 33 h 57"/>
                <a:gd name="T84" fmla="*/ 18 w 32"/>
                <a:gd name="T85" fmla="*/ 37 h 57"/>
                <a:gd name="T86" fmla="*/ 18 w 32"/>
                <a:gd name="T87" fmla="*/ 37 h 57"/>
                <a:gd name="T88" fmla="*/ 19 w 32"/>
                <a:gd name="T89" fmla="*/ 34 h 57"/>
                <a:gd name="T90" fmla="*/ 24 w 32"/>
                <a:gd name="T91" fmla="*/ 33 h 57"/>
                <a:gd name="T92" fmla="*/ 28 w 32"/>
                <a:gd name="T93" fmla="*/ 31 h 57"/>
                <a:gd name="T94" fmla="*/ 30 w 32"/>
                <a:gd name="T95" fmla="*/ 25 h 57"/>
                <a:gd name="T96" fmla="*/ 26 w 32"/>
                <a:gd name="T97" fmla="*/ 15 h 57"/>
                <a:gd name="T98" fmla="*/ 16 w 32"/>
                <a:gd name="T99" fmla="*/ 6 h 57"/>
                <a:gd name="T100" fmla="*/ 3 w 32"/>
                <a:gd name="T101" fmla="*/ 2 h 57"/>
                <a:gd name="T102" fmla="*/ 6 w 32"/>
                <a:gd name="T103" fmla="*/ 12 h 57"/>
                <a:gd name="T104" fmla="*/ 16 w 32"/>
                <a:gd name="T105" fmla="*/ 14 h 57"/>
                <a:gd name="T106" fmla="*/ 20 w 32"/>
                <a:gd name="T107" fmla="*/ 17 h 57"/>
                <a:gd name="T108" fmla="*/ 21 w 32"/>
                <a:gd name="T109" fmla="*/ 20 h 57"/>
                <a:gd name="T110" fmla="*/ 20 w 32"/>
                <a:gd name="T111" fmla="*/ 24 h 57"/>
                <a:gd name="T112" fmla="*/ 16 w 32"/>
                <a:gd name="T113" fmla="*/ 25 h 57"/>
                <a:gd name="T114" fmla="*/ 12 w 32"/>
                <a:gd name="T115" fmla="*/ 27 h 57"/>
                <a:gd name="T116" fmla="*/ 11 w 32"/>
                <a:gd name="T117" fmla="*/ 31 h 57"/>
                <a:gd name="T118" fmla="*/ 11 w 32"/>
                <a:gd name="T119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57">
                  <a:moveTo>
                    <a:pt x="18" y="57"/>
                  </a:moveTo>
                  <a:cubicBezTo>
                    <a:pt x="17" y="57"/>
                    <a:pt x="16" y="56"/>
                    <a:pt x="15" y="55"/>
                  </a:cubicBezTo>
                  <a:cubicBezTo>
                    <a:pt x="13" y="54"/>
                    <a:pt x="11" y="53"/>
                    <a:pt x="10" y="51"/>
                  </a:cubicBezTo>
                  <a:cubicBezTo>
                    <a:pt x="9" y="49"/>
                    <a:pt x="8" y="47"/>
                    <a:pt x="8" y="45"/>
                  </a:cubicBezTo>
                  <a:cubicBezTo>
                    <a:pt x="8" y="42"/>
                    <a:pt x="9" y="41"/>
                    <a:pt x="10" y="40"/>
                  </a:cubicBezTo>
                  <a:cubicBezTo>
                    <a:pt x="12" y="39"/>
                    <a:pt x="13" y="40"/>
                    <a:pt x="16" y="41"/>
                  </a:cubicBezTo>
                  <a:cubicBezTo>
                    <a:pt x="18" y="42"/>
                    <a:pt x="19" y="44"/>
                    <a:pt x="20" y="45"/>
                  </a:cubicBezTo>
                  <a:cubicBezTo>
                    <a:pt x="22" y="47"/>
                    <a:pt x="22" y="49"/>
                    <a:pt x="22" y="52"/>
                  </a:cubicBezTo>
                  <a:cubicBezTo>
                    <a:pt x="22" y="54"/>
                    <a:pt x="21" y="56"/>
                    <a:pt x="20" y="56"/>
                  </a:cubicBezTo>
                  <a:cubicBezTo>
                    <a:pt x="19" y="57"/>
                    <a:pt x="19" y="57"/>
                    <a:pt x="18" y="57"/>
                  </a:cubicBezTo>
                  <a:close/>
                  <a:moveTo>
                    <a:pt x="12" y="42"/>
                  </a:move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4"/>
                    <a:pt x="10" y="45"/>
                  </a:cubicBezTo>
                  <a:cubicBezTo>
                    <a:pt x="10" y="46"/>
                    <a:pt x="11" y="48"/>
                    <a:pt x="12" y="50"/>
                  </a:cubicBezTo>
                  <a:cubicBezTo>
                    <a:pt x="12" y="51"/>
                    <a:pt x="14" y="53"/>
                    <a:pt x="16" y="54"/>
                  </a:cubicBezTo>
                  <a:cubicBezTo>
                    <a:pt x="17" y="55"/>
                    <a:pt x="18" y="55"/>
                    <a:pt x="19" y="55"/>
                  </a:cubicBezTo>
                  <a:cubicBezTo>
                    <a:pt x="20" y="54"/>
                    <a:pt x="20" y="53"/>
                    <a:pt x="20" y="52"/>
                  </a:cubicBezTo>
                  <a:cubicBezTo>
                    <a:pt x="20" y="50"/>
                    <a:pt x="20" y="48"/>
                    <a:pt x="19" y="46"/>
                  </a:cubicBezTo>
                  <a:cubicBezTo>
                    <a:pt x="18" y="45"/>
                    <a:pt x="16" y="44"/>
                    <a:pt x="15" y="43"/>
                  </a:cubicBezTo>
                  <a:cubicBezTo>
                    <a:pt x="13" y="42"/>
                    <a:pt x="12" y="42"/>
                    <a:pt x="12" y="42"/>
                  </a:cubicBezTo>
                  <a:close/>
                  <a:moveTo>
                    <a:pt x="20" y="40"/>
                  </a:moveTo>
                  <a:cubicBezTo>
                    <a:pt x="9" y="34"/>
                    <a:pt x="9" y="34"/>
                    <a:pt x="9" y="3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28"/>
                    <a:pt x="10" y="27"/>
                    <a:pt x="11" y="25"/>
                  </a:cubicBezTo>
                  <a:cubicBezTo>
                    <a:pt x="12" y="24"/>
                    <a:pt x="13" y="23"/>
                    <a:pt x="15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2"/>
                    <a:pt x="19" y="20"/>
                  </a:cubicBezTo>
                  <a:cubicBezTo>
                    <a:pt x="19" y="20"/>
                    <a:pt x="19" y="19"/>
                    <a:pt x="18" y="18"/>
                  </a:cubicBezTo>
                  <a:cubicBezTo>
                    <a:pt x="17" y="17"/>
                    <a:pt x="17" y="16"/>
                    <a:pt x="16" y="16"/>
                  </a:cubicBezTo>
                  <a:cubicBezTo>
                    <a:pt x="13" y="14"/>
                    <a:pt x="10" y="13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12" y="1"/>
                    <a:pt x="17" y="4"/>
                  </a:cubicBezTo>
                  <a:cubicBezTo>
                    <a:pt x="22" y="7"/>
                    <a:pt x="25" y="10"/>
                    <a:pt x="28" y="14"/>
                  </a:cubicBezTo>
                  <a:cubicBezTo>
                    <a:pt x="30" y="17"/>
                    <a:pt x="32" y="21"/>
                    <a:pt x="32" y="25"/>
                  </a:cubicBezTo>
                  <a:cubicBezTo>
                    <a:pt x="32" y="28"/>
                    <a:pt x="31" y="30"/>
                    <a:pt x="30" y="32"/>
                  </a:cubicBezTo>
                  <a:cubicBezTo>
                    <a:pt x="28" y="33"/>
                    <a:pt x="27" y="34"/>
                    <a:pt x="24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0" y="36"/>
                    <a:pt x="20" y="36"/>
                    <a:pt x="20" y="37"/>
                  </a:cubicBezTo>
                  <a:lnTo>
                    <a:pt x="20" y="40"/>
                  </a:lnTo>
                  <a:close/>
                  <a:moveTo>
                    <a:pt x="11" y="33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9" y="35"/>
                    <a:pt x="19" y="34"/>
                  </a:cubicBezTo>
                  <a:cubicBezTo>
                    <a:pt x="20" y="34"/>
                    <a:pt x="21" y="33"/>
                    <a:pt x="24" y="33"/>
                  </a:cubicBezTo>
                  <a:cubicBezTo>
                    <a:pt x="26" y="33"/>
                    <a:pt x="27" y="32"/>
                    <a:pt x="28" y="31"/>
                  </a:cubicBezTo>
                  <a:cubicBezTo>
                    <a:pt x="29" y="30"/>
                    <a:pt x="30" y="28"/>
                    <a:pt x="30" y="25"/>
                  </a:cubicBezTo>
                  <a:cubicBezTo>
                    <a:pt x="30" y="22"/>
                    <a:pt x="28" y="18"/>
                    <a:pt x="26" y="15"/>
                  </a:cubicBezTo>
                  <a:cubicBezTo>
                    <a:pt x="24" y="11"/>
                    <a:pt x="20" y="8"/>
                    <a:pt x="16" y="6"/>
                  </a:cubicBezTo>
                  <a:cubicBezTo>
                    <a:pt x="12" y="3"/>
                    <a:pt x="7" y="2"/>
                    <a:pt x="3" y="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" y="11"/>
                    <a:pt x="14" y="12"/>
                    <a:pt x="16" y="14"/>
                  </a:cubicBezTo>
                  <a:cubicBezTo>
                    <a:pt x="18" y="15"/>
                    <a:pt x="19" y="16"/>
                    <a:pt x="20" y="17"/>
                  </a:cubicBezTo>
                  <a:cubicBezTo>
                    <a:pt x="21" y="18"/>
                    <a:pt x="21" y="19"/>
                    <a:pt x="21" y="20"/>
                  </a:cubicBezTo>
                  <a:cubicBezTo>
                    <a:pt x="21" y="22"/>
                    <a:pt x="20" y="23"/>
                    <a:pt x="20" y="24"/>
                  </a:cubicBezTo>
                  <a:cubicBezTo>
                    <a:pt x="19" y="24"/>
                    <a:pt x="17" y="25"/>
                    <a:pt x="16" y="25"/>
                  </a:cubicBezTo>
                  <a:cubicBezTo>
                    <a:pt x="14" y="25"/>
                    <a:pt x="13" y="26"/>
                    <a:pt x="12" y="27"/>
                  </a:cubicBezTo>
                  <a:cubicBezTo>
                    <a:pt x="12" y="27"/>
                    <a:pt x="11" y="29"/>
                    <a:pt x="11" y="31"/>
                  </a:cubicBezTo>
                  <a:lnTo>
                    <a:pt x="11" y="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任意多边形 228">
              <a:extLst>
                <a:ext uri="{FF2B5EF4-FFF2-40B4-BE49-F238E27FC236}">
                  <a16:creationId xmlns:a16="http://schemas.microsoft.com/office/drawing/2014/main" id="{09918138-2B26-4B41-8DD2-E494DEABBE16}"/>
                </a:ext>
              </a:extLst>
            </p:cNvPr>
            <p:cNvSpPr/>
            <p:nvPr/>
          </p:nvSpPr>
          <p:spPr bwMode="auto">
            <a:xfrm>
              <a:off x="8304213" y="2990851"/>
              <a:ext cx="130175" cy="244475"/>
            </a:xfrm>
            <a:custGeom>
              <a:avLst/>
              <a:gdLst>
                <a:gd name="T0" fmla="*/ 8 w 29"/>
                <a:gd name="T1" fmla="*/ 33 h 55"/>
                <a:gd name="T2" fmla="*/ 8 w 29"/>
                <a:gd name="T3" fmla="*/ 30 h 55"/>
                <a:gd name="T4" fmla="*/ 9 w 29"/>
                <a:gd name="T5" fmla="*/ 25 h 55"/>
                <a:gd name="T6" fmla="*/ 14 w 29"/>
                <a:gd name="T7" fmla="*/ 23 h 55"/>
                <a:gd name="T8" fmla="*/ 17 w 29"/>
                <a:gd name="T9" fmla="*/ 22 h 55"/>
                <a:gd name="T10" fmla="*/ 18 w 29"/>
                <a:gd name="T11" fmla="*/ 20 h 55"/>
                <a:gd name="T12" fmla="*/ 17 w 29"/>
                <a:gd name="T13" fmla="*/ 17 h 55"/>
                <a:gd name="T14" fmla="*/ 14 w 29"/>
                <a:gd name="T15" fmla="*/ 14 h 55"/>
                <a:gd name="T16" fmla="*/ 4 w 29"/>
                <a:gd name="T17" fmla="*/ 12 h 55"/>
                <a:gd name="T18" fmla="*/ 0 w 29"/>
                <a:gd name="T19" fmla="*/ 1 h 55"/>
                <a:gd name="T20" fmla="*/ 15 w 29"/>
                <a:gd name="T21" fmla="*/ 5 h 55"/>
                <a:gd name="T22" fmla="*/ 25 w 29"/>
                <a:gd name="T23" fmla="*/ 14 h 55"/>
                <a:gd name="T24" fmla="*/ 29 w 29"/>
                <a:gd name="T25" fmla="*/ 25 h 55"/>
                <a:gd name="T26" fmla="*/ 27 w 29"/>
                <a:gd name="T27" fmla="*/ 31 h 55"/>
                <a:gd name="T28" fmla="*/ 22 w 29"/>
                <a:gd name="T29" fmla="*/ 33 h 55"/>
                <a:gd name="T30" fmla="*/ 18 w 29"/>
                <a:gd name="T31" fmla="*/ 34 h 55"/>
                <a:gd name="T32" fmla="*/ 17 w 29"/>
                <a:gd name="T33" fmla="*/ 37 h 55"/>
                <a:gd name="T34" fmla="*/ 17 w 29"/>
                <a:gd name="T35" fmla="*/ 38 h 55"/>
                <a:gd name="T36" fmla="*/ 8 w 29"/>
                <a:gd name="T37" fmla="*/ 33 h 55"/>
                <a:gd name="T38" fmla="*/ 7 w 29"/>
                <a:gd name="T39" fmla="*/ 44 h 55"/>
                <a:gd name="T40" fmla="*/ 9 w 29"/>
                <a:gd name="T41" fmla="*/ 40 h 55"/>
                <a:gd name="T42" fmla="*/ 13 w 29"/>
                <a:gd name="T43" fmla="*/ 41 h 55"/>
                <a:gd name="T44" fmla="*/ 18 w 29"/>
                <a:gd name="T45" fmla="*/ 45 h 55"/>
                <a:gd name="T46" fmla="*/ 19 w 29"/>
                <a:gd name="T47" fmla="*/ 51 h 55"/>
                <a:gd name="T48" fmla="*/ 18 w 29"/>
                <a:gd name="T49" fmla="*/ 55 h 55"/>
                <a:gd name="T50" fmla="*/ 13 w 29"/>
                <a:gd name="T51" fmla="*/ 54 h 55"/>
                <a:gd name="T52" fmla="*/ 9 w 29"/>
                <a:gd name="T53" fmla="*/ 50 h 55"/>
                <a:gd name="T54" fmla="*/ 7 w 29"/>
                <a:gd name="T55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55">
                  <a:moveTo>
                    <a:pt x="8" y="33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28"/>
                    <a:pt x="9" y="26"/>
                    <a:pt x="9" y="25"/>
                  </a:cubicBezTo>
                  <a:cubicBezTo>
                    <a:pt x="10" y="24"/>
                    <a:pt x="12" y="24"/>
                    <a:pt x="14" y="23"/>
                  </a:cubicBezTo>
                  <a:cubicBezTo>
                    <a:pt x="15" y="23"/>
                    <a:pt x="16" y="23"/>
                    <a:pt x="17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19"/>
                    <a:pt x="18" y="18"/>
                    <a:pt x="17" y="17"/>
                  </a:cubicBezTo>
                  <a:cubicBezTo>
                    <a:pt x="16" y="16"/>
                    <a:pt x="15" y="15"/>
                    <a:pt x="14" y="14"/>
                  </a:cubicBezTo>
                  <a:cubicBezTo>
                    <a:pt x="11" y="13"/>
                    <a:pt x="8" y="12"/>
                    <a:pt x="4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0" y="2"/>
                    <a:pt x="15" y="5"/>
                  </a:cubicBezTo>
                  <a:cubicBezTo>
                    <a:pt x="19" y="7"/>
                    <a:pt x="23" y="10"/>
                    <a:pt x="25" y="14"/>
                  </a:cubicBezTo>
                  <a:cubicBezTo>
                    <a:pt x="27" y="17"/>
                    <a:pt x="29" y="21"/>
                    <a:pt x="29" y="25"/>
                  </a:cubicBezTo>
                  <a:cubicBezTo>
                    <a:pt x="29" y="27"/>
                    <a:pt x="28" y="29"/>
                    <a:pt x="27" y="31"/>
                  </a:cubicBezTo>
                  <a:cubicBezTo>
                    <a:pt x="26" y="32"/>
                    <a:pt x="24" y="33"/>
                    <a:pt x="22" y="33"/>
                  </a:cubicBezTo>
                  <a:cubicBezTo>
                    <a:pt x="20" y="34"/>
                    <a:pt x="19" y="34"/>
                    <a:pt x="18" y="34"/>
                  </a:cubicBezTo>
                  <a:cubicBezTo>
                    <a:pt x="17" y="35"/>
                    <a:pt x="17" y="36"/>
                    <a:pt x="17" y="37"/>
                  </a:cubicBezTo>
                  <a:cubicBezTo>
                    <a:pt x="17" y="38"/>
                    <a:pt x="17" y="38"/>
                    <a:pt x="17" y="38"/>
                  </a:cubicBezTo>
                  <a:lnTo>
                    <a:pt x="8" y="33"/>
                  </a:lnTo>
                  <a:close/>
                  <a:moveTo>
                    <a:pt x="7" y="44"/>
                  </a:moveTo>
                  <a:cubicBezTo>
                    <a:pt x="7" y="42"/>
                    <a:pt x="8" y="41"/>
                    <a:pt x="9" y="40"/>
                  </a:cubicBezTo>
                  <a:cubicBezTo>
                    <a:pt x="10" y="40"/>
                    <a:pt x="11" y="40"/>
                    <a:pt x="13" y="41"/>
                  </a:cubicBezTo>
                  <a:cubicBezTo>
                    <a:pt x="15" y="42"/>
                    <a:pt x="17" y="44"/>
                    <a:pt x="18" y="45"/>
                  </a:cubicBezTo>
                  <a:cubicBezTo>
                    <a:pt x="19" y="47"/>
                    <a:pt x="19" y="49"/>
                    <a:pt x="19" y="51"/>
                  </a:cubicBezTo>
                  <a:cubicBezTo>
                    <a:pt x="19" y="53"/>
                    <a:pt x="19" y="54"/>
                    <a:pt x="18" y="55"/>
                  </a:cubicBezTo>
                  <a:cubicBezTo>
                    <a:pt x="17" y="55"/>
                    <a:pt x="15" y="55"/>
                    <a:pt x="13" y="54"/>
                  </a:cubicBezTo>
                  <a:cubicBezTo>
                    <a:pt x="11" y="53"/>
                    <a:pt x="10" y="51"/>
                    <a:pt x="9" y="50"/>
                  </a:cubicBezTo>
                  <a:cubicBezTo>
                    <a:pt x="8" y="48"/>
                    <a:pt x="7" y="46"/>
                    <a:pt x="7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C38F349-60A4-418C-B71B-A172E3634784}"/>
                </a:ext>
              </a:extLst>
            </p:cNvPr>
            <p:cNvSpPr/>
            <p:nvPr/>
          </p:nvSpPr>
          <p:spPr bwMode="auto">
            <a:xfrm>
              <a:off x="4495801" y="1543051"/>
              <a:ext cx="17463" cy="135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6E9BE4D-0704-412F-827F-F3E0BC36BF4F}"/>
                </a:ext>
              </a:extLst>
            </p:cNvPr>
            <p:cNvSpPr/>
            <p:nvPr/>
          </p:nvSpPr>
          <p:spPr bwMode="auto">
            <a:xfrm>
              <a:off x="4495801" y="2982914"/>
              <a:ext cx="17463" cy="19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任意多边形 231">
              <a:extLst>
                <a:ext uri="{FF2B5EF4-FFF2-40B4-BE49-F238E27FC236}">
                  <a16:creationId xmlns:a16="http://schemas.microsoft.com/office/drawing/2014/main" id="{39944B3D-6309-403B-AF34-B87A85E965FB}"/>
                </a:ext>
              </a:extLst>
            </p:cNvPr>
            <p:cNvSpPr/>
            <p:nvPr/>
          </p:nvSpPr>
          <p:spPr bwMode="auto">
            <a:xfrm>
              <a:off x="7634288" y="2706689"/>
              <a:ext cx="195263" cy="906463"/>
            </a:xfrm>
            <a:custGeom>
              <a:avLst/>
              <a:gdLst>
                <a:gd name="T0" fmla="*/ 36 w 44"/>
                <a:gd name="T1" fmla="*/ 204 h 204"/>
                <a:gd name="T2" fmla="*/ 40 w 44"/>
                <a:gd name="T3" fmla="*/ 204 h 204"/>
                <a:gd name="T4" fmla="*/ 40 w 44"/>
                <a:gd name="T5" fmla="*/ 63 h 204"/>
                <a:gd name="T6" fmla="*/ 2 w 44"/>
                <a:gd name="T7" fmla="*/ 0 h 204"/>
                <a:gd name="T8" fmla="*/ 0 w 44"/>
                <a:gd name="T9" fmla="*/ 5 h 204"/>
                <a:gd name="T10" fmla="*/ 36 w 44"/>
                <a:gd name="T11" fmla="*/ 63 h 204"/>
                <a:gd name="T12" fmla="*/ 36 w 44"/>
                <a:gd name="T1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04">
                  <a:moveTo>
                    <a:pt x="36" y="204"/>
                  </a:moveTo>
                  <a:cubicBezTo>
                    <a:pt x="40" y="204"/>
                    <a:pt x="40" y="204"/>
                    <a:pt x="40" y="204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4" y="19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9" y="22"/>
                    <a:pt x="36" y="61"/>
                    <a:pt x="36" y="63"/>
                  </a:cubicBezTo>
                  <a:lnTo>
                    <a:pt x="36" y="2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D4EB330-3E4E-49E7-9459-023A4D765FD2}"/>
                </a:ext>
              </a:extLst>
            </p:cNvPr>
            <p:cNvSpPr/>
            <p:nvPr/>
          </p:nvSpPr>
          <p:spPr bwMode="auto">
            <a:xfrm>
              <a:off x="7794626" y="3689351"/>
              <a:ext cx="17463" cy="2127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任意多边形 233">
              <a:extLst>
                <a:ext uri="{FF2B5EF4-FFF2-40B4-BE49-F238E27FC236}">
                  <a16:creationId xmlns:a16="http://schemas.microsoft.com/office/drawing/2014/main" id="{D13BA795-3FA9-46D1-8A81-2F6B1CCF46F0}"/>
                </a:ext>
              </a:extLst>
            </p:cNvPr>
            <p:cNvSpPr/>
            <p:nvPr/>
          </p:nvSpPr>
          <p:spPr bwMode="auto">
            <a:xfrm>
              <a:off x="5148263" y="3933826"/>
              <a:ext cx="2019300" cy="1173163"/>
            </a:xfrm>
            <a:custGeom>
              <a:avLst/>
              <a:gdLst>
                <a:gd name="T0" fmla="*/ 3 w 455"/>
                <a:gd name="T1" fmla="*/ 62 h 264"/>
                <a:gd name="T2" fmla="*/ 29 w 455"/>
                <a:gd name="T3" fmla="*/ 62 h 264"/>
                <a:gd name="T4" fmla="*/ 30 w 455"/>
                <a:gd name="T5" fmla="*/ 62 h 264"/>
                <a:gd name="T6" fmla="*/ 130 w 455"/>
                <a:gd name="T7" fmla="*/ 4 h 264"/>
                <a:gd name="T8" fmla="*/ 151 w 455"/>
                <a:gd name="T9" fmla="*/ 3 h 264"/>
                <a:gd name="T10" fmla="*/ 377 w 455"/>
                <a:gd name="T11" fmla="*/ 134 h 264"/>
                <a:gd name="T12" fmla="*/ 377 w 455"/>
                <a:gd name="T13" fmla="*/ 134 h 264"/>
                <a:gd name="T14" fmla="*/ 452 w 455"/>
                <a:gd name="T15" fmla="*/ 159 h 264"/>
                <a:gd name="T16" fmla="*/ 454 w 455"/>
                <a:gd name="T17" fmla="*/ 162 h 264"/>
                <a:gd name="T18" fmla="*/ 454 w 455"/>
                <a:gd name="T19" fmla="*/ 181 h 264"/>
                <a:gd name="T20" fmla="*/ 449 w 455"/>
                <a:gd name="T21" fmla="*/ 188 h 264"/>
                <a:gd name="T22" fmla="*/ 325 w 455"/>
                <a:gd name="T23" fmla="*/ 260 h 264"/>
                <a:gd name="T24" fmla="*/ 304 w 455"/>
                <a:gd name="T25" fmla="*/ 261 h 264"/>
                <a:gd name="T26" fmla="*/ 4 w 455"/>
                <a:gd name="T27" fmla="*/ 88 h 264"/>
                <a:gd name="T28" fmla="*/ 0 w 455"/>
                <a:gd name="T29" fmla="*/ 83 h 264"/>
                <a:gd name="T30" fmla="*/ 0 w 455"/>
                <a:gd name="T31" fmla="*/ 64 h 264"/>
                <a:gd name="T32" fmla="*/ 3 w 455"/>
                <a:gd name="T33" fmla="*/ 6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5" h="264">
                  <a:moveTo>
                    <a:pt x="3" y="62"/>
                  </a:moveTo>
                  <a:cubicBezTo>
                    <a:pt x="29" y="62"/>
                    <a:pt x="29" y="62"/>
                    <a:pt x="29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6" y="1"/>
                    <a:pt x="145" y="0"/>
                    <a:pt x="151" y="3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3" y="160"/>
                    <a:pt x="454" y="161"/>
                    <a:pt x="454" y="162"/>
                  </a:cubicBezTo>
                  <a:cubicBezTo>
                    <a:pt x="454" y="181"/>
                    <a:pt x="454" y="181"/>
                    <a:pt x="454" y="181"/>
                  </a:cubicBezTo>
                  <a:cubicBezTo>
                    <a:pt x="455" y="183"/>
                    <a:pt x="453" y="186"/>
                    <a:pt x="449" y="188"/>
                  </a:cubicBezTo>
                  <a:cubicBezTo>
                    <a:pt x="325" y="260"/>
                    <a:pt x="325" y="260"/>
                    <a:pt x="325" y="260"/>
                  </a:cubicBezTo>
                  <a:cubicBezTo>
                    <a:pt x="318" y="264"/>
                    <a:pt x="309" y="264"/>
                    <a:pt x="304" y="261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2" y="87"/>
                    <a:pt x="0" y="85"/>
                    <a:pt x="0" y="8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2" y="62"/>
                    <a:pt x="3" y="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任意多边形 234">
              <a:extLst>
                <a:ext uri="{FF2B5EF4-FFF2-40B4-BE49-F238E27FC236}">
                  <a16:creationId xmlns:a16="http://schemas.microsoft.com/office/drawing/2014/main" id="{6DD9B394-365E-4825-9317-B97D7CAD2009}"/>
                </a:ext>
              </a:extLst>
            </p:cNvPr>
            <p:cNvSpPr/>
            <p:nvPr/>
          </p:nvSpPr>
          <p:spPr bwMode="auto">
            <a:xfrm>
              <a:off x="5138738" y="3924301"/>
              <a:ext cx="2038350" cy="1190625"/>
            </a:xfrm>
            <a:custGeom>
              <a:avLst/>
              <a:gdLst>
                <a:gd name="T0" fmla="*/ 305 w 459"/>
                <a:gd name="T1" fmla="*/ 265 h 268"/>
                <a:gd name="T2" fmla="*/ 5 w 459"/>
                <a:gd name="T3" fmla="*/ 92 h 268"/>
                <a:gd name="T4" fmla="*/ 0 w 459"/>
                <a:gd name="T5" fmla="*/ 85 h 268"/>
                <a:gd name="T6" fmla="*/ 0 w 459"/>
                <a:gd name="T7" fmla="*/ 66 h 268"/>
                <a:gd name="T8" fmla="*/ 2 w 459"/>
                <a:gd name="T9" fmla="*/ 63 h 268"/>
                <a:gd name="T10" fmla="*/ 5 w 459"/>
                <a:gd name="T11" fmla="*/ 61 h 268"/>
                <a:gd name="T12" fmla="*/ 31 w 459"/>
                <a:gd name="T13" fmla="*/ 62 h 268"/>
                <a:gd name="T14" fmla="*/ 131 w 459"/>
                <a:gd name="T15" fmla="*/ 4 h 268"/>
                <a:gd name="T16" fmla="*/ 154 w 459"/>
                <a:gd name="T17" fmla="*/ 3 h 268"/>
                <a:gd name="T18" fmla="*/ 380 w 459"/>
                <a:gd name="T19" fmla="*/ 134 h 268"/>
                <a:gd name="T20" fmla="*/ 455 w 459"/>
                <a:gd name="T21" fmla="*/ 159 h 268"/>
                <a:gd name="T22" fmla="*/ 458 w 459"/>
                <a:gd name="T23" fmla="*/ 164 h 268"/>
                <a:gd name="T24" fmla="*/ 458 w 459"/>
                <a:gd name="T25" fmla="*/ 182 h 268"/>
                <a:gd name="T26" fmla="*/ 452 w 459"/>
                <a:gd name="T27" fmla="*/ 193 h 268"/>
                <a:gd name="T28" fmla="*/ 328 w 459"/>
                <a:gd name="T29" fmla="*/ 264 h 268"/>
                <a:gd name="T30" fmla="*/ 315 w 459"/>
                <a:gd name="T31" fmla="*/ 268 h 268"/>
                <a:gd name="T32" fmla="*/ 305 w 459"/>
                <a:gd name="T33" fmla="*/ 265 h 268"/>
                <a:gd name="T34" fmla="*/ 133 w 459"/>
                <a:gd name="T35" fmla="*/ 8 h 268"/>
                <a:gd name="T36" fmla="*/ 34 w 459"/>
                <a:gd name="T37" fmla="*/ 66 h 268"/>
                <a:gd name="T38" fmla="*/ 31 w 459"/>
                <a:gd name="T39" fmla="*/ 67 h 268"/>
                <a:gd name="T40" fmla="*/ 5 w 459"/>
                <a:gd name="T41" fmla="*/ 66 h 268"/>
                <a:gd name="T42" fmla="*/ 5 w 459"/>
                <a:gd name="T43" fmla="*/ 64 h 268"/>
                <a:gd name="T44" fmla="*/ 5 w 459"/>
                <a:gd name="T45" fmla="*/ 85 h 268"/>
                <a:gd name="T46" fmla="*/ 7 w 459"/>
                <a:gd name="T47" fmla="*/ 88 h 268"/>
                <a:gd name="T48" fmla="*/ 307 w 459"/>
                <a:gd name="T49" fmla="*/ 261 h 268"/>
                <a:gd name="T50" fmla="*/ 325 w 459"/>
                <a:gd name="T51" fmla="*/ 260 h 268"/>
                <a:gd name="T52" fmla="*/ 450 w 459"/>
                <a:gd name="T53" fmla="*/ 188 h 268"/>
                <a:gd name="T54" fmla="*/ 454 w 459"/>
                <a:gd name="T55" fmla="*/ 183 h 268"/>
                <a:gd name="T56" fmla="*/ 454 w 459"/>
                <a:gd name="T57" fmla="*/ 164 h 268"/>
                <a:gd name="T58" fmla="*/ 379 w 459"/>
                <a:gd name="T59" fmla="*/ 138 h 268"/>
                <a:gd name="T60" fmla="*/ 378 w 459"/>
                <a:gd name="T61" fmla="*/ 138 h 268"/>
                <a:gd name="T62" fmla="*/ 152 w 459"/>
                <a:gd name="T63" fmla="*/ 7 h 268"/>
                <a:gd name="T64" fmla="*/ 144 w 459"/>
                <a:gd name="T65" fmla="*/ 6 h 268"/>
                <a:gd name="T66" fmla="*/ 133 w 459"/>
                <a:gd name="T67" fmla="*/ 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9" h="268">
                  <a:moveTo>
                    <a:pt x="305" y="265"/>
                  </a:moveTo>
                  <a:cubicBezTo>
                    <a:pt x="5" y="92"/>
                    <a:pt x="5" y="92"/>
                    <a:pt x="5" y="92"/>
                  </a:cubicBezTo>
                  <a:cubicBezTo>
                    <a:pt x="2" y="90"/>
                    <a:pt x="0" y="88"/>
                    <a:pt x="0" y="8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1" y="64"/>
                    <a:pt x="2" y="63"/>
                  </a:cubicBezTo>
                  <a:cubicBezTo>
                    <a:pt x="2" y="62"/>
                    <a:pt x="4" y="61"/>
                    <a:pt x="5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8" y="0"/>
                    <a:pt x="148" y="0"/>
                    <a:pt x="154" y="3"/>
                  </a:cubicBezTo>
                  <a:cubicBezTo>
                    <a:pt x="380" y="134"/>
                    <a:pt x="380" y="134"/>
                    <a:pt x="380" y="134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7" y="160"/>
                    <a:pt x="458" y="162"/>
                    <a:pt x="458" y="164"/>
                  </a:cubicBezTo>
                  <a:cubicBezTo>
                    <a:pt x="458" y="182"/>
                    <a:pt x="458" y="182"/>
                    <a:pt x="458" y="182"/>
                  </a:cubicBezTo>
                  <a:cubicBezTo>
                    <a:pt x="459" y="186"/>
                    <a:pt x="457" y="190"/>
                    <a:pt x="452" y="193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5"/>
                  </a:cubicBezTo>
                  <a:close/>
                  <a:moveTo>
                    <a:pt x="133" y="8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3" y="66"/>
                    <a:pt x="32" y="67"/>
                    <a:pt x="31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6"/>
                    <a:pt x="6" y="87"/>
                    <a:pt x="7" y="88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12" y="264"/>
                    <a:pt x="320" y="263"/>
                    <a:pt x="325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3" y="187"/>
                    <a:pt x="454" y="185"/>
                    <a:pt x="454" y="183"/>
                  </a:cubicBezTo>
                  <a:cubicBezTo>
                    <a:pt x="454" y="164"/>
                    <a:pt x="454" y="164"/>
                    <a:pt x="454" y="164"/>
                  </a:cubicBezTo>
                  <a:cubicBezTo>
                    <a:pt x="379" y="138"/>
                    <a:pt x="379" y="138"/>
                    <a:pt x="379" y="138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49" y="6"/>
                    <a:pt x="147" y="6"/>
                    <a:pt x="144" y="6"/>
                  </a:cubicBezTo>
                  <a:cubicBezTo>
                    <a:pt x="140" y="6"/>
                    <a:pt x="136" y="7"/>
                    <a:pt x="13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任意多边形 235">
              <a:extLst>
                <a:ext uri="{FF2B5EF4-FFF2-40B4-BE49-F238E27FC236}">
                  <a16:creationId xmlns:a16="http://schemas.microsoft.com/office/drawing/2014/main" id="{1697E485-F54C-4D0A-81FE-7654B3029114}"/>
                </a:ext>
              </a:extLst>
            </p:cNvPr>
            <p:cNvSpPr/>
            <p:nvPr/>
          </p:nvSpPr>
          <p:spPr bwMode="auto">
            <a:xfrm>
              <a:off x="5143501" y="3844926"/>
              <a:ext cx="2028825" cy="1173163"/>
            </a:xfrm>
            <a:custGeom>
              <a:avLst/>
              <a:gdLst>
                <a:gd name="T0" fmla="*/ 5 w 457"/>
                <a:gd name="T1" fmla="*/ 87 h 264"/>
                <a:gd name="T2" fmla="*/ 305 w 457"/>
                <a:gd name="T3" fmla="*/ 261 h 264"/>
                <a:gd name="T4" fmla="*/ 326 w 457"/>
                <a:gd name="T5" fmla="*/ 260 h 264"/>
                <a:gd name="T6" fmla="*/ 450 w 457"/>
                <a:gd name="T7" fmla="*/ 188 h 264"/>
                <a:gd name="T8" fmla="*/ 452 w 457"/>
                <a:gd name="T9" fmla="*/ 176 h 264"/>
                <a:gd name="T10" fmla="*/ 152 w 457"/>
                <a:gd name="T11" fmla="*/ 3 h 264"/>
                <a:gd name="T12" fmla="*/ 131 w 457"/>
                <a:gd name="T13" fmla="*/ 4 h 264"/>
                <a:gd name="T14" fmla="*/ 6 w 457"/>
                <a:gd name="T15" fmla="*/ 76 h 264"/>
                <a:gd name="T16" fmla="*/ 5 w 457"/>
                <a:gd name="T17" fmla="*/ 8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7" h="264">
                  <a:moveTo>
                    <a:pt x="5" y="87"/>
                  </a:moveTo>
                  <a:cubicBezTo>
                    <a:pt x="305" y="261"/>
                    <a:pt x="305" y="261"/>
                    <a:pt x="305" y="261"/>
                  </a:cubicBezTo>
                  <a:cubicBezTo>
                    <a:pt x="310" y="264"/>
                    <a:pt x="319" y="263"/>
                    <a:pt x="326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6" y="184"/>
                    <a:pt x="457" y="179"/>
                    <a:pt x="452" y="176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46" y="0"/>
                    <a:pt x="137" y="0"/>
                    <a:pt x="131" y="4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0" y="79"/>
                    <a:pt x="0" y="84"/>
                    <a:pt x="5" y="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任意多边形 236">
              <a:extLst>
                <a:ext uri="{FF2B5EF4-FFF2-40B4-BE49-F238E27FC236}">
                  <a16:creationId xmlns:a16="http://schemas.microsoft.com/office/drawing/2014/main" id="{329C98EB-1548-492E-94E7-56D4069B5D97}"/>
                </a:ext>
              </a:extLst>
            </p:cNvPr>
            <p:cNvSpPr/>
            <p:nvPr/>
          </p:nvSpPr>
          <p:spPr bwMode="auto">
            <a:xfrm>
              <a:off x="5138738" y="3830639"/>
              <a:ext cx="2038350" cy="1192213"/>
            </a:xfrm>
            <a:custGeom>
              <a:avLst/>
              <a:gdLst>
                <a:gd name="T0" fmla="*/ 305 w 459"/>
                <a:gd name="T1" fmla="*/ 266 h 268"/>
                <a:gd name="T2" fmla="*/ 5 w 459"/>
                <a:gd name="T3" fmla="*/ 93 h 268"/>
                <a:gd name="T4" fmla="*/ 0 w 459"/>
                <a:gd name="T5" fmla="*/ 85 h 268"/>
                <a:gd name="T6" fmla="*/ 6 w 459"/>
                <a:gd name="T7" fmla="*/ 76 h 268"/>
                <a:gd name="T8" fmla="*/ 131 w 459"/>
                <a:gd name="T9" fmla="*/ 5 h 268"/>
                <a:gd name="T10" fmla="*/ 154 w 459"/>
                <a:gd name="T11" fmla="*/ 4 h 268"/>
                <a:gd name="T12" fmla="*/ 454 w 459"/>
                <a:gd name="T13" fmla="*/ 177 h 268"/>
                <a:gd name="T14" fmla="*/ 459 w 459"/>
                <a:gd name="T15" fmla="*/ 184 h 268"/>
                <a:gd name="T16" fmla="*/ 452 w 459"/>
                <a:gd name="T17" fmla="*/ 193 h 268"/>
                <a:gd name="T18" fmla="*/ 328 w 459"/>
                <a:gd name="T19" fmla="*/ 265 h 268"/>
                <a:gd name="T20" fmla="*/ 315 w 459"/>
                <a:gd name="T21" fmla="*/ 268 h 268"/>
                <a:gd name="T22" fmla="*/ 305 w 459"/>
                <a:gd name="T23" fmla="*/ 266 h 268"/>
                <a:gd name="T24" fmla="*/ 133 w 459"/>
                <a:gd name="T25" fmla="*/ 9 h 268"/>
                <a:gd name="T26" fmla="*/ 9 w 459"/>
                <a:gd name="T27" fmla="*/ 81 h 268"/>
                <a:gd name="T28" fmla="*/ 5 w 459"/>
                <a:gd name="T29" fmla="*/ 85 h 268"/>
                <a:gd name="T30" fmla="*/ 7 w 459"/>
                <a:gd name="T31" fmla="*/ 88 h 268"/>
                <a:gd name="T32" fmla="*/ 307 w 459"/>
                <a:gd name="T33" fmla="*/ 262 h 268"/>
                <a:gd name="T34" fmla="*/ 325 w 459"/>
                <a:gd name="T35" fmla="*/ 261 h 268"/>
                <a:gd name="T36" fmla="*/ 450 w 459"/>
                <a:gd name="T37" fmla="*/ 189 h 268"/>
                <a:gd name="T38" fmla="*/ 454 w 459"/>
                <a:gd name="T39" fmla="*/ 184 h 268"/>
                <a:gd name="T40" fmla="*/ 451 w 459"/>
                <a:gd name="T41" fmla="*/ 181 h 268"/>
                <a:gd name="T42" fmla="*/ 152 w 459"/>
                <a:gd name="T43" fmla="*/ 8 h 268"/>
                <a:gd name="T44" fmla="*/ 144 w 459"/>
                <a:gd name="T45" fmla="*/ 6 h 268"/>
                <a:gd name="T46" fmla="*/ 133 w 459"/>
                <a:gd name="T47" fmla="*/ 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9" h="268">
                  <a:moveTo>
                    <a:pt x="305" y="266"/>
                  </a:moveTo>
                  <a:cubicBezTo>
                    <a:pt x="5" y="93"/>
                    <a:pt x="5" y="93"/>
                    <a:pt x="5" y="93"/>
                  </a:cubicBezTo>
                  <a:cubicBezTo>
                    <a:pt x="2" y="91"/>
                    <a:pt x="0" y="88"/>
                    <a:pt x="0" y="85"/>
                  </a:cubicBezTo>
                  <a:cubicBezTo>
                    <a:pt x="0" y="82"/>
                    <a:pt x="2" y="79"/>
                    <a:pt x="6" y="76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8" y="1"/>
                    <a:pt x="148" y="0"/>
                    <a:pt x="154" y="4"/>
                  </a:cubicBezTo>
                  <a:cubicBezTo>
                    <a:pt x="454" y="177"/>
                    <a:pt x="454" y="177"/>
                    <a:pt x="454" y="177"/>
                  </a:cubicBezTo>
                  <a:cubicBezTo>
                    <a:pt x="457" y="179"/>
                    <a:pt x="459" y="181"/>
                    <a:pt x="459" y="184"/>
                  </a:cubicBezTo>
                  <a:cubicBezTo>
                    <a:pt x="459" y="187"/>
                    <a:pt x="456" y="191"/>
                    <a:pt x="452" y="193"/>
                  </a:cubicBezTo>
                  <a:cubicBezTo>
                    <a:pt x="328" y="265"/>
                    <a:pt x="328" y="265"/>
                    <a:pt x="328" y="265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6"/>
                  </a:cubicBezTo>
                  <a:close/>
                  <a:moveTo>
                    <a:pt x="133" y="9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6" y="82"/>
                    <a:pt x="5" y="84"/>
                    <a:pt x="5" y="85"/>
                  </a:cubicBezTo>
                  <a:cubicBezTo>
                    <a:pt x="5" y="87"/>
                    <a:pt x="6" y="88"/>
                    <a:pt x="7" y="88"/>
                  </a:cubicBezTo>
                  <a:cubicBezTo>
                    <a:pt x="307" y="262"/>
                    <a:pt x="307" y="262"/>
                    <a:pt x="307" y="262"/>
                  </a:cubicBezTo>
                  <a:cubicBezTo>
                    <a:pt x="312" y="264"/>
                    <a:pt x="320" y="264"/>
                    <a:pt x="325" y="261"/>
                  </a:cubicBezTo>
                  <a:cubicBezTo>
                    <a:pt x="450" y="189"/>
                    <a:pt x="450" y="189"/>
                    <a:pt x="450" y="189"/>
                  </a:cubicBezTo>
                  <a:cubicBezTo>
                    <a:pt x="452" y="187"/>
                    <a:pt x="454" y="186"/>
                    <a:pt x="454" y="184"/>
                  </a:cubicBezTo>
                  <a:cubicBezTo>
                    <a:pt x="454" y="183"/>
                    <a:pt x="453" y="182"/>
                    <a:pt x="451" y="181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49" y="7"/>
                    <a:pt x="147" y="6"/>
                    <a:pt x="144" y="6"/>
                  </a:cubicBezTo>
                  <a:cubicBezTo>
                    <a:pt x="140" y="6"/>
                    <a:pt x="136" y="7"/>
                    <a:pt x="133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E2AB3A9-9820-4A65-8F8A-6554B4386866}"/>
                </a:ext>
              </a:extLst>
            </p:cNvPr>
            <p:cNvSpPr/>
            <p:nvPr/>
          </p:nvSpPr>
          <p:spPr bwMode="auto">
            <a:xfrm>
              <a:off x="6529388" y="5018089"/>
              <a:ext cx="17463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033FC177-FB3B-42B4-9377-ADF882D92A9E}"/>
                </a:ext>
              </a:extLst>
            </p:cNvPr>
            <p:cNvSpPr/>
            <p:nvPr/>
          </p:nvSpPr>
          <p:spPr bwMode="auto">
            <a:xfrm>
              <a:off x="7097713" y="4702176"/>
              <a:ext cx="1270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2506715E-842E-4B31-BAB7-1AA5E775EC13}"/>
                </a:ext>
              </a:extLst>
            </p:cNvPr>
            <p:cNvSpPr/>
            <p:nvPr/>
          </p:nvSpPr>
          <p:spPr bwMode="auto">
            <a:xfrm>
              <a:off x="5200651" y="4262439"/>
              <a:ext cx="1905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任意多边形 240">
              <a:extLst>
                <a:ext uri="{FF2B5EF4-FFF2-40B4-BE49-F238E27FC236}">
                  <a16:creationId xmlns:a16="http://schemas.microsoft.com/office/drawing/2014/main" id="{CAE9EEEA-2F83-4117-9D9F-A6957C564493}"/>
                </a:ext>
              </a:extLst>
            </p:cNvPr>
            <p:cNvSpPr/>
            <p:nvPr/>
          </p:nvSpPr>
          <p:spPr bwMode="auto">
            <a:xfrm>
              <a:off x="4602163" y="1120776"/>
              <a:ext cx="3133725" cy="4154488"/>
            </a:xfrm>
            <a:custGeom>
              <a:avLst/>
              <a:gdLst>
                <a:gd name="T0" fmla="*/ 0 w 706"/>
                <a:gd name="T1" fmla="*/ 15 h 935"/>
                <a:gd name="T2" fmla="*/ 0 w 706"/>
                <a:gd name="T3" fmla="*/ 14 h 935"/>
                <a:gd name="T4" fmla="*/ 22 w 706"/>
                <a:gd name="T5" fmla="*/ 1 h 935"/>
                <a:gd name="T6" fmla="*/ 27 w 706"/>
                <a:gd name="T7" fmla="*/ 1 h 935"/>
                <a:gd name="T8" fmla="*/ 699 w 706"/>
                <a:gd name="T9" fmla="*/ 390 h 935"/>
                <a:gd name="T10" fmla="*/ 706 w 706"/>
                <a:gd name="T11" fmla="*/ 402 h 935"/>
                <a:gd name="T12" fmla="*/ 706 w 706"/>
                <a:gd name="T13" fmla="*/ 917 h 935"/>
                <a:gd name="T14" fmla="*/ 704 w 706"/>
                <a:gd name="T15" fmla="*/ 922 h 935"/>
                <a:gd name="T16" fmla="*/ 680 w 706"/>
                <a:gd name="T17" fmla="*/ 935 h 935"/>
                <a:gd name="T18" fmla="*/ 657 w 706"/>
                <a:gd name="T19" fmla="*/ 906 h 935"/>
                <a:gd name="T20" fmla="*/ 666 w 706"/>
                <a:gd name="T21" fmla="*/ 902 h 935"/>
                <a:gd name="T22" fmla="*/ 27 w 706"/>
                <a:gd name="T23" fmla="*/ 533 h 935"/>
                <a:gd name="T24" fmla="*/ 20 w 706"/>
                <a:gd name="T25" fmla="*/ 521 h 935"/>
                <a:gd name="T26" fmla="*/ 20 w 706"/>
                <a:gd name="T27" fmla="*/ 43 h 935"/>
                <a:gd name="T28" fmla="*/ 0 w 706"/>
                <a:gd name="T29" fmla="*/ 1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6" h="935">
                  <a:moveTo>
                    <a:pt x="0" y="1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699" y="390"/>
                    <a:pt x="699" y="390"/>
                    <a:pt x="699" y="390"/>
                  </a:cubicBezTo>
                  <a:cubicBezTo>
                    <a:pt x="703" y="392"/>
                    <a:pt x="706" y="397"/>
                    <a:pt x="706" y="402"/>
                  </a:cubicBezTo>
                  <a:cubicBezTo>
                    <a:pt x="706" y="917"/>
                    <a:pt x="706" y="917"/>
                    <a:pt x="706" y="917"/>
                  </a:cubicBezTo>
                  <a:cubicBezTo>
                    <a:pt x="706" y="919"/>
                    <a:pt x="705" y="921"/>
                    <a:pt x="704" y="922"/>
                  </a:cubicBezTo>
                  <a:cubicBezTo>
                    <a:pt x="680" y="935"/>
                    <a:pt x="680" y="935"/>
                    <a:pt x="680" y="935"/>
                  </a:cubicBezTo>
                  <a:cubicBezTo>
                    <a:pt x="657" y="906"/>
                    <a:pt x="657" y="906"/>
                    <a:pt x="657" y="906"/>
                  </a:cubicBezTo>
                  <a:cubicBezTo>
                    <a:pt x="666" y="902"/>
                    <a:pt x="666" y="902"/>
                    <a:pt x="666" y="902"/>
                  </a:cubicBezTo>
                  <a:cubicBezTo>
                    <a:pt x="27" y="533"/>
                    <a:pt x="27" y="533"/>
                    <a:pt x="27" y="533"/>
                  </a:cubicBezTo>
                  <a:cubicBezTo>
                    <a:pt x="23" y="531"/>
                    <a:pt x="20" y="526"/>
                    <a:pt x="20" y="521"/>
                  </a:cubicBezTo>
                  <a:cubicBezTo>
                    <a:pt x="20" y="43"/>
                    <a:pt x="20" y="43"/>
                    <a:pt x="20" y="43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任意多边形 241">
              <a:extLst>
                <a:ext uri="{FF2B5EF4-FFF2-40B4-BE49-F238E27FC236}">
                  <a16:creationId xmlns:a16="http://schemas.microsoft.com/office/drawing/2014/main" id="{6488A7BB-1273-4842-97E9-37DBE2895A2E}"/>
                </a:ext>
              </a:extLst>
            </p:cNvPr>
            <p:cNvSpPr/>
            <p:nvPr/>
          </p:nvSpPr>
          <p:spPr bwMode="auto">
            <a:xfrm>
              <a:off x="4587876" y="1111251"/>
              <a:ext cx="3157538" cy="4178300"/>
            </a:xfrm>
            <a:custGeom>
              <a:avLst/>
              <a:gdLst>
                <a:gd name="T0" fmla="*/ 656 w 711"/>
                <a:gd name="T1" fmla="*/ 908 h 940"/>
                <a:gd name="T2" fmla="*/ 664 w 711"/>
                <a:gd name="T3" fmla="*/ 904 h 940"/>
                <a:gd name="T4" fmla="*/ 29 w 711"/>
                <a:gd name="T5" fmla="*/ 537 h 940"/>
                <a:gd name="T6" fmla="*/ 21 w 711"/>
                <a:gd name="T7" fmla="*/ 523 h 940"/>
                <a:gd name="T8" fmla="*/ 21 w 711"/>
                <a:gd name="T9" fmla="*/ 45 h 940"/>
                <a:gd name="T10" fmla="*/ 1 w 711"/>
                <a:gd name="T11" fmla="*/ 18 h 940"/>
                <a:gd name="T12" fmla="*/ 0 w 711"/>
                <a:gd name="T13" fmla="*/ 16 h 940"/>
                <a:gd name="T14" fmla="*/ 2 w 711"/>
                <a:gd name="T15" fmla="*/ 14 h 940"/>
                <a:gd name="T16" fmla="*/ 24 w 711"/>
                <a:gd name="T17" fmla="*/ 1 h 940"/>
                <a:gd name="T18" fmla="*/ 31 w 711"/>
                <a:gd name="T19" fmla="*/ 1 h 940"/>
                <a:gd name="T20" fmla="*/ 703 w 711"/>
                <a:gd name="T21" fmla="*/ 390 h 940"/>
                <a:gd name="T22" fmla="*/ 711 w 711"/>
                <a:gd name="T23" fmla="*/ 404 h 940"/>
                <a:gd name="T24" fmla="*/ 711 w 711"/>
                <a:gd name="T25" fmla="*/ 919 h 940"/>
                <a:gd name="T26" fmla="*/ 708 w 711"/>
                <a:gd name="T27" fmla="*/ 926 h 940"/>
                <a:gd name="T28" fmla="*/ 683 w 711"/>
                <a:gd name="T29" fmla="*/ 940 h 940"/>
                <a:gd name="T30" fmla="*/ 656 w 711"/>
                <a:gd name="T31" fmla="*/ 908 h 940"/>
                <a:gd name="T32" fmla="*/ 26 w 711"/>
                <a:gd name="T33" fmla="*/ 5 h 940"/>
                <a:gd name="T34" fmla="*/ 6 w 711"/>
                <a:gd name="T35" fmla="*/ 17 h 940"/>
                <a:gd name="T36" fmla="*/ 26 w 711"/>
                <a:gd name="T37" fmla="*/ 44 h 940"/>
                <a:gd name="T38" fmla="*/ 26 w 711"/>
                <a:gd name="T39" fmla="*/ 523 h 940"/>
                <a:gd name="T40" fmla="*/ 31 w 711"/>
                <a:gd name="T41" fmla="*/ 533 h 940"/>
                <a:gd name="T42" fmla="*/ 675 w 711"/>
                <a:gd name="T43" fmla="*/ 905 h 940"/>
                <a:gd name="T44" fmla="*/ 664 w 711"/>
                <a:gd name="T45" fmla="*/ 909 h 940"/>
                <a:gd name="T46" fmla="*/ 684 w 711"/>
                <a:gd name="T47" fmla="*/ 934 h 940"/>
                <a:gd name="T48" fmla="*/ 705 w 711"/>
                <a:gd name="T49" fmla="*/ 922 h 940"/>
                <a:gd name="T50" fmla="*/ 706 w 711"/>
                <a:gd name="T51" fmla="*/ 919 h 940"/>
                <a:gd name="T52" fmla="*/ 706 w 711"/>
                <a:gd name="T53" fmla="*/ 404 h 940"/>
                <a:gd name="T54" fmla="*/ 701 w 711"/>
                <a:gd name="T55" fmla="*/ 394 h 940"/>
                <a:gd name="T56" fmla="*/ 29 w 711"/>
                <a:gd name="T57" fmla="*/ 5 h 940"/>
                <a:gd name="T58" fmla="*/ 27 w 711"/>
                <a:gd name="T59" fmla="*/ 5 h 940"/>
                <a:gd name="T60" fmla="*/ 26 w 711"/>
                <a:gd name="T61" fmla="*/ 5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1" h="940">
                  <a:moveTo>
                    <a:pt x="656" y="908"/>
                  </a:moveTo>
                  <a:cubicBezTo>
                    <a:pt x="664" y="904"/>
                    <a:pt x="664" y="904"/>
                    <a:pt x="664" y="904"/>
                  </a:cubicBezTo>
                  <a:cubicBezTo>
                    <a:pt x="29" y="537"/>
                    <a:pt x="29" y="537"/>
                    <a:pt x="29" y="537"/>
                  </a:cubicBezTo>
                  <a:cubicBezTo>
                    <a:pt x="24" y="535"/>
                    <a:pt x="21" y="529"/>
                    <a:pt x="21" y="523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1" y="15"/>
                    <a:pt x="1" y="14"/>
                    <a:pt x="2" y="14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6" y="0"/>
                    <a:pt x="29" y="0"/>
                    <a:pt x="31" y="1"/>
                  </a:cubicBezTo>
                  <a:cubicBezTo>
                    <a:pt x="703" y="390"/>
                    <a:pt x="703" y="390"/>
                    <a:pt x="703" y="390"/>
                  </a:cubicBezTo>
                  <a:cubicBezTo>
                    <a:pt x="708" y="392"/>
                    <a:pt x="711" y="398"/>
                    <a:pt x="711" y="404"/>
                  </a:cubicBezTo>
                  <a:cubicBezTo>
                    <a:pt x="711" y="919"/>
                    <a:pt x="711" y="919"/>
                    <a:pt x="711" y="919"/>
                  </a:cubicBezTo>
                  <a:cubicBezTo>
                    <a:pt x="711" y="922"/>
                    <a:pt x="710" y="924"/>
                    <a:pt x="708" y="926"/>
                  </a:cubicBezTo>
                  <a:cubicBezTo>
                    <a:pt x="683" y="940"/>
                    <a:pt x="683" y="940"/>
                    <a:pt x="683" y="940"/>
                  </a:cubicBezTo>
                  <a:lnTo>
                    <a:pt x="656" y="908"/>
                  </a:lnTo>
                  <a:close/>
                  <a:moveTo>
                    <a:pt x="26" y="5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523"/>
                    <a:pt x="26" y="523"/>
                    <a:pt x="26" y="523"/>
                  </a:cubicBezTo>
                  <a:cubicBezTo>
                    <a:pt x="26" y="527"/>
                    <a:pt x="28" y="532"/>
                    <a:pt x="31" y="533"/>
                  </a:cubicBezTo>
                  <a:cubicBezTo>
                    <a:pt x="675" y="905"/>
                    <a:pt x="675" y="905"/>
                    <a:pt x="675" y="905"/>
                  </a:cubicBezTo>
                  <a:cubicBezTo>
                    <a:pt x="664" y="909"/>
                    <a:pt x="664" y="909"/>
                    <a:pt x="664" y="909"/>
                  </a:cubicBezTo>
                  <a:cubicBezTo>
                    <a:pt x="684" y="934"/>
                    <a:pt x="684" y="934"/>
                    <a:pt x="684" y="934"/>
                  </a:cubicBezTo>
                  <a:cubicBezTo>
                    <a:pt x="705" y="922"/>
                    <a:pt x="705" y="922"/>
                    <a:pt x="705" y="922"/>
                  </a:cubicBezTo>
                  <a:cubicBezTo>
                    <a:pt x="706" y="921"/>
                    <a:pt x="706" y="920"/>
                    <a:pt x="706" y="919"/>
                  </a:cubicBezTo>
                  <a:cubicBezTo>
                    <a:pt x="706" y="404"/>
                    <a:pt x="706" y="404"/>
                    <a:pt x="706" y="404"/>
                  </a:cubicBezTo>
                  <a:cubicBezTo>
                    <a:pt x="706" y="400"/>
                    <a:pt x="704" y="395"/>
                    <a:pt x="701" y="39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7" y="5"/>
                  </a:cubicBezTo>
                  <a:cubicBezTo>
                    <a:pt x="27" y="5"/>
                    <a:pt x="27" y="5"/>
                    <a:pt x="26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任意多边形 242">
              <a:extLst>
                <a:ext uri="{FF2B5EF4-FFF2-40B4-BE49-F238E27FC236}">
                  <a16:creationId xmlns:a16="http://schemas.microsoft.com/office/drawing/2014/main" id="{EF0B2782-4041-48CB-AC4C-E01498F15871}"/>
                </a:ext>
              </a:extLst>
            </p:cNvPr>
            <p:cNvSpPr/>
            <p:nvPr/>
          </p:nvSpPr>
          <p:spPr bwMode="auto">
            <a:xfrm>
              <a:off x="4587876" y="1173164"/>
              <a:ext cx="3041650" cy="4111625"/>
            </a:xfrm>
            <a:custGeom>
              <a:avLst/>
              <a:gdLst>
                <a:gd name="T0" fmla="*/ 6 w 685"/>
                <a:gd name="T1" fmla="*/ 534 h 925"/>
                <a:gd name="T2" fmla="*/ 679 w 685"/>
                <a:gd name="T3" fmla="*/ 923 h 925"/>
                <a:gd name="T4" fmla="*/ 685 w 685"/>
                <a:gd name="T5" fmla="*/ 918 h 925"/>
                <a:gd name="T6" fmla="*/ 685 w 685"/>
                <a:gd name="T7" fmla="*/ 403 h 925"/>
                <a:gd name="T8" fmla="*/ 679 w 685"/>
                <a:gd name="T9" fmla="*/ 391 h 925"/>
                <a:gd name="T10" fmla="*/ 6 w 685"/>
                <a:gd name="T11" fmla="*/ 2 h 925"/>
                <a:gd name="T12" fmla="*/ 0 w 685"/>
                <a:gd name="T13" fmla="*/ 7 h 925"/>
                <a:gd name="T14" fmla="*/ 0 w 685"/>
                <a:gd name="T15" fmla="*/ 522 h 925"/>
                <a:gd name="T16" fmla="*/ 6 w 685"/>
                <a:gd name="T17" fmla="*/ 534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5" h="925">
                  <a:moveTo>
                    <a:pt x="6" y="534"/>
                  </a:moveTo>
                  <a:cubicBezTo>
                    <a:pt x="679" y="923"/>
                    <a:pt x="679" y="923"/>
                    <a:pt x="679" y="923"/>
                  </a:cubicBezTo>
                  <a:cubicBezTo>
                    <a:pt x="682" y="925"/>
                    <a:pt x="685" y="922"/>
                    <a:pt x="685" y="918"/>
                  </a:cubicBezTo>
                  <a:cubicBezTo>
                    <a:pt x="685" y="403"/>
                    <a:pt x="685" y="403"/>
                    <a:pt x="685" y="403"/>
                  </a:cubicBezTo>
                  <a:cubicBezTo>
                    <a:pt x="685" y="398"/>
                    <a:pt x="682" y="393"/>
                    <a:pt x="679" y="39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2"/>
                    <a:pt x="0" y="522"/>
                    <a:pt x="0" y="522"/>
                  </a:cubicBezTo>
                  <a:cubicBezTo>
                    <a:pt x="0" y="527"/>
                    <a:pt x="3" y="532"/>
                    <a:pt x="6" y="5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任意多边形 243">
              <a:extLst>
                <a:ext uri="{FF2B5EF4-FFF2-40B4-BE49-F238E27FC236}">
                  <a16:creationId xmlns:a16="http://schemas.microsoft.com/office/drawing/2014/main" id="{D72D00E5-7F58-4798-A15E-38510260C18E}"/>
                </a:ext>
              </a:extLst>
            </p:cNvPr>
            <p:cNvSpPr/>
            <p:nvPr/>
          </p:nvSpPr>
          <p:spPr bwMode="auto">
            <a:xfrm>
              <a:off x="4579938" y="1168401"/>
              <a:ext cx="3063875" cy="4121150"/>
            </a:xfrm>
            <a:custGeom>
              <a:avLst/>
              <a:gdLst>
                <a:gd name="T0" fmla="*/ 680 w 690"/>
                <a:gd name="T1" fmla="*/ 926 h 927"/>
                <a:gd name="T2" fmla="*/ 7 w 690"/>
                <a:gd name="T3" fmla="*/ 537 h 927"/>
                <a:gd name="T4" fmla="*/ 0 w 690"/>
                <a:gd name="T5" fmla="*/ 523 h 927"/>
                <a:gd name="T6" fmla="*/ 0 w 690"/>
                <a:gd name="T7" fmla="*/ 8 h 927"/>
                <a:gd name="T8" fmla="*/ 3 w 690"/>
                <a:gd name="T9" fmla="*/ 1 h 927"/>
                <a:gd name="T10" fmla="*/ 10 w 690"/>
                <a:gd name="T11" fmla="*/ 1 h 927"/>
                <a:gd name="T12" fmla="*/ 682 w 690"/>
                <a:gd name="T13" fmla="*/ 390 h 927"/>
                <a:gd name="T14" fmla="*/ 690 w 690"/>
                <a:gd name="T15" fmla="*/ 404 h 927"/>
                <a:gd name="T16" fmla="*/ 690 w 690"/>
                <a:gd name="T17" fmla="*/ 919 h 927"/>
                <a:gd name="T18" fmla="*/ 686 w 690"/>
                <a:gd name="T19" fmla="*/ 926 h 927"/>
                <a:gd name="T20" fmla="*/ 683 w 690"/>
                <a:gd name="T21" fmla="*/ 927 h 927"/>
                <a:gd name="T22" fmla="*/ 680 w 690"/>
                <a:gd name="T23" fmla="*/ 926 h 927"/>
                <a:gd name="T24" fmla="*/ 5 w 690"/>
                <a:gd name="T25" fmla="*/ 5 h 927"/>
                <a:gd name="T26" fmla="*/ 4 w 690"/>
                <a:gd name="T27" fmla="*/ 8 h 927"/>
                <a:gd name="T28" fmla="*/ 4 w 690"/>
                <a:gd name="T29" fmla="*/ 523 h 927"/>
                <a:gd name="T30" fmla="*/ 10 w 690"/>
                <a:gd name="T31" fmla="*/ 533 h 927"/>
                <a:gd name="T32" fmla="*/ 682 w 690"/>
                <a:gd name="T33" fmla="*/ 921 h 927"/>
                <a:gd name="T34" fmla="*/ 684 w 690"/>
                <a:gd name="T35" fmla="*/ 922 h 927"/>
                <a:gd name="T36" fmla="*/ 685 w 690"/>
                <a:gd name="T37" fmla="*/ 919 h 927"/>
                <a:gd name="T38" fmla="*/ 685 w 690"/>
                <a:gd name="T39" fmla="*/ 404 h 927"/>
                <a:gd name="T40" fmla="*/ 680 w 690"/>
                <a:gd name="T41" fmla="*/ 394 h 927"/>
                <a:gd name="T42" fmla="*/ 7 w 690"/>
                <a:gd name="T43" fmla="*/ 6 h 927"/>
                <a:gd name="T44" fmla="*/ 6 w 690"/>
                <a:gd name="T45" fmla="*/ 5 h 927"/>
                <a:gd name="T46" fmla="*/ 5 w 690"/>
                <a:gd name="T47" fmla="*/ 5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0" h="927">
                  <a:moveTo>
                    <a:pt x="680" y="926"/>
                  </a:moveTo>
                  <a:cubicBezTo>
                    <a:pt x="7" y="537"/>
                    <a:pt x="7" y="537"/>
                    <a:pt x="7" y="537"/>
                  </a:cubicBezTo>
                  <a:cubicBezTo>
                    <a:pt x="3" y="535"/>
                    <a:pt x="0" y="529"/>
                    <a:pt x="0" y="52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0"/>
                    <a:pt x="10" y="1"/>
                  </a:cubicBezTo>
                  <a:cubicBezTo>
                    <a:pt x="682" y="390"/>
                    <a:pt x="682" y="390"/>
                    <a:pt x="682" y="390"/>
                  </a:cubicBezTo>
                  <a:cubicBezTo>
                    <a:pt x="686" y="392"/>
                    <a:pt x="690" y="398"/>
                    <a:pt x="690" y="404"/>
                  </a:cubicBezTo>
                  <a:cubicBezTo>
                    <a:pt x="690" y="919"/>
                    <a:pt x="690" y="919"/>
                    <a:pt x="690" y="919"/>
                  </a:cubicBezTo>
                  <a:cubicBezTo>
                    <a:pt x="690" y="922"/>
                    <a:pt x="688" y="925"/>
                    <a:pt x="686" y="926"/>
                  </a:cubicBezTo>
                  <a:cubicBezTo>
                    <a:pt x="685" y="926"/>
                    <a:pt x="684" y="927"/>
                    <a:pt x="683" y="927"/>
                  </a:cubicBezTo>
                  <a:cubicBezTo>
                    <a:pt x="682" y="927"/>
                    <a:pt x="681" y="926"/>
                    <a:pt x="680" y="926"/>
                  </a:cubicBezTo>
                  <a:close/>
                  <a:moveTo>
                    <a:pt x="5" y="5"/>
                  </a:moveTo>
                  <a:cubicBezTo>
                    <a:pt x="5" y="5"/>
                    <a:pt x="4" y="7"/>
                    <a:pt x="4" y="8"/>
                  </a:cubicBezTo>
                  <a:cubicBezTo>
                    <a:pt x="4" y="523"/>
                    <a:pt x="4" y="523"/>
                    <a:pt x="4" y="523"/>
                  </a:cubicBezTo>
                  <a:cubicBezTo>
                    <a:pt x="4" y="527"/>
                    <a:pt x="7" y="532"/>
                    <a:pt x="10" y="533"/>
                  </a:cubicBezTo>
                  <a:cubicBezTo>
                    <a:pt x="682" y="921"/>
                    <a:pt x="682" y="921"/>
                    <a:pt x="682" y="921"/>
                  </a:cubicBezTo>
                  <a:cubicBezTo>
                    <a:pt x="682" y="922"/>
                    <a:pt x="683" y="922"/>
                    <a:pt x="684" y="922"/>
                  </a:cubicBezTo>
                  <a:cubicBezTo>
                    <a:pt x="684" y="922"/>
                    <a:pt x="685" y="921"/>
                    <a:pt x="685" y="919"/>
                  </a:cubicBezTo>
                  <a:cubicBezTo>
                    <a:pt x="685" y="404"/>
                    <a:pt x="685" y="404"/>
                    <a:pt x="685" y="404"/>
                  </a:cubicBezTo>
                  <a:cubicBezTo>
                    <a:pt x="685" y="400"/>
                    <a:pt x="682" y="395"/>
                    <a:pt x="680" y="39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任意多边形 244">
              <a:extLst>
                <a:ext uri="{FF2B5EF4-FFF2-40B4-BE49-F238E27FC236}">
                  <a16:creationId xmlns:a16="http://schemas.microsoft.com/office/drawing/2014/main" id="{E1DC9F1E-4BC7-4ACF-986B-C7595CE3A5FC}"/>
                </a:ext>
              </a:extLst>
            </p:cNvPr>
            <p:cNvSpPr/>
            <p:nvPr/>
          </p:nvSpPr>
          <p:spPr bwMode="auto">
            <a:xfrm>
              <a:off x="4614863" y="1212851"/>
              <a:ext cx="2992438" cy="4013200"/>
            </a:xfrm>
            <a:custGeom>
              <a:avLst/>
              <a:gdLst>
                <a:gd name="T0" fmla="*/ 1 w 674"/>
                <a:gd name="T1" fmla="*/ 516 h 903"/>
                <a:gd name="T2" fmla="*/ 672 w 674"/>
                <a:gd name="T3" fmla="*/ 903 h 903"/>
                <a:gd name="T4" fmla="*/ 674 w 674"/>
                <a:gd name="T5" fmla="*/ 901 h 903"/>
                <a:gd name="T6" fmla="*/ 674 w 674"/>
                <a:gd name="T7" fmla="*/ 392 h 903"/>
                <a:gd name="T8" fmla="*/ 672 w 674"/>
                <a:gd name="T9" fmla="*/ 388 h 903"/>
                <a:gd name="T10" fmla="*/ 1 w 674"/>
                <a:gd name="T11" fmla="*/ 1 h 903"/>
                <a:gd name="T12" fmla="*/ 0 w 674"/>
                <a:gd name="T13" fmla="*/ 2 h 903"/>
                <a:gd name="T14" fmla="*/ 0 w 674"/>
                <a:gd name="T15" fmla="*/ 512 h 903"/>
                <a:gd name="T16" fmla="*/ 1 w 674"/>
                <a:gd name="T17" fmla="*/ 51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4" h="903">
                  <a:moveTo>
                    <a:pt x="1" y="516"/>
                  </a:moveTo>
                  <a:cubicBezTo>
                    <a:pt x="672" y="903"/>
                    <a:pt x="672" y="903"/>
                    <a:pt x="672" y="903"/>
                  </a:cubicBezTo>
                  <a:cubicBezTo>
                    <a:pt x="673" y="903"/>
                    <a:pt x="674" y="903"/>
                    <a:pt x="674" y="901"/>
                  </a:cubicBezTo>
                  <a:cubicBezTo>
                    <a:pt x="674" y="392"/>
                    <a:pt x="674" y="392"/>
                    <a:pt x="674" y="392"/>
                  </a:cubicBezTo>
                  <a:cubicBezTo>
                    <a:pt x="674" y="390"/>
                    <a:pt x="673" y="389"/>
                    <a:pt x="672" y="38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0" y="514"/>
                    <a:pt x="0" y="515"/>
                    <a:pt x="1" y="5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任意多边形 245">
              <a:extLst>
                <a:ext uri="{FF2B5EF4-FFF2-40B4-BE49-F238E27FC236}">
                  <a16:creationId xmlns:a16="http://schemas.microsoft.com/office/drawing/2014/main" id="{39DABAD9-7D6F-4D49-8B13-50DFFC22B5D5}"/>
                </a:ext>
              </a:extLst>
            </p:cNvPr>
            <p:cNvSpPr/>
            <p:nvPr/>
          </p:nvSpPr>
          <p:spPr bwMode="auto">
            <a:xfrm>
              <a:off x="4602163" y="1204914"/>
              <a:ext cx="3014663" cy="4030663"/>
            </a:xfrm>
            <a:custGeom>
              <a:avLst/>
              <a:gdLst>
                <a:gd name="T0" fmla="*/ 674 w 679"/>
                <a:gd name="T1" fmla="*/ 907 h 907"/>
                <a:gd name="T2" fmla="*/ 3 w 679"/>
                <a:gd name="T3" fmla="*/ 520 h 907"/>
                <a:gd name="T4" fmla="*/ 3 w 679"/>
                <a:gd name="T5" fmla="*/ 520 h 907"/>
                <a:gd name="T6" fmla="*/ 0 w 679"/>
                <a:gd name="T7" fmla="*/ 514 h 907"/>
                <a:gd name="T8" fmla="*/ 0 w 679"/>
                <a:gd name="T9" fmla="*/ 4 h 907"/>
                <a:gd name="T10" fmla="*/ 2 w 679"/>
                <a:gd name="T11" fmla="*/ 1 h 907"/>
                <a:gd name="T12" fmla="*/ 6 w 679"/>
                <a:gd name="T13" fmla="*/ 1 h 907"/>
                <a:gd name="T14" fmla="*/ 676 w 679"/>
                <a:gd name="T15" fmla="*/ 388 h 907"/>
                <a:gd name="T16" fmla="*/ 679 w 679"/>
                <a:gd name="T17" fmla="*/ 394 h 907"/>
                <a:gd name="T18" fmla="*/ 679 w 679"/>
                <a:gd name="T19" fmla="*/ 903 h 907"/>
                <a:gd name="T20" fmla="*/ 677 w 679"/>
                <a:gd name="T21" fmla="*/ 907 h 907"/>
                <a:gd name="T22" fmla="*/ 676 w 679"/>
                <a:gd name="T23" fmla="*/ 907 h 907"/>
                <a:gd name="T24" fmla="*/ 674 w 679"/>
                <a:gd name="T25" fmla="*/ 907 h 907"/>
                <a:gd name="T26" fmla="*/ 5 w 679"/>
                <a:gd name="T27" fmla="*/ 514 h 907"/>
                <a:gd name="T28" fmla="*/ 6 w 679"/>
                <a:gd name="T29" fmla="*/ 516 h 907"/>
                <a:gd name="T30" fmla="*/ 674 w 679"/>
                <a:gd name="T31" fmla="*/ 902 h 907"/>
                <a:gd name="T32" fmla="*/ 674 w 679"/>
                <a:gd name="T33" fmla="*/ 394 h 907"/>
                <a:gd name="T34" fmla="*/ 674 w 679"/>
                <a:gd name="T35" fmla="*/ 392 h 907"/>
                <a:gd name="T36" fmla="*/ 5 w 679"/>
                <a:gd name="T37" fmla="*/ 6 h 907"/>
                <a:gd name="T38" fmla="*/ 5 w 679"/>
                <a:gd name="T39" fmla="*/ 51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9" h="907">
                  <a:moveTo>
                    <a:pt x="674" y="907"/>
                  </a:moveTo>
                  <a:cubicBezTo>
                    <a:pt x="3" y="520"/>
                    <a:pt x="3" y="520"/>
                    <a:pt x="3" y="520"/>
                  </a:cubicBezTo>
                  <a:cubicBezTo>
                    <a:pt x="3" y="520"/>
                    <a:pt x="3" y="520"/>
                    <a:pt x="3" y="520"/>
                  </a:cubicBezTo>
                  <a:cubicBezTo>
                    <a:pt x="1" y="519"/>
                    <a:pt x="0" y="516"/>
                    <a:pt x="0" y="51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676" y="388"/>
                    <a:pt x="676" y="388"/>
                    <a:pt x="676" y="388"/>
                  </a:cubicBezTo>
                  <a:cubicBezTo>
                    <a:pt x="678" y="389"/>
                    <a:pt x="679" y="391"/>
                    <a:pt x="679" y="394"/>
                  </a:cubicBezTo>
                  <a:cubicBezTo>
                    <a:pt x="679" y="903"/>
                    <a:pt x="679" y="903"/>
                    <a:pt x="679" y="903"/>
                  </a:cubicBezTo>
                  <a:cubicBezTo>
                    <a:pt x="679" y="905"/>
                    <a:pt x="678" y="906"/>
                    <a:pt x="677" y="907"/>
                  </a:cubicBezTo>
                  <a:cubicBezTo>
                    <a:pt x="677" y="907"/>
                    <a:pt x="676" y="907"/>
                    <a:pt x="676" y="907"/>
                  </a:cubicBezTo>
                  <a:cubicBezTo>
                    <a:pt x="675" y="907"/>
                    <a:pt x="674" y="907"/>
                    <a:pt x="674" y="907"/>
                  </a:cubicBezTo>
                  <a:close/>
                  <a:moveTo>
                    <a:pt x="5" y="514"/>
                  </a:moveTo>
                  <a:cubicBezTo>
                    <a:pt x="5" y="515"/>
                    <a:pt x="5" y="516"/>
                    <a:pt x="6" y="516"/>
                  </a:cubicBezTo>
                  <a:cubicBezTo>
                    <a:pt x="674" y="902"/>
                    <a:pt x="674" y="902"/>
                    <a:pt x="674" y="902"/>
                  </a:cubicBezTo>
                  <a:cubicBezTo>
                    <a:pt x="674" y="394"/>
                    <a:pt x="674" y="394"/>
                    <a:pt x="674" y="394"/>
                  </a:cubicBezTo>
                  <a:cubicBezTo>
                    <a:pt x="674" y="393"/>
                    <a:pt x="674" y="392"/>
                    <a:pt x="674" y="392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5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任意多边形 246">
              <a:extLst>
                <a:ext uri="{FF2B5EF4-FFF2-40B4-BE49-F238E27FC236}">
                  <a16:creationId xmlns:a16="http://schemas.microsoft.com/office/drawing/2014/main" id="{42255F10-3573-4C16-8C85-2CF354536973}"/>
                </a:ext>
              </a:extLst>
            </p:cNvPr>
            <p:cNvSpPr/>
            <p:nvPr/>
          </p:nvSpPr>
          <p:spPr bwMode="auto">
            <a:xfrm>
              <a:off x="4587876" y="3363914"/>
              <a:ext cx="3041650" cy="1920875"/>
            </a:xfrm>
            <a:custGeom>
              <a:avLst/>
              <a:gdLst>
                <a:gd name="T0" fmla="*/ 0 w 685"/>
                <a:gd name="T1" fmla="*/ 29 h 432"/>
                <a:gd name="T2" fmla="*/ 0 w 685"/>
                <a:gd name="T3" fmla="*/ 0 h 432"/>
                <a:gd name="T4" fmla="*/ 685 w 685"/>
                <a:gd name="T5" fmla="*/ 396 h 432"/>
                <a:gd name="T6" fmla="*/ 685 w 685"/>
                <a:gd name="T7" fmla="*/ 425 h 432"/>
                <a:gd name="T8" fmla="*/ 678 w 685"/>
                <a:gd name="T9" fmla="*/ 429 h 432"/>
                <a:gd name="T10" fmla="*/ 7 w 685"/>
                <a:gd name="T11" fmla="*/ 42 h 432"/>
                <a:gd name="T12" fmla="*/ 0 w 685"/>
                <a:gd name="T13" fmla="*/ 29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5" h="432">
                  <a:moveTo>
                    <a:pt x="0" y="2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85" y="396"/>
                    <a:pt x="685" y="396"/>
                    <a:pt x="685" y="396"/>
                  </a:cubicBezTo>
                  <a:cubicBezTo>
                    <a:pt x="685" y="425"/>
                    <a:pt x="685" y="425"/>
                    <a:pt x="685" y="425"/>
                  </a:cubicBezTo>
                  <a:cubicBezTo>
                    <a:pt x="685" y="430"/>
                    <a:pt x="682" y="432"/>
                    <a:pt x="678" y="42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3" y="39"/>
                    <a:pt x="0" y="34"/>
                    <a:pt x="0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任意多边形 247">
              <a:extLst>
                <a:ext uri="{FF2B5EF4-FFF2-40B4-BE49-F238E27FC236}">
                  <a16:creationId xmlns:a16="http://schemas.microsoft.com/office/drawing/2014/main" id="{40A1A67B-DD2A-49A3-9709-7CA49EE8AD3D}"/>
                </a:ext>
              </a:extLst>
            </p:cNvPr>
            <p:cNvSpPr/>
            <p:nvPr/>
          </p:nvSpPr>
          <p:spPr bwMode="auto">
            <a:xfrm>
              <a:off x="4575176" y="3346451"/>
              <a:ext cx="3068638" cy="1943100"/>
            </a:xfrm>
            <a:custGeom>
              <a:avLst/>
              <a:gdLst>
                <a:gd name="T0" fmla="*/ 680 w 691"/>
                <a:gd name="T1" fmla="*/ 435 h 437"/>
                <a:gd name="T2" fmla="*/ 9 w 691"/>
                <a:gd name="T3" fmla="*/ 48 h 437"/>
                <a:gd name="T4" fmla="*/ 0 w 691"/>
                <a:gd name="T5" fmla="*/ 33 h 437"/>
                <a:gd name="T6" fmla="*/ 0 w 691"/>
                <a:gd name="T7" fmla="*/ 0 h 437"/>
                <a:gd name="T8" fmla="*/ 689 w 691"/>
                <a:gd name="T9" fmla="*/ 398 h 437"/>
                <a:gd name="T10" fmla="*/ 691 w 691"/>
                <a:gd name="T11" fmla="*/ 398 h 437"/>
                <a:gd name="T12" fmla="*/ 691 w 691"/>
                <a:gd name="T13" fmla="*/ 429 h 437"/>
                <a:gd name="T14" fmla="*/ 687 w 691"/>
                <a:gd name="T15" fmla="*/ 436 h 437"/>
                <a:gd name="T16" fmla="*/ 684 w 691"/>
                <a:gd name="T17" fmla="*/ 437 h 437"/>
                <a:gd name="T18" fmla="*/ 680 w 691"/>
                <a:gd name="T19" fmla="*/ 435 h 437"/>
                <a:gd name="T20" fmla="*/ 5 w 691"/>
                <a:gd name="T21" fmla="*/ 8 h 437"/>
                <a:gd name="T22" fmla="*/ 5 w 691"/>
                <a:gd name="T23" fmla="*/ 33 h 437"/>
                <a:gd name="T24" fmla="*/ 11 w 691"/>
                <a:gd name="T25" fmla="*/ 44 h 437"/>
                <a:gd name="T26" fmla="*/ 682 w 691"/>
                <a:gd name="T27" fmla="*/ 431 h 437"/>
                <a:gd name="T28" fmla="*/ 685 w 691"/>
                <a:gd name="T29" fmla="*/ 432 h 437"/>
                <a:gd name="T30" fmla="*/ 686 w 691"/>
                <a:gd name="T31" fmla="*/ 429 h 437"/>
                <a:gd name="T32" fmla="*/ 686 w 691"/>
                <a:gd name="T33" fmla="*/ 401 h 437"/>
                <a:gd name="T34" fmla="*/ 5 w 691"/>
                <a:gd name="T35" fmla="*/ 8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1" h="437">
                  <a:moveTo>
                    <a:pt x="680" y="435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5"/>
                    <a:pt x="0" y="39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9" y="398"/>
                    <a:pt x="689" y="398"/>
                    <a:pt x="689" y="398"/>
                  </a:cubicBezTo>
                  <a:cubicBezTo>
                    <a:pt x="691" y="398"/>
                    <a:pt x="691" y="398"/>
                    <a:pt x="691" y="398"/>
                  </a:cubicBezTo>
                  <a:cubicBezTo>
                    <a:pt x="691" y="429"/>
                    <a:pt x="691" y="429"/>
                    <a:pt x="691" y="429"/>
                  </a:cubicBezTo>
                  <a:cubicBezTo>
                    <a:pt x="691" y="432"/>
                    <a:pt x="689" y="435"/>
                    <a:pt x="687" y="436"/>
                  </a:cubicBezTo>
                  <a:cubicBezTo>
                    <a:pt x="687" y="436"/>
                    <a:pt x="685" y="437"/>
                    <a:pt x="684" y="437"/>
                  </a:cubicBezTo>
                  <a:cubicBezTo>
                    <a:pt x="683" y="437"/>
                    <a:pt x="682" y="436"/>
                    <a:pt x="680" y="435"/>
                  </a:cubicBezTo>
                  <a:close/>
                  <a:moveTo>
                    <a:pt x="5" y="8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37"/>
                    <a:pt x="8" y="42"/>
                    <a:pt x="11" y="44"/>
                  </a:cubicBezTo>
                  <a:cubicBezTo>
                    <a:pt x="682" y="431"/>
                    <a:pt x="682" y="431"/>
                    <a:pt x="682" y="431"/>
                  </a:cubicBezTo>
                  <a:cubicBezTo>
                    <a:pt x="684" y="432"/>
                    <a:pt x="684" y="432"/>
                    <a:pt x="685" y="432"/>
                  </a:cubicBezTo>
                  <a:cubicBezTo>
                    <a:pt x="686" y="431"/>
                    <a:pt x="686" y="430"/>
                    <a:pt x="686" y="429"/>
                  </a:cubicBezTo>
                  <a:cubicBezTo>
                    <a:pt x="686" y="401"/>
                    <a:pt x="686" y="401"/>
                    <a:pt x="686" y="401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任意多边形 248">
              <a:extLst>
                <a:ext uri="{FF2B5EF4-FFF2-40B4-BE49-F238E27FC236}">
                  <a16:creationId xmlns:a16="http://schemas.microsoft.com/office/drawing/2014/main" id="{6D805954-2AF7-4411-B69D-9BB59A6A6F95}"/>
                </a:ext>
              </a:extLst>
            </p:cNvPr>
            <p:cNvSpPr/>
            <p:nvPr/>
          </p:nvSpPr>
          <p:spPr bwMode="auto">
            <a:xfrm>
              <a:off x="5911851" y="4208464"/>
              <a:ext cx="395288" cy="236538"/>
            </a:xfrm>
            <a:custGeom>
              <a:avLst/>
              <a:gdLst>
                <a:gd name="T0" fmla="*/ 243 w 249"/>
                <a:gd name="T1" fmla="*/ 149 h 149"/>
                <a:gd name="T2" fmla="*/ 249 w 249"/>
                <a:gd name="T3" fmla="*/ 140 h 149"/>
                <a:gd name="T4" fmla="*/ 6 w 249"/>
                <a:gd name="T5" fmla="*/ 0 h 149"/>
                <a:gd name="T6" fmla="*/ 0 w 249"/>
                <a:gd name="T7" fmla="*/ 9 h 149"/>
                <a:gd name="T8" fmla="*/ 243 w 2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49">
                  <a:moveTo>
                    <a:pt x="243" y="149"/>
                  </a:moveTo>
                  <a:lnTo>
                    <a:pt x="249" y="140"/>
                  </a:lnTo>
                  <a:lnTo>
                    <a:pt x="6" y="0"/>
                  </a:lnTo>
                  <a:lnTo>
                    <a:pt x="0" y="9"/>
                  </a:lnTo>
                  <a:lnTo>
                    <a:pt x="243" y="1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任意多边形 249">
              <a:extLst>
                <a:ext uri="{FF2B5EF4-FFF2-40B4-BE49-F238E27FC236}">
                  <a16:creationId xmlns:a16="http://schemas.microsoft.com/office/drawing/2014/main" id="{435926BF-2E86-4582-9281-034343806D49}"/>
                </a:ext>
              </a:extLst>
            </p:cNvPr>
            <p:cNvSpPr/>
            <p:nvPr/>
          </p:nvSpPr>
          <p:spPr bwMode="auto">
            <a:xfrm>
              <a:off x="7629526" y="2867026"/>
              <a:ext cx="111125" cy="74613"/>
            </a:xfrm>
            <a:custGeom>
              <a:avLst/>
              <a:gdLst>
                <a:gd name="T0" fmla="*/ 6 w 70"/>
                <a:gd name="T1" fmla="*/ 47 h 47"/>
                <a:gd name="T2" fmla="*/ 70 w 70"/>
                <a:gd name="T3" fmla="*/ 11 h 47"/>
                <a:gd name="T4" fmla="*/ 65 w 70"/>
                <a:gd name="T5" fmla="*/ 0 h 47"/>
                <a:gd name="T6" fmla="*/ 0 w 70"/>
                <a:gd name="T7" fmla="*/ 36 h 47"/>
                <a:gd name="T8" fmla="*/ 6 w 7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7">
                  <a:moveTo>
                    <a:pt x="6" y="47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任意多边形 250">
              <a:extLst>
                <a:ext uri="{FF2B5EF4-FFF2-40B4-BE49-F238E27FC236}">
                  <a16:creationId xmlns:a16="http://schemas.microsoft.com/office/drawing/2014/main" id="{E97C1B92-5184-4420-9F7F-B6F34180CB24}"/>
                </a:ext>
              </a:extLst>
            </p:cNvPr>
            <p:cNvSpPr/>
            <p:nvPr/>
          </p:nvSpPr>
          <p:spPr bwMode="auto">
            <a:xfrm>
              <a:off x="4779963" y="1212851"/>
              <a:ext cx="114300" cy="80963"/>
            </a:xfrm>
            <a:custGeom>
              <a:avLst/>
              <a:gdLst>
                <a:gd name="T0" fmla="*/ 8 w 72"/>
                <a:gd name="T1" fmla="*/ 51 h 51"/>
                <a:gd name="T2" fmla="*/ 72 w 72"/>
                <a:gd name="T3" fmla="*/ 12 h 51"/>
                <a:gd name="T4" fmla="*/ 64 w 72"/>
                <a:gd name="T5" fmla="*/ 0 h 51"/>
                <a:gd name="T6" fmla="*/ 0 w 72"/>
                <a:gd name="T7" fmla="*/ 37 h 51"/>
                <a:gd name="T8" fmla="*/ 8 w 7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1">
                  <a:moveTo>
                    <a:pt x="8" y="51"/>
                  </a:moveTo>
                  <a:lnTo>
                    <a:pt x="72" y="12"/>
                  </a:lnTo>
                  <a:lnTo>
                    <a:pt x="64" y="0"/>
                  </a:lnTo>
                  <a:lnTo>
                    <a:pt x="0" y="37"/>
                  </a:lnTo>
                  <a:lnTo>
                    <a:pt x="8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任意多边形 251">
              <a:extLst>
                <a:ext uri="{FF2B5EF4-FFF2-40B4-BE49-F238E27FC236}">
                  <a16:creationId xmlns:a16="http://schemas.microsoft.com/office/drawing/2014/main" id="{DF335E82-7588-4BC2-953E-35B3C04887FD}"/>
                </a:ext>
              </a:extLst>
            </p:cNvPr>
            <p:cNvSpPr/>
            <p:nvPr/>
          </p:nvSpPr>
          <p:spPr bwMode="auto">
            <a:xfrm>
              <a:off x="7629526" y="5030789"/>
              <a:ext cx="111125" cy="80963"/>
            </a:xfrm>
            <a:custGeom>
              <a:avLst/>
              <a:gdLst>
                <a:gd name="T0" fmla="*/ 6 w 70"/>
                <a:gd name="T1" fmla="*/ 51 h 51"/>
                <a:gd name="T2" fmla="*/ 70 w 70"/>
                <a:gd name="T3" fmla="*/ 11 h 51"/>
                <a:gd name="T4" fmla="*/ 65 w 70"/>
                <a:gd name="T5" fmla="*/ 0 h 51"/>
                <a:gd name="T6" fmla="*/ 0 w 70"/>
                <a:gd name="T7" fmla="*/ 39 h 51"/>
                <a:gd name="T8" fmla="*/ 6 w 7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1">
                  <a:moveTo>
                    <a:pt x="6" y="51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9"/>
                  </a:lnTo>
                  <a:lnTo>
                    <a:pt x="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任意多边形 252">
              <a:extLst>
                <a:ext uri="{FF2B5EF4-FFF2-40B4-BE49-F238E27FC236}">
                  <a16:creationId xmlns:a16="http://schemas.microsoft.com/office/drawing/2014/main" id="{875910AD-9A18-4ACC-95BD-3071EBCFB7B5}"/>
                </a:ext>
              </a:extLst>
            </p:cNvPr>
            <p:cNvSpPr/>
            <p:nvPr/>
          </p:nvSpPr>
          <p:spPr bwMode="auto">
            <a:xfrm>
              <a:off x="6853238" y="4845051"/>
              <a:ext cx="71438" cy="52388"/>
            </a:xfrm>
            <a:custGeom>
              <a:avLst/>
              <a:gdLst>
                <a:gd name="T0" fmla="*/ 39 w 45"/>
                <a:gd name="T1" fmla="*/ 33 h 33"/>
                <a:gd name="T2" fmla="*/ 45 w 45"/>
                <a:gd name="T3" fmla="*/ 25 h 33"/>
                <a:gd name="T4" fmla="*/ 3 w 45"/>
                <a:gd name="T5" fmla="*/ 0 h 33"/>
                <a:gd name="T6" fmla="*/ 0 w 45"/>
                <a:gd name="T7" fmla="*/ 11 h 33"/>
                <a:gd name="T8" fmla="*/ 39 w 4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39" y="33"/>
                  </a:moveTo>
                  <a:lnTo>
                    <a:pt x="45" y="25"/>
                  </a:lnTo>
                  <a:lnTo>
                    <a:pt x="3" y="0"/>
                  </a:lnTo>
                  <a:lnTo>
                    <a:pt x="0" y="11"/>
                  </a:lnTo>
                  <a:lnTo>
                    <a:pt x="39" y="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任意多边形 253">
              <a:extLst>
                <a:ext uri="{FF2B5EF4-FFF2-40B4-BE49-F238E27FC236}">
                  <a16:creationId xmlns:a16="http://schemas.microsoft.com/office/drawing/2014/main" id="{B8ADD14A-A577-40BC-B7C0-D9E2079B785E}"/>
                </a:ext>
              </a:extLst>
            </p:cNvPr>
            <p:cNvSpPr/>
            <p:nvPr/>
          </p:nvSpPr>
          <p:spPr bwMode="auto">
            <a:xfrm>
              <a:off x="5365751" y="4279901"/>
              <a:ext cx="1322388" cy="684213"/>
            </a:xfrm>
            <a:custGeom>
              <a:avLst/>
              <a:gdLst>
                <a:gd name="T0" fmla="*/ 265 w 298"/>
                <a:gd name="T1" fmla="*/ 154 h 154"/>
                <a:gd name="T2" fmla="*/ 272 w 298"/>
                <a:gd name="T3" fmla="*/ 152 h 154"/>
                <a:gd name="T4" fmla="*/ 298 w 298"/>
                <a:gd name="T5" fmla="*/ 136 h 154"/>
                <a:gd name="T6" fmla="*/ 296 w 298"/>
                <a:gd name="T7" fmla="*/ 132 h 154"/>
                <a:gd name="T8" fmla="*/ 270 w 298"/>
                <a:gd name="T9" fmla="*/ 148 h 154"/>
                <a:gd name="T10" fmla="*/ 261 w 298"/>
                <a:gd name="T11" fmla="*/ 148 h 154"/>
                <a:gd name="T12" fmla="*/ 2 w 298"/>
                <a:gd name="T13" fmla="*/ 0 h 154"/>
                <a:gd name="T14" fmla="*/ 0 w 298"/>
                <a:gd name="T15" fmla="*/ 5 h 154"/>
                <a:gd name="T16" fmla="*/ 258 w 298"/>
                <a:gd name="T17" fmla="*/ 152 h 154"/>
                <a:gd name="T18" fmla="*/ 265 w 298"/>
                <a:gd name="T1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154">
                  <a:moveTo>
                    <a:pt x="265" y="154"/>
                  </a:moveTo>
                  <a:cubicBezTo>
                    <a:pt x="268" y="154"/>
                    <a:pt x="270" y="153"/>
                    <a:pt x="272" y="152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6" y="132"/>
                    <a:pt x="296" y="132"/>
                    <a:pt x="296" y="132"/>
                  </a:cubicBezTo>
                  <a:cubicBezTo>
                    <a:pt x="270" y="148"/>
                    <a:pt x="270" y="148"/>
                    <a:pt x="270" y="148"/>
                  </a:cubicBezTo>
                  <a:cubicBezTo>
                    <a:pt x="267" y="149"/>
                    <a:pt x="264" y="149"/>
                    <a:pt x="261" y="14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58" y="152"/>
                    <a:pt x="258" y="152"/>
                    <a:pt x="258" y="152"/>
                  </a:cubicBezTo>
                  <a:cubicBezTo>
                    <a:pt x="260" y="153"/>
                    <a:pt x="263" y="154"/>
                    <a:pt x="265" y="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任意多边形 254">
              <a:extLst>
                <a:ext uri="{FF2B5EF4-FFF2-40B4-BE49-F238E27FC236}">
                  <a16:creationId xmlns:a16="http://schemas.microsoft.com/office/drawing/2014/main" id="{E4435A59-D14B-4CEF-AB00-C134A91DAF17}"/>
                </a:ext>
              </a:extLst>
            </p:cNvPr>
            <p:cNvSpPr/>
            <p:nvPr/>
          </p:nvSpPr>
          <p:spPr bwMode="auto">
            <a:xfrm>
              <a:off x="5232401" y="4114801"/>
              <a:ext cx="146050" cy="165100"/>
            </a:xfrm>
            <a:custGeom>
              <a:avLst/>
              <a:gdLst>
                <a:gd name="T0" fmla="*/ 23 w 33"/>
                <a:gd name="T1" fmla="*/ 37 h 37"/>
                <a:gd name="T2" fmla="*/ 25 w 33"/>
                <a:gd name="T3" fmla="*/ 33 h 37"/>
                <a:gd name="T4" fmla="*/ 6 w 33"/>
                <a:gd name="T5" fmla="*/ 22 h 37"/>
                <a:gd name="T6" fmla="*/ 5 w 33"/>
                <a:gd name="T7" fmla="*/ 21 h 37"/>
                <a:gd name="T8" fmla="*/ 6 w 33"/>
                <a:gd name="T9" fmla="*/ 20 h 37"/>
                <a:gd name="T10" fmla="*/ 33 w 33"/>
                <a:gd name="T11" fmla="*/ 4 h 37"/>
                <a:gd name="T12" fmla="*/ 30 w 33"/>
                <a:gd name="T13" fmla="*/ 0 h 37"/>
                <a:gd name="T14" fmla="*/ 3 w 33"/>
                <a:gd name="T15" fmla="*/ 16 h 37"/>
                <a:gd name="T16" fmla="*/ 0 w 33"/>
                <a:gd name="T17" fmla="*/ 21 h 37"/>
                <a:gd name="T18" fmla="*/ 4 w 33"/>
                <a:gd name="T19" fmla="*/ 27 h 37"/>
                <a:gd name="T20" fmla="*/ 23 w 33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7">
                  <a:moveTo>
                    <a:pt x="23" y="37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1"/>
                    <a:pt x="5" y="21"/>
                  </a:cubicBezTo>
                  <a:cubicBezTo>
                    <a:pt x="5" y="21"/>
                    <a:pt x="5" y="20"/>
                    <a:pt x="6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7"/>
                    <a:pt x="0" y="19"/>
                    <a:pt x="0" y="21"/>
                  </a:cubicBezTo>
                  <a:cubicBezTo>
                    <a:pt x="0" y="23"/>
                    <a:pt x="2" y="26"/>
                    <a:pt x="4" y="27"/>
                  </a:cubicBezTo>
                  <a:lnTo>
                    <a:pt x="23" y="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任意多边形 255">
              <a:extLst>
                <a:ext uri="{FF2B5EF4-FFF2-40B4-BE49-F238E27FC236}">
                  <a16:creationId xmlns:a16="http://schemas.microsoft.com/office/drawing/2014/main" id="{CB4F660D-6221-4924-80A6-5071AA957D66}"/>
                </a:ext>
              </a:extLst>
            </p:cNvPr>
            <p:cNvSpPr/>
            <p:nvPr/>
          </p:nvSpPr>
          <p:spPr bwMode="auto">
            <a:xfrm>
              <a:off x="7634288" y="4951414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任意多边形 256">
              <a:extLst>
                <a:ext uri="{FF2B5EF4-FFF2-40B4-BE49-F238E27FC236}">
                  <a16:creationId xmlns:a16="http://schemas.microsoft.com/office/drawing/2014/main" id="{F71ECF40-AEAF-48F3-B1A3-65AF5E50C467}"/>
                </a:ext>
              </a:extLst>
            </p:cNvPr>
            <p:cNvSpPr/>
            <p:nvPr/>
          </p:nvSpPr>
          <p:spPr bwMode="auto">
            <a:xfrm>
              <a:off x="4846638" y="1249364"/>
              <a:ext cx="114300" cy="79375"/>
            </a:xfrm>
            <a:custGeom>
              <a:avLst/>
              <a:gdLst>
                <a:gd name="T0" fmla="*/ 8 w 72"/>
                <a:gd name="T1" fmla="*/ 50 h 50"/>
                <a:gd name="T2" fmla="*/ 72 w 72"/>
                <a:gd name="T3" fmla="*/ 11 h 50"/>
                <a:gd name="T4" fmla="*/ 64 w 72"/>
                <a:gd name="T5" fmla="*/ 0 h 50"/>
                <a:gd name="T6" fmla="*/ 0 w 72"/>
                <a:gd name="T7" fmla="*/ 39 h 50"/>
                <a:gd name="T8" fmla="*/ 8 w 72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0">
                  <a:moveTo>
                    <a:pt x="8" y="50"/>
                  </a:moveTo>
                  <a:lnTo>
                    <a:pt x="72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8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任意多边形 257">
              <a:extLst>
                <a:ext uri="{FF2B5EF4-FFF2-40B4-BE49-F238E27FC236}">
                  <a16:creationId xmlns:a16="http://schemas.microsoft.com/office/drawing/2014/main" id="{FD540A1B-5176-4466-950D-A1311D4C2B0D}"/>
                </a:ext>
              </a:extLst>
            </p:cNvPr>
            <p:cNvSpPr/>
            <p:nvPr/>
          </p:nvSpPr>
          <p:spPr bwMode="auto">
            <a:xfrm>
              <a:off x="7634288" y="2973389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任意多边形 258">
              <a:extLst>
                <a:ext uri="{FF2B5EF4-FFF2-40B4-BE49-F238E27FC236}">
                  <a16:creationId xmlns:a16="http://schemas.microsoft.com/office/drawing/2014/main" id="{5486868E-E245-4D87-9873-08108D3A519A}"/>
                </a:ext>
              </a:extLst>
            </p:cNvPr>
            <p:cNvSpPr/>
            <p:nvPr/>
          </p:nvSpPr>
          <p:spPr bwMode="auto">
            <a:xfrm>
              <a:off x="5499101" y="2093914"/>
              <a:ext cx="341313" cy="400050"/>
            </a:xfrm>
            <a:custGeom>
              <a:avLst/>
              <a:gdLst>
                <a:gd name="T0" fmla="*/ 1 w 77"/>
                <a:gd name="T1" fmla="*/ 90 h 90"/>
                <a:gd name="T2" fmla="*/ 0 w 77"/>
                <a:gd name="T3" fmla="*/ 89 h 90"/>
                <a:gd name="T4" fmla="*/ 0 w 77"/>
                <a:gd name="T5" fmla="*/ 87 h 90"/>
                <a:gd name="T6" fmla="*/ 27 w 77"/>
                <a:gd name="T7" fmla="*/ 0 h 90"/>
                <a:gd name="T8" fmla="*/ 29 w 77"/>
                <a:gd name="T9" fmla="*/ 2 h 90"/>
                <a:gd name="T10" fmla="*/ 76 w 77"/>
                <a:gd name="T11" fmla="*/ 67 h 90"/>
                <a:gd name="T12" fmla="*/ 77 w 77"/>
                <a:gd name="T13" fmla="*/ 69 h 90"/>
                <a:gd name="T14" fmla="*/ 1 w 77"/>
                <a:gd name="T15" fmla="*/ 90 h 90"/>
                <a:gd name="T16" fmla="*/ 29 w 77"/>
                <a:gd name="T17" fmla="*/ 7 h 90"/>
                <a:gd name="T18" fmla="*/ 5 w 77"/>
                <a:gd name="T19" fmla="*/ 85 h 90"/>
                <a:gd name="T20" fmla="*/ 71 w 77"/>
                <a:gd name="T21" fmla="*/ 66 h 90"/>
                <a:gd name="T22" fmla="*/ 29 w 77"/>
                <a:gd name="T23" fmla="*/ 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90">
                  <a:moveTo>
                    <a:pt x="1" y="9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47" y="19"/>
                    <a:pt x="64" y="42"/>
                    <a:pt x="76" y="67"/>
                  </a:cubicBezTo>
                  <a:cubicBezTo>
                    <a:pt x="77" y="69"/>
                    <a:pt x="77" y="69"/>
                    <a:pt x="77" y="69"/>
                  </a:cubicBezTo>
                  <a:lnTo>
                    <a:pt x="1" y="90"/>
                  </a:lnTo>
                  <a:close/>
                  <a:moveTo>
                    <a:pt x="29" y="7"/>
                  </a:moveTo>
                  <a:cubicBezTo>
                    <a:pt x="5" y="85"/>
                    <a:pt x="5" y="85"/>
                    <a:pt x="5" y="85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60" y="44"/>
                    <a:pt x="45" y="23"/>
                    <a:pt x="29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任意多边形 259">
              <a:extLst>
                <a:ext uri="{FF2B5EF4-FFF2-40B4-BE49-F238E27FC236}">
                  <a16:creationId xmlns:a16="http://schemas.microsoft.com/office/drawing/2014/main" id="{7FE04BE0-AE5B-4AEC-BA75-7774143023C1}"/>
                </a:ext>
              </a:extLst>
            </p:cNvPr>
            <p:cNvSpPr/>
            <p:nvPr/>
          </p:nvSpPr>
          <p:spPr bwMode="auto">
            <a:xfrm>
              <a:off x="4886326" y="1827214"/>
              <a:ext cx="714375" cy="1133475"/>
            </a:xfrm>
            <a:custGeom>
              <a:avLst/>
              <a:gdLst>
                <a:gd name="T0" fmla="*/ 93 w 161"/>
                <a:gd name="T1" fmla="*/ 134 h 255"/>
                <a:gd name="T2" fmla="*/ 93 w 161"/>
                <a:gd name="T3" fmla="*/ 30 h 255"/>
                <a:gd name="T4" fmla="*/ 93 w 161"/>
                <a:gd name="T5" fmla="*/ 30 h 255"/>
                <a:gd name="T6" fmla="*/ 4 w 161"/>
                <a:gd name="T7" fmla="*/ 89 h 255"/>
                <a:gd name="T8" fmla="*/ 86 w 161"/>
                <a:gd name="T9" fmla="*/ 233 h 255"/>
                <a:gd name="T10" fmla="*/ 161 w 161"/>
                <a:gd name="T11" fmla="*/ 241 h 255"/>
                <a:gd name="T12" fmla="*/ 161 w 161"/>
                <a:gd name="T13" fmla="*/ 241 h 255"/>
                <a:gd name="T14" fmla="*/ 93 w 161"/>
                <a:gd name="T15" fmla="*/ 13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55">
                  <a:moveTo>
                    <a:pt x="93" y="134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42" y="0"/>
                    <a:pt x="0" y="27"/>
                    <a:pt x="4" y="89"/>
                  </a:cubicBezTo>
                  <a:cubicBezTo>
                    <a:pt x="6" y="142"/>
                    <a:pt x="42" y="204"/>
                    <a:pt x="86" y="233"/>
                  </a:cubicBezTo>
                  <a:cubicBezTo>
                    <a:pt x="116" y="253"/>
                    <a:pt x="143" y="255"/>
                    <a:pt x="161" y="241"/>
                  </a:cubicBezTo>
                  <a:cubicBezTo>
                    <a:pt x="161" y="241"/>
                    <a:pt x="161" y="241"/>
                    <a:pt x="161" y="24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任意多边形 260">
              <a:extLst>
                <a:ext uri="{FF2B5EF4-FFF2-40B4-BE49-F238E27FC236}">
                  <a16:creationId xmlns:a16="http://schemas.microsoft.com/office/drawing/2014/main" id="{A29B60EA-D43A-44BC-A929-9AF3A9BD0C2E}"/>
                </a:ext>
              </a:extLst>
            </p:cNvPr>
            <p:cNvSpPr/>
            <p:nvPr/>
          </p:nvSpPr>
          <p:spPr bwMode="auto">
            <a:xfrm>
              <a:off x="4881563" y="1876426"/>
              <a:ext cx="736600" cy="1074738"/>
            </a:xfrm>
            <a:custGeom>
              <a:avLst/>
              <a:gdLst>
                <a:gd name="T0" fmla="*/ 134 w 166"/>
                <a:gd name="T1" fmla="*/ 242 h 242"/>
                <a:gd name="T2" fmla="*/ 86 w 166"/>
                <a:gd name="T3" fmla="*/ 225 h 242"/>
                <a:gd name="T4" fmla="*/ 2 w 166"/>
                <a:gd name="T5" fmla="*/ 78 h 242"/>
                <a:gd name="T6" fmla="*/ 28 w 166"/>
                <a:gd name="T7" fmla="*/ 11 h 242"/>
                <a:gd name="T8" fmla="*/ 96 w 166"/>
                <a:gd name="T9" fmla="*/ 17 h 242"/>
                <a:gd name="T10" fmla="*/ 97 w 166"/>
                <a:gd name="T11" fmla="*/ 18 h 242"/>
                <a:gd name="T12" fmla="*/ 97 w 166"/>
                <a:gd name="T13" fmla="*/ 19 h 242"/>
                <a:gd name="T14" fmla="*/ 97 w 166"/>
                <a:gd name="T15" fmla="*/ 122 h 242"/>
                <a:gd name="T16" fmla="*/ 166 w 166"/>
                <a:gd name="T17" fmla="*/ 231 h 242"/>
                <a:gd name="T18" fmla="*/ 164 w 166"/>
                <a:gd name="T19" fmla="*/ 232 h 242"/>
                <a:gd name="T20" fmla="*/ 134 w 166"/>
                <a:gd name="T21" fmla="*/ 242 h 242"/>
                <a:gd name="T22" fmla="*/ 54 w 166"/>
                <a:gd name="T23" fmla="*/ 9 h 242"/>
                <a:gd name="T24" fmla="*/ 31 w 166"/>
                <a:gd name="T25" fmla="*/ 16 h 242"/>
                <a:gd name="T26" fmla="*/ 7 w 166"/>
                <a:gd name="T27" fmla="*/ 78 h 242"/>
                <a:gd name="T28" fmla="*/ 89 w 166"/>
                <a:gd name="T29" fmla="*/ 220 h 242"/>
                <a:gd name="T30" fmla="*/ 159 w 166"/>
                <a:gd name="T31" fmla="*/ 229 h 242"/>
                <a:gd name="T32" fmla="*/ 92 w 166"/>
                <a:gd name="T33" fmla="*/ 124 h 242"/>
                <a:gd name="T34" fmla="*/ 92 w 166"/>
                <a:gd name="T35" fmla="*/ 21 h 242"/>
                <a:gd name="T36" fmla="*/ 54 w 166"/>
                <a:gd name="T37" fmla="*/ 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42">
                  <a:moveTo>
                    <a:pt x="134" y="242"/>
                  </a:moveTo>
                  <a:cubicBezTo>
                    <a:pt x="120" y="242"/>
                    <a:pt x="103" y="236"/>
                    <a:pt x="86" y="225"/>
                  </a:cubicBezTo>
                  <a:cubicBezTo>
                    <a:pt x="41" y="195"/>
                    <a:pt x="5" y="132"/>
                    <a:pt x="2" y="78"/>
                  </a:cubicBezTo>
                  <a:cubicBezTo>
                    <a:pt x="0" y="47"/>
                    <a:pt x="10" y="23"/>
                    <a:pt x="28" y="11"/>
                  </a:cubicBezTo>
                  <a:cubicBezTo>
                    <a:pt x="46" y="0"/>
                    <a:pt x="70" y="2"/>
                    <a:pt x="96" y="1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166" y="231"/>
                    <a:pt x="166" y="231"/>
                    <a:pt x="166" y="231"/>
                  </a:cubicBezTo>
                  <a:cubicBezTo>
                    <a:pt x="164" y="232"/>
                    <a:pt x="164" y="232"/>
                    <a:pt x="164" y="232"/>
                  </a:cubicBezTo>
                  <a:cubicBezTo>
                    <a:pt x="155" y="239"/>
                    <a:pt x="145" y="242"/>
                    <a:pt x="134" y="242"/>
                  </a:cubicBezTo>
                  <a:close/>
                  <a:moveTo>
                    <a:pt x="54" y="9"/>
                  </a:moveTo>
                  <a:cubicBezTo>
                    <a:pt x="46" y="9"/>
                    <a:pt x="38" y="11"/>
                    <a:pt x="31" y="16"/>
                  </a:cubicBezTo>
                  <a:cubicBezTo>
                    <a:pt x="14" y="26"/>
                    <a:pt x="6" y="49"/>
                    <a:pt x="7" y="78"/>
                  </a:cubicBezTo>
                  <a:cubicBezTo>
                    <a:pt x="10" y="130"/>
                    <a:pt x="45" y="191"/>
                    <a:pt x="89" y="220"/>
                  </a:cubicBezTo>
                  <a:cubicBezTo>
                    <a:pt x="116" y="238"/>
                    <a:pt x="141" y="241"/>
                    <a:pt x="159" y="229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78" y="13"/>
                    <a:pt x="66" y="9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任意多边形 261">
              <a:extLst>
                <a:ext uri="{FF2B5EF4-FFF2-40B4-BE49-F238E27FC236}">
                  <a16:creationId xmlns:a16="http://schemas.microsoft.com/office/drawing/2014/main" id="{2909B421-188C-4411-8E68-84183C01981D}"/>
                </a:ext>
              </a:extLst>
            </p:cNvPr>
            <p:cNvSpPr/>
            <p:nvPr/>
          </p:nvSpPr>
          <p:spPr bwMode="auto">
            <a:xfrm>
              <a:off x="5365751" y="1924051"/>
              <a:ext cx="115888" cy="458788"/>
            </a:xfrm>
            <a:custGeom>
              <a:avLst/>
              <a:gdLst>
                <a:gd name="T0" fmla="*/ 26 w 26"/>
                <a:gd name="T1" fmla="*/ 19 h 103"/>
                <a:gd name="T2" fmla="*/ 0 w 26"/>
                <a:gd name="T3" fmla="*/ 0 h 103"/>
                <a:gd name="T4" fmla="*/ 0 w 26"/>
                <a:gd name="T5" fmla="*/ 103 h 103"/>
                <a:gd name="T6" fmla="*/ 0 w 26"/>
                <a:gd name="T7" fmla="*/ 103 h 103"/>
                <a:gd name="T8" fmla="*/ 26 w 26"/>
                <a:gd name="T9" fmla="*/ 1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3">
                  <a:moveTo>
                    <a:pt x="26" y="19"/>
                  </a:moveTo>
                  <a:cubicBezTo>
                    <a:pt x="18" y="12"/>
                    <a:pt x="9" y="5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6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任意多边形 262">
              <a:extLst>
                <a:ext uri="{FF2B5EF4-FFF2-40B4-BE49-F238E27FC236}">
                  <a16:creationId xmlns:a16="http://schemas.microsoft.com/office/drawing/2014/main" id="{2495A238-1B51-4B23-8524-3888593CE420}"/>
                </a:ext>
              </a:extLst>
            </p:cNvPr>
            <p:cNvSpPr/>
            <p:nvPr/>
          </p:nvSpPr>
          <p:spPr bwMode="auto">
            <a:xfrm>
              <a:off x="5410201" y="2079626"/>
              <a:ext cx="319088" cy="374650"/>
            </a:xfrm>
            <a:custGeom>
              <a:avLst/>
              <a:gdLst>
                <a:gd name="T0" fmla="*/ 0 w 72"/>
                <a:gd name="T1" fmla="*/ 84 h 84"/>
                <a:gd name="T2" fmla="*/ 72 w 72"/>
                <a:gd name="T3" fmla="*/ 64 h 84"/>
                <a:gd name="T4" fmla="*/ 25 w 72"/>
                <a:gd name="T5" fmla="*/ 0 h 84"/>
                <a:gd name="T6" fmla="*/ 0 w 72"/>
                <a:gd name="T7" fmla="*/ 84 h 84"/>
                <a:gd name="T8" fmla="*/ 0 w 7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4">
                  <a:moveTo>
                    <a:pt x="0" y="84"/>
                  </a:moveTo>
                  <a:cubicBezTo>
                    <a:pt x="72" y="64"/>
                    <a:pt x="72" y="64"/>
                    <a:pt x="72" y="64"/>
                  </a:cubicBezTo>
                  <a:cubicBezTo>
                    <a:pt x="60" y="40"/>
                    <a:pt x="44" y="17"/>
                    <a:pt x="25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任意多边形 263">
              <a:extLst>
                <a:ext uri="{FF2B5EF4-FFF2-40B4-BE49-F238E27FC236}">
                  <a16:creationId xmlns:a16="http://schemas.microsoft.com/office/drawing/2014/main" id="{867119C9-806A-416C-9245-93E1603BA122}"/>
                </a:ext>
              </a:extLst>
            </p:cNvPr>
            <p:cNvSpPr/>
            <p:nvPr/>
          </p:nvSpPr>
          <p:spPr bwMode="auto">
            <a:xfrm>
              <a:off x="5395913" y="2057401"/>
              <a:ext cx="347663" cy="409575"/>
            </a:xfrm>
            <a:custGeom>
              <a:avLst/>
              <a:gdLst>
                <a:gd name="T0" fmla="*/ 2 w 78"/>
                <a:gd name="T1" fmla="*/ 92 h 92"/>
                <a:gd name="T2" fmla="*/ 0 w 78"/>
                <a:gd name="T3" fmla="*/ 90 h 92"/>
                <a:gd name="T4" fmla="*/ 0 w 78"/>
                <a:gd name="T5" fmla="*/ 88 h 92"/>
                <a:gd name="T6" fmla="*/ 27 w 78"/>
                <a:gd name="T7" fmla="*/ 0 h 92"/>
                <a:gd name="T8" fmla="*/ 30 w 78"/>
                <a:gd name="T9" fmla="*/ 3 h 92"/>
                <a:gd name="T10" fmla="*/ 77 w 78"/>
                <a:gd name="T11" fmla="*/ 68 h 92"/>
                <a:gd name="T12" fmla="*/ 78 w 78"/>
                <a:gd name="T13" fmla="*/ 71 h 92"/>
                <a:gd name="T14" fmla="*/ 2 w 78"/>
                <a:gd name="T15" fmla="*/ 92 h 92"/>
                <a:gd name="T16" fmla="*/ 30 w 78"/>
                <a:gd name="T17" fmla="*/ 10 h 92"/>
                <a:gd name="T18" fmla="*/ 6 w 78"/>
                <a:gd name="T19" fmla="*/ 86 h 92"/>
                <a:gd name="T20" fmla="*/ 71 w 78"/>
                <a:gd name="T21" fmla="*/ 67 h 92"/>
                <a:gd name="T22" fmla="*/ 30 w 78"/>
                <a:gd name="T23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92">
                  <a:moveTo>
                    <a:pt x="2" y="92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49" y="20"/>
                    <a:pt x="65" y="43"/>
                    <a:pt x="77" y="68"/>
                  </a:cubicBezTo>
                  <a:cubicBezTo>
                    <a:pt x="78" y="71"/>
                    <a:pt x="78" y="71"/>
                    <a:pt x="78" y="71"/>
                  </a:cubicBezTo>
                  <a:lnTo>
                    <a:pt x="2" y="92"/>
                  </a:lnTo>
                  <a:close/>
                  <a:moveTo>
                    <a:pt x="30" y="10"/>
                  </a:moveTo>
                  <a:cubicBezTo>
                    <a:pt x="6" y="86"/>
                    <a:pt x="6" y="86"/>
                    <a:pt x="6" y="86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60" y="46"/>
                    <a:pt x="46" y="25"/>
                    <a:pt x="3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任意多边形 264">
              <a:extLst>
                <a:ext uri="{FF2B5EF4-FFF2-40B4-BE49-F238E27FC236}">
                  <a16:creationId xmlns:a16="http://schemas.microsoft.com/office/drawing/2014/main" id="{1AD0BE3B-1556-4276-8192-7C237E4A4874}"/>
                </a:ext>
              </a:extLst>
            </p:cNvPr>
            <p:cNvSpPr/>
            <p:nvPr/>
          </p:nvSpPr>
          <p:spPr bwMode="auto">
            <a:xfrm>
              <a:off x="5422901" y="3151189"/>
              <a:ext cx="128588" cy="511175"/>
            </a:xfrm>
            <a:custGeom>
              <a:avLst/>
              <a:gdLst>
                <a:gd name="T0" fmla="*/ 81 w 81"/>
                <a:gd name="T1" fmla="*/ 322 h 322"/>
                <a:gd name="T2" fmla="*/ 0 w 81"/>
                <a:gd name="T3" fmla="*/ 277 h 322"/>
                <a:gd name="T4" fmla="*/ 0 w 81"/>
                <a:gd name="T5" fmla="*/ 0 h 322"/>
                <a:gd name="T6" fmla="*/ 81 w 81"/>
                <a:gd name="T7" fmla="*/ 48 h 322"/>
                <a:gd name="T8" fmla="*/ 81 w 81"/>
                <a:gd name="T9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22">
                  <a:moveTo>
                    <a:pt x="81" y="322"/>
                  </a:moveTo>
                  <a:lnTo>
                    <a:pt x="0" y="277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任意多边形 265">
              <a:extLst>
                <a:ext uri="{FF2B5EF4-FFF2-40B4-BE49-F238E27FC236}">
                  <a16:creationId xmlns:a16="http://schemas.microsoft.com/office/drawing/2014/main" id="{99A2CD50-9EFC-47F9-9D4A-BCA2BA3F1C9F}"/>
                </a:ext>
              </a:extLst>
            </p:cNvPr>
            <p:cNvSpPr/>
            <p:nvPr/>
          </p:nvSpPr>
          <p:spPr bwMode="auto">
            <a:xfrm>
              <a:off x="5414963" y="3133726"/>
              <a:ext cx="146050" cy="550863"/>
            </a:xfrm>
            <a:custGeom>
              <a:avLst/>
              <a:gdLst>
                <a:gd name="T0" fmla="*/ 92 w 92"/>
                <a:gd name="T1" fmla="*/ 347 h 347"/>
                <a:gd name="T2" fmla="*/ 0 w 92"/>
                <a:gd name="T3" fmla="*/ 291 h 347"/>
                <a:gd name="T4" fmla="*/ 0 w 92"/>
                <a:gd name="T5" fmla="*/ 0 h 347"/>
                <a:gd name="T6" fmla="*/ 92 w 92"/>
                <a:gd name="T7" fmla="*/ 53 h 347"/>
                <a:gd name="T8" fmla="*/ 92 w 92"/>
                <a:gd name="T9" fmla="*/ 347 h 347"/>
                <a:gd name="T10" fmla="*/ 14 w 92"/>
                <a:gd name="T11" fmla="*/ 283 h 347"/>
                <a:gd name="T12" fmla="*/ 78 w 92"/>
                <a:gd name="T13" fmla="*/ 322 h 347"/>
                <a:gd name="T14" fmla="*/ 78 w 92"/>
                <a:gd name="T15" fmla="*/ 61 h 347"/>
                <a:gd name="T16" fmla="*/ 14 w 92"/>
                <a:gd name="T17" fmla="*/ 25 h 347"/>
                <a:gd name="T18" fmla="*/ 14 w 92"/>
                <a:gd name="T19" fmla="*/ 28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347">
                  <a:moveTo>
                    <a:pt x="92" y="347"/>
                  </a:moveTo>
                  <a:lnTo>
                    <a:pt x="0" y="291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347"/>
                  </a:lnTo>
                  <a:close/>
                  <a:moveTo>
                    <a:pt x="14" y="283"/>
                  </a:moveTo>
                  <a:lnTo>
                    <a:pt x="78" y="322"/>
                  </a:lnTo>
                  <a:lnTo>
                    <a:pt x="78" y="61"/>
                  </a:lnTo>
                  <a:lnTo>
                    <a:pt x="14" y="25"/>
                  </a:lnTo>
                  <a:lnTo>
                    <a:pt x="14" y="2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任意多边形 266">
              <a:extLst>
                <a:ext uri="{FF2B5EF4-FFF2-40B4-BE49-F238E27FC236}">
                  <a16:creationId xmlns:a16="http://schemas.microsoft.com/office/drawing/2014/main" id="{565E89FA-F440-4ABA-9D34-30EAA4FF48AB}"/>
                </a:ext>
              </a:extLst>
            </p:cNvPr>
            <p:cNvSpPr/>
            <p:nvPr/>
          </p:nvSpPr>
          <p:spPr bwMode="auto">
            <a:xfrm>
              <a:off x="5610226" y="3111501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任意多边形 267">
              <a:extLst>
                <a:ext uri="{FF2B5EF4-FFF2-40B4-BE49-F238E27FC236}">
                  <a16:creationId xmlns:a16="http://schemas.microsoft.com/office/drawing/2014/main" id="{E38F92C9-9C57-4252-8B84-11C3CA01FA77}"/>
                </a:ext>
              </a:extLst>
            </p:cNvPr>
            <p:cNvSpPr/>
            <p:nvPr/>
          </p:nvSpPr>
          <p:spPr bwMode="auto">
            <a:xfrm>
              <a:off x="5595938" y="3089276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79 w 95"/>
                <a:gd name="T13" fmla="*/ 417 h 442"/>
                <a:gd name="T14" fmla="*/ 79 w 95"/>
                <a:gd name="T15" fmla="*/ 61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79" y="417"/>
                  </a:lnTo>
                  <a:lnTo>
                    <a:pt x="79" y="61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任意多边形 268">
              <a:extLst>
                <a:ext uri="{FF2B5EF4-FFF2-40B4-BE49-F238E27FC236}">
                  <a16:creationId xmlns:a16="http://schemas.microsoft.com/office/drawing/2014/main" id="{D1842723-9900-4DDD-94C3-9C5ACB6E5C5B}"/>
                </a:ext>
              </a:extLst>
            </p:cNvPr>
            <p:cNvSpPr/>
            <p:nvPr/>
          </p:nvSpPr>
          <p:spPr bwMode="auto">
            <a:xfrm>
              <a:off x="7253288" y="4356101"/>
              <a:ext cx="128588" cy="363538"/>
            </a:xfrm>
            <a:custGeom>
              <a:avLst/>
              <a:gdLst>
                <a:gd name="T0" fmla="*/ 81 w 81"/>
                <a:gd name="T1" fmla="*/ 229 h 229"/>
                <a:gd name="T2" fmla="*/ 0 w 81"/>
                <a:gd name="T3" fmla="*/ 184 h 229"/>
                <a:gd name="T4" fmla="*/ 0 w 81"/>
                <a:gd name="T5" fmla="*/ 0 h 229"/>
                <a:gd name="T6" fmla="*/ 81 w 81"/>
                <a:gd name="T7" fmla="*/ 44 h 229"/>
                <a:gd name="T8" fmla="*/ 81 w 81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29">
                  <a:moveTo>
                    <a:pt x="81" y="229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81" y="44"/>
                  </a:lnTo>
                  <a:lnTo>
                    <a:pt x="81" y="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任意多边形 269">
              <a:extLst>
                <a:ext uri="{FF2B5EF4-FFF2-40B4-BE49-F238E27FC236}">
                  <a16:creationId xmlns:a16="http://schemas.microsoft.com/office/drawing/2014/main" id="{6F1B2788-DB90-4A4E-AD1F-A98B1C9D581B}"/>
                </a:ext>
              </a:extLst>
            </p:cNvPr>
            <p:cNvSpPr/>
            <p:nvPr/>
          </p:nvSpPr>
          <p:spPr bwMode="auto">
            <a:xfrm>
              <a:off x="7243763" y="4333876"/>
              <a:ext cx="146050" cy="407988"/>
            </a:xfrm>
            <a:custGeom>
              <a:avLst/>
              <a:gdLst>
                <a:gd name="T0" fmla="*/ 92 w 92"/>
                <a:gd name="T1" fmla="*/ 257 h 257"/>
                <a:gd name="T2" fmla="*/ 0 w 92"/>
                <a:gd name="T3" fmla="*/ 201 h 257"/>
                <a:gd name="T4" fmla="*/ 0 w 92"/>
                <a:gd name="T5" fmla="*/ 0 h 257"/>
                <a:gd name="T6" fmla="*/ 92 w 92"/>
                <a:gd name="T7" fmla="*/ 56 h 257"/>
                <a:gd name="T8" fmla="*/ 92 w 92"/>
                <a:gd name="T9" fmla="*/ 257 h 257"/>
                <a:gd name="T10" fmla="*/ 14 w 92"/>
                <a:gd name="T11" fmla="*/ 193 h 257"/>
                <a:gd name="T12" fmla="*/ 78 w 92"/>
                <a:gd name="T13" fmla="*/ 232 h 257"/>
                <a:gd name="T14" fmla="*/ 78 w 92"/>
                <a:gd name="T15" fmla="*/ 64 h 257"/>
                <a:gd name="T16" fmla="*/ 14 w 92"/>
                <a:gd name="T17" fmla="*/ 25 h 257"/>
                <a:gd name="T18" fmla="*/ 14 w 92"/>
                <a:gd name="T19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57">
                  <a:moveTo>
                    <a:pt x="92" y="257"/>
                  </a:moveTo>
                  <a:lnTo>
                    <a:pt x="0" y="201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257"/>
                  </a:lnTo>
                  <a:close/>
                  <a:moveTo>
                    <a:pt x="14" y="193"/>
                  </a:moveTo>
                  <a:lnTo>
                    <a:pt x="78" y="232"/>
                  </a:lnTo>
                  <a:lnTo>
                    <a:pt x="78" y="64"/>
                  </a:lnTo>
                  <a:lnTo>
                    <a:pt x="14" y="25"/>
                  </a:lnTo>
                  <a:lnTo>
                    <a:pt x="14" y="1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任意多边形 270">
              <a:extLst>
                <a:ext uri="{FF2B5EF4-FFF2-40B4-BE49-F238E27FC236}">
                  <a16:creationId xmlns:a16="http://schemas.microsoft.com/office/drawing/2014/main" id="{53B48137-3EBD-48C7-86B1-55C863441DBE}"/>
                </a:ext>
              </a:extLst>
            </p:cNvPr>
            <p:cNvSpPr/>
            <p:nvPr/>
          </p:nvSpPr>
          <p:spPr bwMode="auto">
            <a:xfrm>
              <a:off x="5791201" y="3030539"/>
              <a:ext cx="125413" cy="844550"/>
            </a:xfrm>
            <a:custGeom>
              <a:avLst/>
              <a:gdLst>
                <a:gd name="T0" fmla="*/ 79 w 79"/>
                <a:gd name="T1" fmla="*/ 532 h 532"/>
                <a:gd name="T2" fmla="*/ 0 w 79"/>
                <a:gd name="T3" fmla="*/ 488 h 532"/>
                <a:gd name="T4" fmla="*/ 0 w 79"/>
                <a:gd name="T5" fmla="*/ 0 h 532"/>
                <a:gd name="T6" fmla="*/ 79 w 79"/>
                <a:gd name="T7" fmla="*/ 45 h 532"/>
                <a:gd name="T8" fmla="*/ 79 w 79"/>
                <a:gd name="T9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2">
                  <a:moveTo>
                    <a:pt x="79" y="532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79" y="45"/>
                  </a:lnTo>
                  <a:lnTo>
                    <a:pt x="79" y="53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任意多边形 271">
              <a:extLst>
                <a:ext uri="{FF2B5EF4-FFF2-40B4-BE49-F238E27FC236}">
                  <a16:creationId xmlns:a16="http://schemas.microsoft.com/office/drawing/2014/main" id="{B613A41D-5A4D-4B8C-9F22-5F04DF9893AA}"/>
                </a:ext>
              </a:extLst>
            </p:cNvPr>
            <p:cNvSpPr/>
            <p:nvPr/>
          </p:nvSpPr>
          <p:spPr bwMode="auto">
            <a:xfrm>
              <a:off x="5778501" y="3008314"/>
              <a:ext cx="150813" cy="885825"/>
            </a:xfrm>
            <a:custGeom>
              <a:avLst/>
              <a:gdLst>
                <a:gd name="T0" fmla="*/ 95 w 95"/>
                <a:gd name="T1" fmla="*/ 558 h 558"/>
                <a:gd name="T2" fmla="*/ 0 w 95"/>
                <a:gd name="T3" fmla="*/ 504 h 558"/>
                <a:gd name="T4" fmla="*/ 0 w 95"/>
                <a:gd name="T5" fmla="*/ 0 h 558"/>
                <a:gd name="T6" fmla="*/ 95 w 95"/>
                <a:gd name="T7" fmla="*/ 56 h 558"/>
                <a:gd name="T8" fmla="*/ 95 w 95"/>
                <a:gd name="T9" fmla="*/ 558 h 558"/>
                <a:gd name="T10" fmla="*/ 14 w 95"/>
                <a:gd name="T11" fmla="*/ 496 h 558"/>
                <a:gd name="T12" fmla="*/ 81 w 95"/>
                <a:gd name="T13" fmla="*/ 535 h 558"/>
                <a:gd name="T14" fmla="*/ 81 w 95"/>
                <a:gd name="T15" fmla="*/ 65 h 558"/>
                <a:gd name="T16" fmla="*/ 14 w 95"/>
                <a:gd name="T17" fmla="*/ 26 h 558"/>
                <a:gd name="T18" fmla="*/ 14 w 95"/>
                <a:gd name="T19" fmla="*/ 496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8">
                  <a:moveTo>
                    <a:pt x="95" y="558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558"/>
                  </a:lnTo>
                  <a:close/>
                  <a:moveTo>
                    <a:pt x="14" y="496"/>
                  </a:moveTo>
                  <a:lnTo>
                    <a:pt x="81" y="535"/>
                  </a:lnTo>
                  <a:lnTo>
                    <a:pt x="81" y="65"/>
                  </a:lnTo>
                  <a:lnTo>
                    <a:pt x="14" y="26"/>
                  </a:lnTo>
                  <a:lnTo>
                    <a:pt x="14" y="4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任意多边形 272">
              <a:extLst>
                <a:ext uri="{FF2B5EF4-FFF2-40B4-BE49-F238E27FC236}">
                  <a16:creationId xmlns:a16="http://schemas.microsoft.com/office/drawing/2014/main" id="{006620B2-C847-4509-8A4B-5A3AE0DACB1F}"/>
                </a:ext>
              </a:extLst>
            </p:cNvPr>
            <p:cNvSpPr/>
            <p:nvPr/>
          </p:nvSpPr>
          <p:spPr bwMode="auto">
            <a:xfrm>
              <a:off x="5973763" y="3319464"/>
              <a:ext cx="123825" cy="663575"/>
            </a:xfrm>
            <a:custGeom>
              <a:avLst/>
              <a:gdLst>
                <a:gd name="T0" fmla="*/ 78 w 78"/>
                <a:gd name="T1" fmla="*/ 418 h 418"/>
                <a:gd name="T2" fmla="*/ 0 w 78"/>
                <a:gd name="T3" fmla="*/ 370 h 418"/>
                <a:gd name="T4" fmla="*/ 0 w 78"/>
                <a:gd name="T5" fmla="*/ 0 h 418"/>
                <a:gd name="T6" fmla="*/ 78 w 78"/>
                <a:gd name="T7" fmla="*/ 48 h 418"/>
                <a:gd name="T8" fmla="*/ 78 w 7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8">
                  <a:moveTo>
                    <a:pt x="78" y="418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4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任意多边形 273">
              <a:extLst>
                <a:ext uri="{FF2B5EF4-FFF2-40B4-BE49-F238E27FC236}">
                  <a16:creationId xmlns:a16="http://schemas.microsoft.com/office/drawing/2014/main" id="{FBECE298-8052-419D-9AB8-131CC23C7D95}"/>
                </a:ext>
              </a:extLst>
            </p:cNvPr>
            <p:cNvSpPr/>
            <p:nvPr/>
          </p:nvSpPr>
          <p:spPr bwMode="auto">
            <a:xfrm>
              <a:off x="5961063" y="3302001"/>
              <a:ext cx="150813" cy="698500"/>
            </a:xfrm>
            <a:custGeom>
              <a:avLst/>
              <a:gdLst>
                <a:gd name="T0" fmla="*/ 95 w 95"/>
                <a:gd name="T1" fmla="*/ 440 h 440"/>
                <a:gd name="T2" fmla="*/ 0 w 95"/>
                <a:gd name="T3" fmla="*/ 387 h 440"/>
                <a:gd name="T4" fmla="*/ 0 w 95"/>
                <a:gd name="T5" fmla="*/ 0 h 440"/>
                <a:gd name="T6" fmla="*/ 95 w 95"/>
                <a:gd name="T7" fmla="*/ 53 h 440"/>
                <a:gd name="T8" fmla="*/ 95 w 95"/>
                <a:gd name="T9" fmla="*/ 440 h 440"/>
                <a:gd name="T10" fmla="*/ 16 w 95"/>
                <a:gd name="T11" fmla="*/ 378 h 440"/>
                <a:gd name="T12" fmla="*/ 81 w 95"/>
                <a:gd name="T13" fmla="*/ 415 h 440"/>
                <a:gd name="T14" fmla="*/ 81 w 95"/>
                <a:gd name="T15" fmla="*/ 62 h 440"/>
                <a:gd name="T16" fmla="*/ 16 w 95"/>
                <a:gd name="T17" fmla="*/ 25 h 440"/>
                <a:gd name="T18" fmla="*/ 16 w 95"/>
                <a:gd name="T19" fmla="*/ 37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0">
                  <a:moveTo>
                    <a:pt x="95" y="440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440"/>
                  </a:lnTo>
                  <a:close/>
                  <a:moveTo>
                    <a:pt x="16" y="378"/>
                  </a:moveTo>
                  <a:lnTo>
                    <a:pt x="81" y="415"/>
                  </a:lnTo>
                  <a:lnTo>
                    <a:pt x="81" y="62"/>
                  </a:lnTo>
                  <a:lnTo>
                    <a:pt x="16" y="25"/>
                  </a:lnTo>
                  <a:lnTo>
                    <a:pt x="16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任意多边形 274">
              <a:extLst>
                <a:ext uri="{FF2B5EF4-FFF2-40B4-BE49-F238E27FC236}">
                  <a16:creationId xmlns:a16="http://schemas.microsoft.com/office/drawing/2014/main" id="{90FE924F-CC44-4177-B547-83F8F95D4ABA}"/>
                </a:ext>
              </a:extLst>
            </p:cNvPr>
            <p:cNvSpPr/>
            <p:nvPr/>
          </p:nvSpPr>
          <p:spPr bwMode="auto">
            <a:xfrm>
              <a:off x="6888163" y="3662364"/>
              <a:ext cx="125413" cy="849313"/>
            </a:xfrm>
            <a:custGeom>
              <a:avLst/>
              <a:gdLst>
                <a:gd name="T0" fmla="*/ 79 w 79"/>
                <a:gd name="T1" fmla="*/ 535 h 535"/>
                <a:gd name="T2" fmla="*/ 0 w 79"/>
                <a:gd name="T3" fmla="*/ 487 h 535"/>
                <a:gd name="T4" fmla="*/ 0 w 79"/>
                <a:gd name="T5" fmla="*/ 0 h 535"/>
                <a:gd name="T6" fmla="*/ 79 w 79"/>
                <a:gd name="T7" fmla="*/ 48 h 535"/>
                <a:gd name="T8" fmla="*/ 79 w 79"/>
                <a:gd name="T9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5">
                  <a:moveTo>
                    <a:pt x="79" y="535"/>
                  </a:moveTo>
                  <a:lnTo>
                    <a:pt x="0" y="487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任意多边形 275">
              <a:extLst>
                <a:ext uri="{FF2B5EF4-FFF2-40B4-BE49-F238E27FC236}">
                  <a16:creationId xmlns:a16="http://schemas.microsoft.com/office/drawing/2014/main" id="{78C48877-570F-4177-A858-7F079113BA49}"/>
                </a:ext>
              </a:extLst>
            </p:cNvPr>
            <p:cNvSpPr/>
            <p:nvPr/>
          </p:nvSpPr>
          <p:spPr bwMode="auto">
            <a:xfrm>
              <a:off x="6875463" y="3644901"/>
              <a:ext cx="150813" cy="884238"/>
            </a:xfrm>
            <a:custGeom>
              <a:avLst/>
              <a:gdLst>
                <a:gd name="T0" fmla="*/ 95 w 95"/>
                <a:gd name="T1" fmla="*/ 557 h 557"/>
                <a:gd name="T2" fmla="*/ 0 w 95"/>
                <a:gd name="T3" fmla="*/ 504 h 557"/>
                <a:gd name="T4" fmla="*/ 0 w 95"/>
                <a:gd name="T5" fmla="*/ 0 h 557"/>
                <a:gd name="T6" fmla="*/ 95 w 95"/>
                <a:gd name="T7" fmla="*/ 53 h 557"/>
                <a:gd name="T8" fmla="*/ 95 w 95"/>
                <a:gd name="T9" fmla="*/ 557 h 557"/>
                <a:gd name="T10" fmla="*/ 14 w 95"/>
                <a:gd name="T11" fmla="*/ 495 h 557"/>
                <a:gd name="T12" fmla="*/ 81 w 95"/>
                <a:gd name="T13" fmla="*/ 532 h 557"/>
                <a:gd name="T14" fmla="*/ 81 w 95"/>
                <a:gd name="T15" fmla="*/ 61 h 557"/>
                <a:gd name="T16" fmla="*/ 14 w 95"/>
                <a:gd name="T17" fmla="*/ 25 h 557"/>
                <a:gd name="T18" fmla="*/ 14 w 95"/>
                <a:gd name="T19" fmla="*/ 49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7">
                  <a:moveTo>
                    <a:pt x="95" y="557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57"/>
                  </a:lnTo>
                  <a:close/>
                  <a:moveTo>
                    <a:pt x="14" y="495"/>
                  </a:moveTo>
                  <a:lnTo>
                    <a:pt x="81" y="532"/>
                  </a:lnTo>
                  <a:lnTo>
                    <a:pt x="81" y="61"/>
                  </a:lnTo>
                  <a:lnTo>
                    <a:pt x="14" y="25"/>
                  </a:lnTo>
                  <a:lnTo>
                    <a:pt x="14" y="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任意多边形 276">
              <a:extLst>
                <a:ext uri="{FF2B5EF4-FFF2-40B4-BE49-F238E27FC236}">
                  <a16:creationId xmlns:a16="http://schemas.microsoft.com/office/drawing/2014/main" id="{73461EC7-6EE9-47BB-BE6B-48288695CAC3}"/>
                </a:ext>
              </a:extLst>
            </p:cNvPr>
            <p:cNvSpPr/>
            <p:nvPr/>
          </p:nvSpPr>
          <p:spPr bwMode="auto">
            <a:xfrm>
              <a:off x="7070726" y="3956051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任意多边形 277">
              <a:extLst>
                <a:ext uri="{FF2B5EF4-FFF2-40B4-BE49-F238E27FC236}">
                  <a16:creationId xmlns:a16="http://schemas.microsoft.com/office/drawing/2014/main" id="{E057C979-51AA-4776-881D-60C8ABEB248E}"/>
                </a:ext>
              </a:extLst>
            </p:cNvPr>
            <p:cNvSpPr/>
            <p:nvPr/>
          </p:nvSpPr>
          <p:spPr bwMode="auto">
            <a:xfrm>
              <a:off x="7058026" y="3933826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81 w 95"/>
                <a:gd name="T13" fmla="*/ 417 h 442"/>
                <a:gd name="T14" fmla="*/ 81 w 95"/>
                <a:gd name="T15" fmla="*/ 64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81" y="417"/>
                  </a:lnTo>
                  <a:lnTo>
                    <a:pt x="81" y="64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任意多边形 278">
              <a:extLst>
                <a:ext uri="{FF2B5EF4-FFF2-40B4-BE49-F238E27FC236}">
                  <a16:creationId xmlns:a16="http://schemas.microsoft.com/office/drawing/2014/main" id="{91B07220-3F41-49AA-866E-F4A4D7A35C07}"/>
                </a:ext>
              </a:extLst>
            </p:cNvPr>
            <p:cNvSpPr/>
            <p:nvPr/>
          </p:nvSpPr>
          <p:spPr bwMode="auto">
            <a:xfrm>
              <a:off x="5241926" y="3257551"/>
              <a:ext cx="123825" cy="298450"/>
            </a:xfrm>
            <a:custGeom>
              <a:avLst/>
              <a:gdLst>
                <a:gd name="T0" fmla="*/ 78 w 78"/>
                <a:gd name="T1" fmla="*/ 188 h 188"/>
                <a:gd name="T2" fmla="*/ 0 w 78"/>
                <a:gd name="T3" fmla="*/ 143 h 188"/>
                <a:gd name="T4" fmla="*/ 0 w 78"/>
                <a:gd name="T5" fmla="*/ 0 h 188"/>
                <a:gd name="T6" fmla="*/ 78 w 78"/>
                <a:gd name="T7" fmla="*/ 48 h 188"/>
                <a:gd name="T8" fmla="*/ 78 w 7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8">
                  <a:moveTo>
                    <a:pt x="78" y="188"/>
                  </a:moveTo>
                  <a:lnTo>
                    <a:pt x="0" y="143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1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任意多边形 279">
              <a:extLst>
                <a:ext uri="{FF2B5EF4-FFF2-40B4-BE49-F238E27FC236}">
                  <a16:creationId xmlns:a16="http://schemas.microsoft.com/office/drawing/2014/main" id="{165DBD70-3769-4833-A724-E7D45E5F409E}"/>
                </a:ext>
              </a:extLst>
            </p:cNvPr>
            <p:cNvSpPr/>
            <p:nvPr/>
          </p:nvSpPr>
          <p:spPr bwMode="auto">
            <a:xfrm>
              <a:off x="5227638" y="3240089"/>
              <a:ext cx="150813" cy="338138"/>
            </a:xfrm>
            <a:custGeom>
              <a:avLst/>
              <a:gdLst>
                <a:gd name="T0" fmla="*/ 95 w 95"/>
                <a:gd name="T1" fmla="*/ 213 h 213"/>
                <a:gd name="T2" fmla="*/ 0 w 95"/>
                <a:gd name="T3" fmla="*/ 157 h 213"/>
                <a:gd name="T4" fmla="*/ 0 w 95"/>
                <a:gd name="T5" fmla="*/ 0 h 213"/>
                <a:gd name="T6" fmla="*/ 95 w 95"/>
                <a:gd name="T7" fmla="*/ 53 h 213"/>
                <a:gd name="T8" fmla="*/ 95 w 95"/>
                <a:gd name="T9" fmla="*/ 213 h 213"/>
                <a:gd name="T10" fmla="*/ 14 w 95"/>
                <a:gd name="T11" fmla="*/ 148 h 213"/>
                <a:gd name="T12" fmla="*/ 81 w 95"/>
                <a:gd name="T13" fmla="*/ 188 h 213"/>
                <a:gd name="T14" fmla="*/ 81 w 95"/>
                <a:gd name="T15" fmla="*/ 62 h 213"/>
                <a:gd name="T16" fmla="*/ 14 w 95"/>
                <a:gd name="T17" fmla="*/ 22 h 213"/>
                <a:gd name="T18" fmla="*/ 14 w 95"/>
                <a:gd name="T19" fmla="*/ 14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13">
                  <a:moveTo>
                    <a:pt x="95" y="213"/>
                  </a:moveTo>
                  <a:lnTo>
                    <a:pt x="0" y="15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213"/>
                  </a:lnTo>
                  <a:close/>
                  <a:moveTo>
                    <a:pt x="14" y="148"/>
                  </a:moveTo>
                  <a:lnTo>
                    <a:pt x="81" y="188"/>
                  </a:lnTo>
                  <a:lnTo>
                    <a:pt x="81" y="62"/>
                  </a:lnTo>
                  <a:lnTo>
                    <a:pt x="14" y="22"/>
                  </a:lnTo>
                  <a:lnTo>
                    <a:pt x="14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任意多边形 280">
              <a:extLst>
                <a:ext uri="{FF2B5EF4-FFF2-40B4-BE49-F238E27FC236}">
                  <a16:creationId xmlns:a16="http://schemas.microsoft.com/office/drawing/2014/main" id="{ACB1F0EA-4987-43AF-B221-71013A32AB58}"/>
                </a:ext>
              </a:extLst>
            </p:cNvPr>
            <p:cNvSpPr/>
            <p:nvPr/>
          </p:nvSpPr>
          <p:spPr bwMode="auto">
            <a:xfrm>
              <a:off x="6156326" y="3097214"/>
              <a:ext cx="128588" cy="992188"/>
            </a:xfrm>
            <a:custGeom>
              <a:avLst/>
              <a:gdLst>
                <a:gd name="T0" fmla="*/ 81 w 81"/>
                <a:gd name="T1" fmla="*/ 625 h 625"/>
                <a:gd name="T2" fmla="*/ 0 w 81"/>
                <a:gd name="T3" fmla="*/ 577 h 625"/>
                <a:gd name="T4" fmla="*/ 0 w 81"/>
                <a:gd name="T5" fmla="*/ 0 h 625"/>
                <a:gd name="T6" fmla="*/ 81 w 81"/>
                <a:gd name="T7" fmla="*/ 45 h 625"/>
                <a:gd name="T8" fmla="*/ 81 w 81"/>
                <a:gd name="T9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25">
                  <a:moveTo>
                    <a:pt x="81" y="625"/>
                  </a:moveTo>
                  <a:lnTo>
                    <a:pt x="0" y="577"/>
                  </a:lnTo>
                  <a:lnTo>
                    <a:pt x="0" y="0"/>
                  </a:lnTo>
                  <a:lnTo>
                    <a:pt x="81" y="45"/>
                  </a:lnTo>
                  <a:lnTo>
                    <a:pt x="81" y="6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任意多边形 281">
              <a:extLst>
                <a:ext uri="{FF2B5EF4-FFF2-40B4-BE49-F238E27FC236}">
                  <a16:creationId xmlns:a16="http://schemas.microsoft.com/office/drawing/2014/main" id="{69B77A42-4E6F-47FC-8377-52752D126D98}"/>
                </a:ext>
              </a:extLst>
            </p:cNvPr>
            <p:cNvSpPr/>
            <p:nvPr/>
          </p:nvSpPr>
          <p:spPr bwMode="auto">
            <a:xfrm>
              <a:off x="6146801" y="3074989"/>
              <a:ext cx="146050" cy="1031875"/>
            </a:xfrm>
            <a:custGeom>
              <a:avLst/>
              <a:gdLst>
                <a:gd name="T0" fmla="*/ 92 w 92"/>
                <a:gd name="T1" fmla="*/ 650 h 650"/>
                <a:gd name="T2" fmla="*/ 0 w 92"/>
                <a:gd name="T3" fmla="*/ 597 h 650"/>
                <a:gd name="T4" fmla="*/ 0 w 92"/>
                <a:gd name="T5" fmla="*/ 0 h 650"/>
                <a:gd name="T6" fmla="*/ 92 w 92"/>
                <a:gd name="T7" fmla="*/ 56 h 650"/>
                <a:gd name="T8" fmla="*/ 92 w 92"/>
                <a:gd name="T9" fmla="*/ 650 h 650"/>
                <a:gd name="T10" fmla="*/ 14 w 92"/>
                <a:gd name="T11" fmla="*/ 588 h 650"/>
                <a:gd name="T12" fmla="*/ 78 w 92"/>
                <a:gd name="T13" fmla="*/ 625 h 650"/>
                <a:gd name="T14" fmla="*/ 78 w 92"/>
                <a:gd name="T15" fmla="*/ 65 h 650"/>
                <a:gd name="T16" fmla="*/ 14 w 92"/>
                <a:gd name="T17" fmla="*/ 26 h 650"/>
                <a:gd name="T18" fmla="*/ 14 w 92"/>
                <a:gd name="T19" fmla="*/ 588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650">
                  <a:moveTo>
                    <a:pt x="92" y="650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650"/>
                  </a:lnTo>
                  <a:close/>
                  <a:moveTo>
                    <a:pt x="14" y="588"/>
                  </a:moveTo>
                  <a:lnTo>
                    <a:pt x="78" y="625"/>
                  </a:lnTo>
                  <a:lnTo>
                    <a:pt x="78" y="65"/>
                  </a:lnTo>
                  <a:lnTo>
                    <a:pt x="14" y="26"/>
                  </a:lnTo>
                  <a:lnTo>
                    <a:pt x="14" y="5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任意多边形 282">
              <a:extLst>
                <a:ext uri="{FF2B5EF4-FFF2-40B4-BE49-F238E27FC236}">
                  <a16:creationId xmlns:a16="http://schemas.microsoft.com/office/drawing/2014/main" id="{D18BFFAA-5727-4B08-BC4A-CFD74BCEA32E}"/>
                </a:ext>
              </a:extLst>
            </p:cNvPr>
            <p:cNvSpPr/>
            <p:nvPr/>
          </p:nvSpPr>
          <p:spPr bwMode="auto">
            <a:xfrm>
              <a:off x="6337301" y="3279776"/>
              <a:ext cx="125413" cy="911225"/>
            </a:xfrm>
            <a:custGeom>
              <a:avLst/>
              <a:gdLst>
                <a:gd name="T0" fmla="*/ 79 w 79"/>
                <a:gd name="T1" fmla="*/ 574 h 574"/>
                <a:gd name="T2" fmla="*/ 0 w 79"/>
                <a:gd name="T3" fmla="*/ 526 h 574"/>
                <a:gd name="T4" fmla="*/ 0 w 79"/>
                <a:gd name="T5" fmla="*/ 0 h 574"/>
                <a:gd name="T6" fmla="*/ 79 w 79"/>
                <a:gd name="T7" fmla="*/ 48 h 574"/>
                <a:gd name="T8" fmla="*/ 79 w 79"/>
                <a:gd name="T9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74">
                  <a:moveTo>
                    <a:pt x="79" y="574"/>
                  </a:moveTo>
                  <a:lnTo>
                    <a:pt x="0" y="526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任意多边形 283">
              <a:extLst>
                <a:ext uri="{FF2B5EF4-FFF2-40B4-BE49-F238E27FC236}">
                  <a16:creationId xmlns:a16="http://schemas.microsoft.com/office/drawing/2014/main" id="{A99473DF-D709-4D32-9B0B-7D1621624B7D}"/>
                </a:ext>
              </a:extLst>
            </p:cNvPr>
            <p:cNvSpPr/>
            <p:nvPr/>
          </p:nvSpPr>
          <p:spPr bwMode="auto">
            <a:xfrm>
              <a:off x="6324601" y="3262314"/>
              <a:ext cx="150813" cy="946150"/>
            </a:xfrm>
            <a:custGeom>
              <a:avLst/>
              <a:gdLst>
                <a:gd name="T0" fmla="*/ 95 w 95"/>
                <a:gd name="T1" fmla="*/ 596 h 596"/>
                <a:gd name="T2" fmla="*/ 0 w 95"/>
                <a:gd name="T3" fmla="*/ 543 h 596"/>
                <a:gd name="T4" fmla="*/ 0 w 95"/>
                <a:gd name="T5" fmla="*/ 0 h 596"/>
                <a:gd name="T6" fmla="*/ 95 w 95"/>
                <a:gd name="T7" fmla="*/ 53 h 596"/>
                <a:gd name="T8" fmla="*/ 95 w 95"/>
                <a:gd name="T9" fmla="*/ 596 h 596"/>
                <a:gd name="T10" fmla="*/ 14 w 95"/>
                <a:gd name="T11" fmla="*/ 535 h 596"/>
                <a:gd name="T12" fmla="*/ 81 w 95"/>
                <a:gd name="T13" fmla="*/ 571 h 596"/>
                <a:gd name="T14" fmla="*/ 81 w 95"/>
                <a:gd name="T15" fmla="*/ 62 h 596"/>
                <a:gd name="T16" fmla="*/ 14 w 95"/>
                <a:gd name="T17" fmla="*/ 25 h 596"/>
                <a:gd name="T18" fmla="*/ 14 w 95"/>
                <a:gd name="T19" fmla="*/ 53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96">
                  <a:moveTo>
                    <a:pt x="95" y="596"/>
                  </a:moveTo>
                  <a:lnTo>
                    <a:pt x="0" y="543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96"/>
                  </a:lnTo>
                  <a:close/>
                  <a:moveTo>
                    <a:pt x="14" y="535"/>
                  </a:moveTo>
                  <a:lnTo>
                    <a:pt x="81" y="571"/>
                  </a:lnTo>
                  <a:lnTo>
                    <a:pt x="81" y="62"/>
                  </a:lnTo>
                  <a:lnTo>
                    <a:pt x="14" y="25"/>
                  </a:lnTo>
                  <a:lnTo>
                    <a:pt x="14" y="5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任意多边形 284">
              <a:extLst>
                <a:ext uri="{FF2B5EF4-FFF2-40B4-BE49-F238E27FC236}">
                  <a16:creationId xmlns:a16="http://schemas.microsoft.com/office/drawing/2014/main" id="{8B08324F-62F8-4BBD-8151-1775A8CAF2C2}"/>
                </a:ext>
              </a:extLst>
            </p:cNvPr>
            <p:cNvSpPr/>
            <p:nvPr/>
          </p:nvSpPr>
          <p:spPr bwMode="auto">
            <a:xfrm>
              <a:off x="6519863" y="3560764"/>
              <a:ext cx="128588" cy="736600"/>
            </a:xfrm>
            <a:custGeom>
              <a:avLst/>
              <a:gdLst>
                <a:gd name="T0" fmla="*/ 81 w 81"/>
                <a:gd name="T1" fmla="*/ 464 h 464"/>
                <a:gd name="T2" fmla="*/ 0 w 81"/>
                <a:gd name="T3" fmla="*/ 417 h 464"/>
                <a:gd name="T4" fmla="*/ 0 w 81"/>
                <a:gd name="T5" fmla="*/ 0 h 464"/>
                <a:gd name="T6" fmla="*/ 81 w 81"/>
                <a:gd name="T7" fmla="*/ 47 h 464"/>
                <a:gd name="T8" fmla="*/ 81 w 81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64">
                  <a:moveTo>
                    <a:pt x="81" y="464"/>
                  </a:moveTo>
                  <a:lnTo>
                    <a:pt x="0" y="417"/>
                  </a:lnTo>
                  <a:lnTo>
                    <a:pt x="0" y="0"/>
                  </a:lnTo>
                  <a:lnTo>
                    <a:pt x="81" y="47"/>
                  </a:lnTo>
                  <a:lnTo>
                    <a:pt x="81" y="4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任意多边形 285">
              <a:extLst>
                <a:ext uri="{FF2B5EF4-FFF2-40B4-BE49-F238E27FC236}">
                  <a16:creationId xmlns:a16="http://schemas.microsoft.com/office/drawing/2014/main" id="{99748C96-6EB8-45E3-BE62-683F6F2D33E4}"/>
                </a:ext>
              </a:extLst>
            </p:cNvPr>
            <p:cNvSpPr/>
            <p:nvPr/>
          </p:nvSpPr>
          <p:spPr bwMode="auto">
            <a:xfrm>
              <a:off x="6511926" y="3541714"/>
              <a:ext cx="146050" cy="773113"/>
            </a:xfrm>
            <a:custGeom>
              <a:avLst/>
              <a:gdLst>
                <a:gd name="T0" fmla="*/ 92 w 92"/>
                <a:gd name="T1" fmla="*/ 487 h 487"/>
                <a:gd name="T2" fmla="*/ 0 w 92"/>
                <a:gd name="T3" fmla="*/ 434 h 487"/>
                <a:gd name="T4" fmla="*/ 0 w 92"/>
                <a:gd name="T5" fmla="*/ 0 h 487"/>
                <a:gd name="T6" fmla="*/ 92 w 92"/>
                <a:gd name="T7" fmla="*/ 54 h 487"/>
                <a:gd name="T8" fmla="*/ 92 w 92"/>
                <a:gd name="T9" fmla="*/ 487 h 487"/>
                <a:gd name="T10" fmla="*/ 13 w 92"/>
                <a:gd name="T11" fmla="*/ 426 h 487"/>
                <a:gd name="T12" fmla="*/ 78 w 92"/>
                <a:gd name="T13" fmla="*/ 462 h 487"/>
                <a:gd name="T14" fmla="*/ 78 w 92"/>
                <a:gd name="T15" fmla="*/ 62 h 487"/>
                <a:gd name="T16" fmla="*/ 13 w 92"/>
                <a:gd name="T17" fmla="*/ 26 h 487"/>
                <a:gd name="T18" fmla="*/ 13 w 92"/>
                <a:gd name="T19" fmla="*/ 426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87">
                  <a:moveTo>
                    <a:pt x="92" y="487"/>
                  </a:moveTo>
                  <a:lnTo>
                    <a:pt x="0" y="434"/>
                  </a:lnTo>
                  <a:lnTo>
                    <a:pt x="0" y="0"/>
                  </a:lnTo>
                  <a:lnTo>
                    <a:pt x="92" y="54"/>
                  </a:lnTo>
                  <a:lnTo>
                    <a:pt x="92" y="487"/>
                  </a:lnTo>
                  <a:close/>
                  <a:moveTo>
                    <a:pt x="13" y="426"/>
                  </a:moveTo>
                  <a:lnTo>
                    <a:pt x="78" y="462"/>
                  </a:lnTo>
                  <a:lnTo>
                    <a:pt x="78" y="62"/>
                  </a:lnTo>
                  <a:lnTo>
                    <a:pt x="13" y="26"/>
                  </a:lnTo>
                  <a:lnTo>
                    <a:pt x="13" y="4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任意多边形 286">
              <a:extLst>
                <a:ext uri="{FF2B5EF4-FFF2-40B4-BE49-F238E27FC236}">
                  <a16:creationId xmlns:a16="http://schemas.microsoft.com/office/drawing/2014/main" id="{EB66E2A2-9404-4B36-AD7E-FC129EA5762C}"/>
                </a:ext>
              </a:extLst>
            </p:cNvPr>
            <p:cNvSpPr/>
            <p:nvPr/>
          </p:nvSpPr>
          <p:spPr bwMode="auto">
            <a:xfrm>
              <a:off x="6702426" y="3786189"/>
              <a:ext cx="128588" cy="614363"/>
            </a:xfrm>
            <a:custGeom>
              <a:avLst/>
              <a:gdLst>
                <a:gd name="T0" fmla="*/ 81 w 81"/>
                <a:gd name="T1" fmla="*/ 387 h 387"/>
                <a:gd name="T2" fmla="*/ 0 w 81"/>
                <a:gd name="T3" fmla="*/ 342 h 387"/>
                <a:gd name="T4" fmla="*/ 0 w 81"/>
                <a:gd name="T5" fmla="*/ 0 h 387"/>
                <a:gd name="T6" fmla="*/ 81 w 81"/>
                <a:gd name="T7" fmla="*/ 48 h 387"/>
                <a:gd name="T8" fmla="*/ 81 w 81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87">
                  <a:moveTo>
                    <a:pt x="81" y="387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任意多边形 287">
              <a:extLst>
                <a:ext uri="{FF2B5EF4-FFF2-40B4-BE49-F238E27FC236}">
                  <a16:creationId xmlns:a16="http://schemas.microsoft.com/office/drawing/2014/main" id="{6FE91D87-C02B-4516-8ACF-977645740475}"/>
                </a:ext>
              </a:extLst>
            </p:cNvPr>
            <p:cNvSpPr/>
            <p:nvPr/>
          </p:nvSpPr>
          <p:spPr bwMode="auto">
            <a:xfrm>
              <a:off x="6692901" y="3768726"/>
              <a:ext cx="146050" cy="654050"/>
            </a:xfrm>
            <a:custGeom>
              <a:avLst/>
              <a:gdLst>
                <a:gd name="T0" fmla="*/ 92 w 92"/>
                <a:gd name="T1" fmla="*/ 412 h 412"/>
                <a:gd name="T2" fmla="*/ 0 w 92"/>
                <a:gd name="T3" fmla="*/ 356 h 412"/>
                <a:gd name="T4" fmla="*/ 0 w 92"/>
                <a:gd name="T5" fmla="*/ 0 h 412"/>
                <a:gd name="T6" fmla="*/ 92 w 92"/>
                <a:gd name="T7" fmla="*/ 53 h 412"/>
                <a:gd name="T8" fmla="*/ 92 w 92"/>
                <a:gd name="T9" fmla="*/ 412 h 412"/>
                <a:gd name="T10" fmla="*/ 14 w 92"/>
                <a:gd name="T11" fmla="*/ 347 h 412"/>
                <a:gd name="T12" fmla="*/ 78 w 92"/>
                <a:gd name="T13" fmla="*/ 386 h 412"/>
                <a:gd name="T14" fmla="*/ 78 w 92"/>
                <a:gd name="T15" fmla="*/ 62 h 412"/>
                <a:gd name="T16" fmla="*/ 14 w 92"/>
                <a:gd name="T17" fmla="*/ 25 h 412"/>
                <a:gd name="T18" fmla="*/ 14 w 92"/>
                <a:gd name="T19" fmla="*/ 34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12">
                  <a:moveTo>
                    <a:pt x="92" y="412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412"/>
                  </a:lnTo>
                  <a:close/>
                  <a:moveTo>
                    <a:pt x="14" y="347"/>
                  </a:moveTo>
                  <a:lnTo>
                    <a:pt x="78" y="386"/>
                  </a:lnTo>
                  <a:lnTo>
                    <a:pt x="78" y="62"/>
                  </a:lnTo>
                  <a:lnTo>
                    <a:pt x="14" y="25"/>
                  </a:lnTo>
                  <a:lnTo>
                    <a:pt x="14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任意多边形 350">
              <a:extLst>
                <a:ext uri="{FF2B5EF4-FFF2-40B4-BE49-F238E27FC236}">
                  <a16:creationId xmlns:a16="http://schemas.microsoft.com/office/drawing/2014/main" id="{7BB63723-A7CE-46A2-9420-2CD17080B357}"/>
                </a:ext>
              </a:extLst>
            </p:cNvPr>
            <p:cNvSpPr/>
            <p:nvPr/>
          </p:nvSpPr>
          <p:spPr bwMode="auto">
            <a:xfrm>
              <a:off x="6156325" y="2320926"/>
              <a:ext cx="1277939" cy="1301751"/>
            </a:xfrm>
            <a:custGeom>
              <a:avLst/>
              <a:gdLst>
                <a:gd name="connsiteX0" fmla="*/ 1251745 w 1277939"/>
                <a:gd name="connsiteY0" fmla="*/ 1239838 h 1301751"/>
                <a:gd name="connsiteX1" fmla="*/ 1277939 w 1277939"/>
                <a:gd name="connsiteY1" fmla="*/ 1284062 h 1301751"/>
                <a:gd name="connsiteX2" fmla="*/ 1277939 w 1277939"/>
                <a:gd name="connsiteY2" fmla="*/ 1288484 h 1301751"/>
                <a:gd name="connsiteX3" fmla="*/ 1251745 w 1277939"/>
                <a:gd name="connsiteY3" fmla="*/ 1301751 h 1301751"/>
                <a:gd name="connsiteX4" fmla="*/ 1225551 w 1277939"/>
                <a:gd name="connsiteY4" fmla="*/ 1257528 h 1301751"/>
                <a:gd name="connsiteX5" fmla="*/ 1251745 w 1277939"/>
                <a:gd name="connsiteY5" fmla="*/ 1239838 h 1301751"/>
                <a:gd name="connsiteX6" fmla="*/ 1176339 w 1277939"/>
                <a:gd name="connsiteY6" fmla="*/ 1195388 h 1301751"/>
                <a:gd name="connsiteX7" fmla="*/ 1203326 w 1277939"/>
                <a:gd name="connsiteY7" fmla="*/ 1239612 h 1301751"/>
                <a:gd name="connsiteX8" fmla="*/ 1203326 w 1277939"/>
                <a:gd name="connsiteY8" fmla="*/ 1244034 h 1301751"/>
                <a:gd name="connsiteX9" fmla="*/ 1176339 w 1277939"/>
                <a:gd name="connsiteY9" fmla="*/ 1257301 h 1301751"/>
                <a:gd name="connsiteX10" fmla="*/ 1149351 w 1277939"/>
                <a:gd name="connsiteY10" fmla="*/ 1213078 h 1301751"/>
                <a:gd name="connsiteX11" fmla="*/ 1176339 w 1277939"/>
                <a:gd name="connsiteY11" fmla="*/ 1195388 h 1301751"/>
                <a:gd name="connsiteX12" fmla="*/ 1251745 w 1277939"/>
                <a:gd name="connsiteY12" fmla="*/ 1150938 h 1301751"/>
                <a:gd name="connsiteX13" fmla="*/ 1277939 w 1277939"/>
                <a:gd name="connsiteY13" fmla="*/ 1195162 h 1301751"/>
                <a:gd name="connsiteX14" fmla="*/ 1277939 w 1277939"/>
                <a:gd name="connsiteY14" fmla="*/ 1199584 h 1301751"/>
                <a:gd name="connsiteX15" fmla="*/ 1251745 w 1277939"/>
                <a:gd name="connsiteY15" fmla="*/ 1212851 h 1301751"/>
                <a:gd name="connsiteX16" fmla="*/ 1225551 w 1277939"/>
                <a:gd name="connsiteY16" fmla="*/ 1168628 h 1301751"/>
                <a:gd name="connsiteX17" fmla="*/ 1251745 w 1277939"/>
                <a:gd name="connsiteY17" fmla="*/ 1150938 h 1301751"/>
                <a:gd name="connsiteX18" fmla="*/ 1096170 w 1277939"/>
                <a:gd name="connsiteY18" fmla="*/ 1150938 h 1301751"/>
                <a:gd name="connsiteX19" fmla="*/ 1122364 w 1277939"/>
                <a:gd name="connsiteY19" fmla="*/ 1199584 h 1301751"/>
                <a:gd name="connsiteX20" fmla="*/ 1096170 w 1277939"/>
                <a:gd name="connsiteY20" fmla="*/ 1212851 h 1301751"/>
                <a:gd name="connsiteX21" fmla="*/ 1069976 w 1277939"/>
                <a:gd name="connsiteY21" fmla="*/ 1168628 h 1301751"/>
                <a:gd name="connsiteX22" fmla="*/ 1096170 w 1277939"/>
                <a:gd name="connsiteY22" fmla="*/ 1150938 h 1301751"/>
                <a:gd name="connsiteX23" fmla="*/ 1176339 w 1277939"/>
                <a:gd name="connsiteY23" fmla="*/ 1106488 h 1301751"/>
                <a:gd name="connsiteX24" fmla="*/ 1203326 w 1277939"/>
                <a:gd name="connsiteY24" fmla="*/ 1155134 h 1301751"/>
                <a:gd name="connsiteX25" fmla="*/ 1176339 w 1277939"/>
                <a:gd name="connsiteY25" fmla="*/ 1168401 h 1301751"/>
                <a:gd name="connsiteX26" fmla="*/ 1149351 w 1277939"/>
                <a:gd name="connsiteY26" fmla="*/ 1124178 h 1301751"/>
                <a:gd name="connsiteX27" fmla="*/ 1176339 w 1277939"/>
                <a:gd name="connsiteY27" fmla="*/ 1106488 h 1301751"/>
                <a:gd name="connsiteX28" fmla="*/ 1020763 w 1277939"/>
                <a:gd name="connsiteY28" fmla="*/ 1106488 h 1301751"/>
                <a:gd name="connsiteX29" fmla="*/ 1047751 w 1277939"/>
                <a:gd name="connsiteY29" fmla="*/ 1155134 h 1301751"/>
                <a:gd name="connsiteX30" fmla="*/ 1020763 w 1277939"/>
                <a:gd name="connsiteY30" fmla="*/ 1168401 h 1301751"/>
                <a:gd name="connsiteX31" fmla="*/ 993776 w 1277939"/>
                <a:gd name="connsiteY31" fmla="*/ 1124178 h 1301751"/>
                <a:gd name="connsiteX32" fmla="*/ 1020763 w 1277939"/>
                <a:gd name="connsiteY32" fmla="*/ 1106488 h 1301751"/>
                <a:gd name="connsiteX33" fmla="*/ 1251745 w 1277939"/>
                <a:gd name="connsiteY33" fmla="*/ 1062038 h 1301751"/>
                <a:gd name="connsiteX34" fmla="*/ 1277939 w 1277939"/>
                <a:gd name="connsiteY34" fmla="*/ 1106262 h 1301751"/>
                <a:gd name="connsiteX35" fmla="*/ 1277939 w 1277939"/>
                <a:gd name="connsiteY35" fmla="*/ 1110684 h 1301751"/>
                <a:gd name="connsiteX36" fmla="*/ 1251745 w 1277939"/>
                <a:gd name="connsiteY36" fmla="*/ 1123951 h 1301751"/>
                <a:gd name="connsiteX37" fmla="*/ 1225551 w 1277939"/>
                <a:gd name="connsiteY37" fmla="*/ 1079728 h 1301751"/>
                <a:gd name="connsiteX38" fmla="*/ 1251745 w 1277939"/>
                <a:gd name="connsiteY38" fmla="*/ 1062038 h 1301751"/>
                <a:gd name="connsiteX39" fmla="*/ 1096170 w 1277939"/>
                <a:gd name="connsiteY39" fmla="*/ 1062038 h 1301751"/>
                <a:gd name="connsiteX40" fmla="*/ 1122364 w 1277939"/>
                <a:gd name="connsiteY40" fmla="*/ 1110684 h 1301751"/>
                <a:gd name="connsiteX41" fmla="*/ 1096170 w 1277939"/>
                <a:gd name="connsiteY41" fmla="*/ 1123951 h 1301751"/>
                <a:gd name="connsiteX42" fmla="*/ 1069976 w 1277939"/>
                <a:gd name="connsiteY42" fmla="*/ 1079728 h 1301751"/>
                <a:gd name="connsiteX43" fmla="*/ 1096170 w 1277939"/>
                <a:gd name="connsiteY43" fmla="*/ 1062038 h 1301751"/>
                <a:gd name="connsiteX44" fmla="*/ 945357 w 1277939"/>
                <a:gd name="connsiteY44" fmla="*/ 1062038 h 1301751"/>
                <a:gd name="connsiteX45" fmla="*/ 971551 w 1277939"/>
                <a:gd name="connsiteY45" fmla="*/ 1110684 h 1301751"/>
                <a:gd name="connsiteX46" fmla="*/ 945357 w 1277939"/>
                <a:gd name="connsiteY46" fmla="*/ 1123951 h 1301751"/>
                <a:gd name="connsiteX47" fmla="*/ 919163 w 1277939"/>
                <a:gd name="connsiteY47" fmla="*/ 1079728 h 1301751"/>
                <a:gd name="connsiteX48" fmla="*/ 945357 w 1277939"/>
                <a:gd name="connsiteY48" fmla="*/ 1062038 h 1301751"/>
                <a:gd name="connsiteX49" fmla="*/ 1176339 w 1277939"/>
                <a:gd name="connsiteY49" fmla="*/ 1017588 h 1301751"/>
                <a:gd name="connsiteX50" fmla="*/ 1203326 w 1277939"/>
                <a:gd name="connsiteY50" fmla="*/ 1066234 h 1301751"/>
                <a:gd name="connsiteX51" fmla="*/ 1176339 w 1277939"/>
                <a:gd name="connsiteY51" fmla="*/ 1079501 h 1301751"/>
                <a:gd name="connsiteX52" fmla="*/ 1149351 w 1277939"/>
                <a:gd name="connsiteY52" fmla="*/ 1035278 h 1301751"/>
                <a:gd name="connsiteX53" fmla="*/ 1176339 w 1277939"/>
                <a:gd name="connsiteY53" fmla="*/ 1017588 h 1301751"/>
                <a:gd name="connsiteX54" fmla="*/ 1020763 w 1277939"/>
                <a:gd name="connsiteY54" fmla="*/ 1017588 h 1301751"/>
                <a:gd name="connsiteX55" fmla="*/ 1047751 w 1277939"/>
                <a:gd name="connsiteY55" fmla="*/ 1066234 h 1301751"/>
                <a:gd name="connsiteX56" fmla="*/ 1020763 w 1277939"/>
                <a:gd name="connsiteY56" fmla="*/ 1079501 h 1301751"/>
                <a:gd name="connsiteX57" fmla="*/ 993776 w 1277939"/>
                <a:gd name="connsiteY57" fmla="*/ 1035278 h 1301751"/>
                <a:gd name="connsiteX58" fmla="*/ 1020763 w 1277939"/>
                <a:gd name="connsiteY58" fmla="*/ 1017588 h 1301751"/>
                <a:gd name="connsiteX59" fmla="*/ 869950 w 1277939"/>
                <a:gd name="connsiteY59" fmla="*/ 1017588 h 1301751"/>
                <a:gd name="connsiteX60" fmla="*/ 896938 w 1277939"/>
                <a:gd name="connsiteY60" fmla="*/ 1066234 h 1301751"/>
                <a:gd name="connsiteX61" fmla="*/ 869950 w 1277939"/>
                <a:gd name="connsiteY61" fmla="*/ 1079501 h 1301751"/>
                <a:gd name="connsiteX62" fmla="*/ 842963 w 1277939"/>
                <a:gd name="connsiteY62" fmla="*/ 1035278 h 1301751"/>
                <a:gd name="connsiteX63" fmla="*/ 869950 w 1277939"/>
                <a:gd name="connsiteY63" fmla="*/ 1017588 h 1301751"/>
                <a:gd name="connsiteX64" fmla="*/ 1251745 w 1277939"/>
                <a:gd name="connsiteY64" fmla="*/ 973138 h 1301751"/>
                <a:gd name="connsiteX65" fmla="*/ 1277939 w 1277939"/>
                <a:gd name="connsiteY65" fmla="*/ 1021784 h 1301751"/>
                <a:gd name="connsiteX66" fmla="*/ 1251745 w 1277939"/>
                <a:gd name="connsiteY66" fmla="*/ 1035051 h 1301751"/>
                <a:gd name="connsiteX67" fmla="*/ 1225551 w 1277939"/>
                <a:gd name="connsiteY67" fmla="*/ 990828 h 1301751"/>
                <a:gd name="connsiteX68" fmla="*/ 1251745 w 1277939"/>
                <a:gd name="connsiteY68" fmla="*/ 973138 h 1301751"/>
                <a:gd name="connsiteX69" fmla="*/ 1096170 w 1277939"/>
                <a:gd name="connsiteY69" fmla="*/ 973138 h 1301751"/>
                <a:gd name="connsiteX70" fmla="*/ 1122364 w 1277939"/>
                <a:gd name="connsiteY70" fmla="*/ 1021784 h 1301751"/>
                <a:gd name="connsiteX71" fmla="*/ 1096170 w 1277939"/>
                <a:gd name="connsiteY71" fmla="*/ 1035051 h 1301751"/>
                <a:gd name="connsiteX72" fmla="*/ 1069976 w 1277939"/>
                <a:gd name="connsiteY72" fmla="*/ 990828 h 1301751"/>
                <a:gd name="connsiteX73" fmla="*/ 1096170 w 1277939"/>
                <a:gd name="connsiteY73" fmla="*/ 973138 h 1301751"/>
                <a:gd name="connsiteX74" fmla="*/ 945357 w 1277939"/>
                <a:gd name="connsiteY74" fmla="*/ 973138 h 1301751"/>
                <a:gd name="connsiteX75" fmla="*/ 971551 w 1277939"/>
                <a:gd name="connsiteY75" fmla="*/ 1021784 h 1301751"/>
                <a:gd name="connsiteX76" fmla="*/ 945357 w 1277939"/>
                <a:gd name="connsiteY76" fmla="*/ 1035051 h 1301751"/>
                <a:gd name="connsiteX77" fmla="*/ 919163 w 1277939"/>
                <a:gd name="connsiteY77" fmla="*/ 990828 h 1301751"/>
                <a:gd name="connsiteX78" fmla="*/ 945357 w 1277939"/>
                <a:gd name="connsiteY78" fmla="*/ 973138 h 1301751"/>
                <a:gd name="connsiteX79" fmla="*/ 789782 w 1277939"/>
                <a:gd name="connsiteY79" fmla="*/ 973138 h 1301751"/>
                <a:gd name="connsiteX80" fmla="*/ 794147 w 1277939"/>
                <a:gd name="connsiteY80" fmla="*/ 973138 h 1301751"/>
                <a:gd name="connsiteX81" fmla="*/ 815976 w 1277939"/>
                <a:gd name="connsiteY81" fmla="*/ 1021784 h 1301751"/>
                <a:gd name="connsiteX82" fmla="*/ 794147 w 1277939"/>
                <a:gd name="connsiteY82" fmla="*/ 1035051 h 1301751"/>
                <a:gd name="connsiteX83" fmla="*/ 789782 w 1277939"/>
                <a:gd name="connsiteY83" fmla="*/ 1035051 h 1301751"/>
                <a:gd name="connsiteX84" fmla="*/ 763588 w 1277939"/>
                <a:gd name="connsiteY84" fmla="*/ 990828 h 1301751"/>
                <a:gd name="connsiteX85" fmla="*/ 789782 w 1277939"/>
                <a:gd name="connsiteY85" fmla="*/ 973138 h 1301751"/>
                <a:gd name="connsiteX86" fmla="*/ 1176339 w 1277939"/>
                <a:gd name="connsiteY86" fmla="*/ 928688 h 1301751"/>
                <a:gd name="connsiteX87" fmla="*/ 1203326 w 1277939"/>
                <a:gd name="connsiteY87" fmla="*/ 977334 h 1301751"/>
                <a:gd name="connsiteX88" fmla="*/ 1176339 w 1277939"/>
                <a:gd name="connsiteY88" fmla="*/ 990601 h 1301751"/>
                <a:gd name="connsiteX89" fmla="*/ 1149351 w 1277939"/>
                <a:gd name="connsiteY89" fmla="*/ 946378 h 1301751"/>
                <a:gd name="connsiteX90" fmla="*/ 1176339 w 1277939"/>
                <a:gd name="connsiteY90" fmla="*/ 928688 h 1301751"/>
                <a:gd name="connsiteX91" fmla="*/ 1020763 w 1277939"/>
                <a:gd name="connsiteY91" fmla="*/ 928688 h 1301751"/>
                <a:gd name="connsiteX92" fmla="*/ 1047751 w 1277939"/>
                <a:gd name="connsiteY92" fmla="*/ 977334 h 1301751"/>
                <a:gd name="connsiteX93" fmla="*/ 1020763 w 1277939"/>
                <a:gd name="connsiteY93" fmla="*/ 990601 h 1301751"/>
                <a:gd name="connsiteX94" fmla="*/ 993776 w 1277939"/>
                <a:gd name="connsiteY94" fmla="*/ 946378 h 1301751"/>
                <a:gd name="connsiteX95" fmla="*/ 1020763 w 1277939"/>
                <a:gd name="connsiteY95" fmla="*/ 928688 h 1301751"/>
                <a:gd name="connsiteX96" fmla="*/ 869950 w 1277939"/>
                <a:gd name="connsiteY96" fmla="*/ 928688 h 1301751"/>
                <a:gd name="connsiteX97" fmla="*/ 896938 w 1277939"/>
                <a:gd name="connsiteY97" fmla="*/ 977334 h 1301751"/>
                <a:gd name="connsiteX98" fmla="*/ 869950 w 1277939"/>
                <a:gd name="connsiteY98" fmla="*/ 990601 h 1301751"/>
                <a:gd name="connsiteX99" fmla="*/ 842963 w 1277939"/>
                <a:gd name="connsiteY99" fmla="*/ 946378 h 1301751"/>
                <a:gd name="connsiteX100" fmla="*/ 869950 w 1277939"/>
                <a:gd name="connsiteY100" fmla="*/ 928688 h 1301751"/>
                <a:gd name="connsiteX101" fmla="*/ 714375 w 1277939"/>
                <a:gd name="connsiteY101" fmla="*/ 928688 h 1301751"/>
                <a:gd name="connsiteX102" fmla="*/ 714375 w 1277939"/>
                <a:gd name="connsiteY102" fmla="*/ 933110 h 1301751"/>
                <a:gd name="connsiteX103" fmla="*/ 741363 w 1277939"/>
                <a:gd name="connsiteY103" fmla="*/ 977334 h 1301751"/>
                <a:gd name="connsiteX104" fmla="*/ 714375 w 1277939"/>
                <a:gd name="connsiteY104" fmla="*/ 990601 h 1301751"/>
                <a:gd name="connsiteX105" fmla="*/ 687388 w 1277939"/>
                <a:gd name="connsiteY105" fmla="*/ 946378 h 1301751"/>
                <a:gd name="connsiteX106" fmla="*/ 714375 w 1277939"/>
                <a:gd name="connsiteY106" fmla="*/ 928688 h 1301751"/>
                <a:gd name="connsiteX107" fmla="*/ 638970 w 1277939"/>
                <a:gd name="connsiteY107" fmla="*/ 888683 h 1301751"/>
                <a:gd name="connsiteX108" fmla="*/ 665164 w 1277939"/>
                <a:gd name="connsiteY108" fmla="*/ 933133 h 1301751"/>
                <a:gd name="connsiteX109" fmla="*/ 638970 w 1277939"/>
                <a:gd name="connsiteY109" fmla="*/ 946468 h 1301751"/>
                <a:gd name="connsiteX110" fmla="*/ 612776 w 1277939"/>
                <a:gd name="connsiteY110" fmla="*/ 902018 h 1301751"/>
                <a:gd name="connsiteX111" fmla="*/ 638970 w 1277939"/>
                <a:gd name="connsiteY111" fmla="*/ 888683 h 1301751"/>
                <a:gd name="connsiteX112" fmla="*/ 1096170 w 1277939"/>
                <a:gd name="connsiteY112" fmla="*/ 884238 h 1301751"/>
                <a:gd name="connsiteX113" fmla="*/ 1122364 w 1277939"/>
                <a:gd name="connsiteY113" fmla="*/ 932884 h 1301751"/>
                <a:gd name="connsiteX114" fmla="*/ 1096170 w 1277939"/>
                <a:gd name="connsiteY114" fmla="*/ 946151 h 1301751"/>
                <a:gd name="connsiteX115" fmla="*/ 1069976 w 1277939"/>
                <a:gd name="connsiteY115" fmla="*/ 901928 h 1301751"/>
                <a:gd name="connsiteX116" fmla="*/ 1096170 w 1277939"/>
                <a:gd name="connsiteY116" fmla="*/ 884238 h 1301751"/>
                <a:gd name="connsiteX117" fmla="*/ 945357 w 1277939"/>
                <a:gd name="connsiteY117" fmla="*/ 884238 h 1301751"/>
                <a:gd name="connsiteX118" fmla="*/ 971551 w 1277939"/>
                <a:gd name="connsiteY118" fmla="*/ 932884 h 1301751"/>
                <a:gd name="connsiteX119" fmla="*/ 945357 w 1277939"/>
                <a:gd name="connsiteY119" fmla="*/ 946151 h 1301751"/>
                <a:gd name="connsiteX120" fmla="*/ 919163 w 1277939"/>
                <a:gd name="connsiteY120" fmla="*/ 901928 h 1301751"/>
                <a:gd name="connsiteX121" fmla="*/ 945357 w 1277939"/>
                <a:gd name="connsiteY121" fmla="*/ 884238 h 1301751"/>
                <a:gd name="connsiteX122" fmla="*/ 789782 w 1277939"/>
                <a:gd name="connsiteY122" fmla="*/ 884238 h 1301751"/>
                <a:gd name="connsiteX123" fmla="*/ 794147 w 1277939"/>
                <a:gd name="connsiteY123" fmla="*/ 884238 h 1301751"/>
                <a:gd name="connsiteX124" fmla="*/ 815976 w 1277939"/>
                <a:gd name="connsiteY124" fmla="*/ 932884 h 1301751"/>
                <a:gd name="connsiteX125" fmla="*/ 794147 w 1277939"/>
                <a:gd name="connsiteY125" fmla="*/ 946151 h 1301751"/>
                <a:gd name="connsiteX126" fmla="*/ 789782 w 1277939"/>
                <a:gd name="connsiteY126" fmla="*/ 946151 h 1301751"/>
                <a:gd name="connsiteX127" fmla="*/ 763588 w 1277939"/>
                <a:gd name="connsiteY127" fmla="*/ 901928 h 1301751"/>
                <a:gd name="connsiteX128" fmla="*/ 789782 w 1277939"/>
                <a:gd name="connsiteY128" fmla="*/ 884238 h 1301751"/>
                <a:gd name="connsiteX129" fmla="*/ 1251744 w 1277939"/>
                <a:gd name="connsiteY129" fmla="*/ 884237 h 1301751"/>
                <a:gd name="connsiteX130" fmla="*/ 1277938 w 1277939"/>
                <a:gd name="connsiteY130" fmla="*/ 932883 h 1301751"/>
                <a:gd name="connsiteX131" fmla="*/ 1251744 w 1277939"/>
                <a:gd name="connsiteY131" fmla="*/ 946150 h 1301751"/>
                <a:gd name="connsiteX132" fmla="*/ 1225550 w 1277939"/>
                <a:gd name="connsiteY132" fmla="*/ 901927 h 1301751"/>
                <a:gd name="connsiteX133" fmla="*/ 1251744 w 1277939"/>
                <a:gd name="connsiteY133" fmla="*/ 884237 h 1301751"/>
                <a:gd name="connsiteX134" fmla="*/ 563563 w 1277939"/>
                <a:gd name="connsiteY134" fmla="*/ 842963 h 1301751"/>
                <a:gd name="connsiteX135" fmla="*/ 590551 w 1277939"/>
                <a:gd name="connsiteY135" fmla="*/ 888320 h 1301751"/>
                <a:gd name="connsiteX136" fmla="*/ 563563 w 1277939"/>
                <a:gd name="connsiteY136" fmla="*/ 906463 h 1301751"/>
                <a:gd name="connsiteX137" fmla="*/ 563563 w 1277939"/>
                <a:gd name="connsiteY137" fmla="*/ 901927 h 1301751"/>
                <a:gd name="connsiteX138" fmla="*/ 536576 w 1277939"/>
                <a:gd name="connsiteY138" fmla="*/ 856570 h 1301751"/>
                <a:gd name="connsiteX139" fmla="*/ 563563 w 1277939"/>
                <a:gd name="connsiteY139" fmla="*/ 842963 h 1301751"/>
                <a:gd name="connsiteX140" fmla="*/ 1020763 w 1277939"/>
                <a:gd name="connsiteY140" fmla="*/ 839788 h 1301751"/>
                <a:gd name="connsiteX141" fmla="*/ 1047751 w 1277939"/>
                <a:gd name="connsiteY141" fmla="*/ 888434 h 1301751"/>
                <a:gd name="connsiteX142" fmla="*/ 1020763 w 1277939"/>
                <a:gd name="connsiteY142" fmla="*/ 901701 h 1301751"/>
                <a:gd name="connsiteX143" fmla="*/ 993776 w 1277939"/>
                <a:gd name="connsiteY143" fmla="*/ 857478 h 1301751"/>
                <a:gd name="connsiteX144" fmla="*/ 1020763 w 1277939"/>
                <a:gd name="connsiteY144" fmla="*/ 839788 h 1301751"/>
                <a:gd name="connsiteX145" fmla="*/ 869950 w 1277939"/>
                <a:gd name="connsiteY145" fmla="*/ 839788 h 1301751"/>
                <a:gd name="connsiteX146" fmla="*/ 896938 w 1277939"/>
                <a:gd name="connsiteY146" fmla="*/ 888434 h 1301751"/>
                <a:gd name="connsiteX147" fmla="*/ 869950 w 1277939"/>
                <a:gd name="connsiteY147" fmla="*/ 901701 h 1301751"/>
                <a:gd name="connsiteX148" fmla="*/ 842963 w 1277939"/>
                <a:gd name="connsiteY148" fmla="*/ 857478 h 1301751"/>
                <a:gd name="connsiteX149" fmla="*/ 869950 w 1277939"/>
                <a:gd name="connsiteY149" fmla="*/ 839788 h 1301751"/>
                <a:gd name="connsiteX150" fmla="*/ 714375 w 1277939"/>
                <a:gd name="connsiteY150" fmla="*/ 839788 h 1301751"/>
                <a:gd name="connsiteX151" fmla="*/ 714375 w 1277939"/>
                <a:gd name="connsiteY151" fmla="*/ 844210 h 1301751"/>
                <a:gd name="connsiteX152" fmla="*/ 741363 w 1277939"/>
                <a:gd name="connsiteY152" fmla="*/ 888434 h 1301751"/>
                <a:gd name="connsiteX153" fmla="*/ 714375 w 1277939"/>
                <a:gd name="connsiteY153" fmla="*/ 901701 h 1301751"/>
                <a:gd name="connsiteX154" fmla="*/ 687388 w 1277939"/>
                <a:gd name="connsiteY154" fmla="*/ 857478 h 1301751"/>
                <a:gd name="connsiteX155" fmla="*/ 714375 w 1277939"/>
                <a:gd name="connsiteY155" fmla="*/ 839788 h 1301751"/>
                <a:gd name="connsiteX156" fmla="*/ 1176338 w 1277939"/>
                <a:gd name="connsiteY156" fmla="*/ 839787 h 1301751"/>
                <a:gd name="connsiteX157" fmla="*/ 1203325 w 1277939"/>
                <a:gd name="connsiteY157" fmla="*/ 888433 h 1301751"/>
                <a:gd name="connsiteX158" fmla="*/ 1176338 w 1277939"/>
                <a:gd name="connsiteY158" fmla="*/ 901700 h 1301751"/>
                <a:gd name="connsiteX159" fmla="*/ 1149350 w 1277939"/>
                <a:gd name="connsiteY159" fmla="*/ 857477 h 1301751"/>
                <a:gd name="connsiteX160" fmla="*/ 1176338 w 1277939"/>
                <a:gd name="connsiteY160" fmla="*/ 839787 h 1301751"/>
                <a:gd name="connsiteX161" fmla="*/ 638970 w 1277939"/>
                <a:gd name="connsiteY161" fmla="*/ 799783 h 1301751"/>
                <a:gd name="connsiteX162" fmla="*/ 665164 w 1277939"/>
                <a:gd name="connsiteY162" fmla="*/ 844233 h 1301751"/>
                <a:gd name="connsiteX163" fmla="*/ 638970 w 1277939"/>
                <a:gd name="connsiteY163" fmla="*/ 857568 h 1301751"/>
                <a:gd name="connsiteX164" fmla="*/ 612776 w 1277939"/>
                <a:gd name="connsiteY164" fmla="*/ 813118 h 1301751"/>
                <a:gd name="connsiteX165" fmla="*/ 638970 w 1277939"/>
                <a:gd name="connsiteY165" fmla="*/ 799783 h 1301751"/>
                <a:gd name="connsiteX166" fmla="*/ 488157 w 1277939"/>
                <a:gd name="connsiteY166" fmla="*/ 798513 h 1301751"/>
                <a:gd name="connsiteX167" fmla="*/ 514351 w 1277939"/>
                <a:gd name="connsiteY167" fmla="*/ 843870 h 1301751"/>
                <a:gd name="connsiteX168" fmla="*/ 488157 w 1277939"/>
                <a:gd name="connsiteY168" fmla="*/ 862013 h 1301751"/>
                <a:gd name="connsiteX169" fmla="*/ 461963 w 1277939"/>
                <a:gd name="connsiteY169" fmla="*/ 812120 h 1301751"/>
                <a:gd name="connsiteX170" fmla="*/ 488157 w 1277939"/>
                <a:gd name="connsiteY170" fmla="*/ 798513 h 1301751"/>
                <a:gd name="connsiteX171" fmla="*/ 945357 w 1277939"/>
                <a:gd name="connsiteY171" fmla="*/ 795338 h 1301751"/>
                <a:gd name="connsiteX172" fmla="*/ 971551 w 1277939"/>
                <a:gd name="connsiteY172" fmla="*/ 843984 h 1301751"/>
                <a:gd name="connsiteX173" fmla="*/ 945357 w 1277939"/>
                <a:gd name="connsiteY173" fmla="*/ 857251 h 1301751"/>
                <a:gd name="connsiteX174" fmla="*/ 919163 w 1277939"/>
                <a:gd name="connsiteY174" fmla="*/ 813028 h 1301751"/>
                <a:gd name="connsiteX175" fmla="*/ 945357 w 1277939"/>
                <a:gd name="connsiteY175" fmla="*/ 795338 h 1301751"/>
                <a:gd name="connsiteX176" fmla="*/ 789782 w 1277939"/>
                <a:gd name="connsiteY176" fmla="*/ 795338 h 1301751"/>
                <a:gd name="connsiteX177" fmla="*/ 794147 w 1277939"/>
                <a:gd name="connsiteY177" fmla="*/ 799760 h 1301751"/>
                <a:gd name="connsiteX178" fmla="*/ 815976 w 1277939"/>
                <a:gd name="connsiteY178" fmla="*/ 843984 h 1301751"/>
                <a:gd name="connsiteX179" fmla="*/ 794147 w 1277939"/>
                <a:gd name="connsiteY179" fmla="*/ 857251 h 1301751"/>
                <a:gd name="connsiteX180" fmla="*/ 789782 w 1277939"/>
                <a:gd name="connsiteY180" fmla="*/ 857251 h 1301751"/>
                <a:gd name="connsiteX181" fmla="*/ 763588 w 1277939"/>
                <a:gd name="connsiteY181" fmla="*/ 813028 h 1301751"/>
                <a:gd name="connsiteX182" fmla="*/ 789782 w 1277939"/>
                <a:gd name="connsiteY182" fmla="*/ 795338 h 1301751"/>
                <a:gd name="connsiteX183" fmla="*/ 1251744 w 1277939"/>
                <a:gd name="connsiteY183" fmla="*/ 795337 h 1301751"/>
                <a:gd name="connsiteX184" fmla="*/ 1277938 w 1277939"/>
                <a:gd name="connsiteY184" fmla="*/ 843983 h 1301751"/>
                <a:gd name="connsiteX185" fmla="*/ 1251744 w 1277939"/>
                <a:gd name="connsiteY185" fmla="*/ 857250 h 1301751"/>
                <a:gd name="connsiteX186" fmla="*/ 1225550 w 1277939"/>
                <a:gd name="connsiteY186" fmla="*/ 813027 h 1301751"/>
                <a:gd name="connsiteX187" fmla="*/ 1251744 w 1277939"/>
                <a:gd name="connsiteY187" fmla="*/ 795337 h 1301751"/>
                <a:gd name="connsiteX188" fmla="*/ 1096169 w 1277939"/>
                <a:gd name="connsiteY188" fmla="*/ 795337 h 1301751"/>
                <a:gd name="connsiteX189" fmla="*/ 1122363 w 1277939"/>
                <a:gd name="connsiteY189" fmla="*/ 843983 h 1301751"/>
                <a:gd name="connsiteX190" fmla="*/ 1096169 w 1277939"/>
                <a:gd name="connsiteY190" fmla="*/ 857250 h 1301751"/>
                <a:gd name="connsiteX191" fmla="*/ 1069975 w 1277939"/>
                <a:gd name="connsiteY191" fmla="*/ 813027 h 1301751"/>
                <a:gd name="connsiteX192" fmla="*/ 1096169 w 1277939"/>
                <a:gd name="connsiteY192" fmla="*/ 795337 h 1301751"/>
                <a:gd name="connsiteX193" fmla="*/ 714375 w 1277939"/>
                <a:gd name="connsiteY193" fmla="*/ 755333 h 1301751"/>
                <a:gd name="connsiteX194" fmla="*/ 741363 w 1277939"/>
                <a:gd name="connsiteY194" fmla="*/ 799783 h 1301751"/>
                <a:gd name="connsiteX195" fmla="*/ 714375 w 1277939"/>
                <a:gd name="connsiteY195" fmla="*/ 813118 h 1301751"/>
                <a:gd name="connsiteX196" fmla="*/ 687388 w 1277939"/>
                <a:gd name="connsiteY196" fmla="*/ 768668 h 1301751"/>
                <a:gd name="connsiteX197" fmla="*/ 714375 w 1277939"/>
                <a:gd name="connsiteY197" fmla="*/ 755333 h 1301751"/>
                <a:gd name="connsiteX198" fmla="*/ 563563 w 1277939"/>
                <a:gd name="connsiteY198" fmla="*/ 754063 h 1301751"/>
                <a:gd name="connsiteX199" fmla="*/ 590551 w 1277939"/>
                <a:gd name="connsiteY199" fmla="*/ 799420 h 1301751"/>
                <a:gd name="connsiteX200" fmla="*/ 563563 w 1277939"/>
                <a:gd name="connsiteY200" fmla="*/ 817563 h 1301751"/>
                <a:gd name="connsiteX201" fmla="*/ 563563 w 1277939"/>
                <a:gd name="connsiteY201" fmla="*/ 813027 h 1301751"/>
                <a:gd name="connsiteX202" fmla="*/ 536576 w 1277939"/>
                <a:gd name="connsiteY202" fmla="*/ 767670 h 1301751"/>
                <a:gd name="connsiteX203" fmla="*/ 563563 w 1277939"/>
                <a:gd name="connsiteY203" fmla="*/ 754063 h 1301751"/>
                <a:gd name="connsiteX204" fmla="*/ 407988 w 1277939"/>
                <a:gd name="connsiteY204" fmla="*/ 754063 h 1301751"/>
                <a:gd name="connsiteX205" fmla="*/ 434976 w 1277939"/>
                <a:gd name="connsiteY205" fmla="*/ 799420 h 1301751"/>
                <a:gd name="connsiteX206" fmla="*/ 407988 w 1277939"/>
                <a:gd name="connsiteY206" fmla="*/ 817563 h 1301751"/>
                <a:gd name="connsiteX207" fmla="*/ 381001 w 1277939"/>
                <a:gd name="connsiteY207" fmla="*/ 767670 h 1301751"/>
                <a:gd name="connsiteX208" fmla="*/ 407988 w 1277939"/>
                <a:gd name="connsiteY208" fmla="*/ 754063 h 1301751"/>
                <a:gd name="connsiteX209" fmla="*/ 1020763 w 1277939"/>
                <a:gd name="connsiteY209" fmla="*/ 750888 h 1301751"/>
                <a:gd name="connsiteX210" fmla="*/ 1047751 w 1277939"/>
                <a:gd name="connsiteY210" fmla="*/ 799534 h 1301751"/>
                <a:gd name="connsiteX211" fmla="*/ 1020763 w 1277939"/>
                <a:gd name="connsiteY211" fmla="*/ 812801 h 1301751"/>
                <a:gd name="connsiteX212" fmla="*/ 993776 w 1277939"/>
                <a:gd name="connsiteY212" fmla="*/ 768578 h 1301751"/>
                <a:gd name="connsiteX213" fmla="*/ 1020763 w 1277939"/>
                <a:gd name="connsiteY213" fmla="*/ 750888 h 1301751"/>
                <a:gd name="connsiteX214" fmla="*/ 869950 w 1277939"/>
                <a:gd name="connsiteY214" fmla="*/ 750888 h 1301751"/>
                <a:gd name="connsiteX215" fmla="*/ 896938 w 1277939"/>
                <a:gd name="connsiteY215" fmla="*/ 799534 h 1301751"/>
                <a:gd name="connsiteX216" fmla="*/ 869950 w 1277939"/>
                <a:gd name="connsiteY216" fmla="*/ 812801 h 1301751"/>
                <a:gd name="connsiteX217" fmla="*/ 842963 w 1277939"/>
                <a:gd name="connsiteY217" fmla="*/ 768578 h 1301751"/>
                <a:gd name="connsiteX218" fmla="*/ 869950 w 1277939"/>
                <a:gd name="connsiteY218" fmla="*/ 750888 h 1301751"/>
                <a:gd name="connsiteX219" fmla="*/ 1176338 w 1277939"/>
                <a:gd name="connsiteY219" fmla="*/ 750887 h 1301751"/>
                <a:gd name="connsiteX220" fmla="*/ 1203325 w 1277939"/>
                <a:gd name="connsiteY220" fmla="*/ 799533 h 1301751"/>
                <a:gd name="connsiteX221" fmla="*/ 1176338 w 1277939"/>
                <a:gd name="connsiteY221" fmla="*/ 812800 h 1301751"/>
                <a:gd name="connsiteX222" fmla="*/ 1149350 w 1277939"/>
                <a:gd name="connsiteY222" fmla="*/ 768577 h 1301751"/>
                <a:gd name="connsiteX223" fmla="*/ 1176338 w 1277939"/>
                <a:gd name="connsiteY223" fmla="*/ 750887 h 1301751"/>
                <a:gd name="connsiteX224" fmla="*/ 638970 w 1277939"/>
                <a:gd name="connsiteY224" fmla="*/ 709613 h 1301751"/>
                <a:gd name="connsiteX225" fmla="*/ 665164 w 1277939"/>
                <a:gd name="connsiteY225" fmla="*/ 754970 h 1301751"/>
                <a:gd name="connsiteX226" fmla="*/ 638970 w 1277939"/>
                <a:gd name="connsiteY226" fmla="*/ 773113 h 1301751"/>
                <a:gd name="connsiteX227" fmla="*/ 638970 w 1277939"/>
                <a:gd name="connsiteY227" fmla="*/ 768577 h 1301751"/>
                <a:gd name="connsiteX228" fmla="*/ 612776 w 1277939"/>
                <a:gd name="connsiteY228" fmla="*/ 723220 h 1301751"/>
                <a:gd name="connsiteX229" fmla="*/ 638970 w 1277939"/>
                <a:gd name="connsiteY229" fmla="*/ 709613 h 1301751"/>
                <a:gd name="connsiteX230" fmla="*/ 488157 w 1277939"/>
                <a:gd name="connsiteY230" fmla="*/ 709613 h 1301751"/>
                <a:gd name="connsiteX231" fmla="*/ 514351 w 1277939"/>
                <a:gd name="connsiteY231" fmla="*/ 754970 h 1301751"/>
                <a:gd name="connsiteX232" fmla="*/ 488157 w 1277939"/>
                <a:gd name="connsiteY232" fmla="*/ 773113 h 1301751"/>
                <a:gd name="connsiteX233" fmla="*/ 461963 w 1277939"/>
                <a:gd name="connsiteY233" fmla="*/ 723220 h 1301751"/>
                <a:gd name="connsiteX234" fmla="*/ 488157 w 1277939"/>
                <a:gd name="connsiteY234" fmla="*/ 709613 h 1301751"/>
                <a:gd name="connsiteX235" fmla="*/ 332582 w 1277939"/>
                <a:gd name="connsiteY235" fmla="*/ 709613 h 1301751"/>
                <a:gd name="connsiteX236" fmla="*/ 358776 w 1277939"/>
                <a:gd name="connsiteY236" fmla="*/ 754970 h 1301751"/>
                <a:gd name="connsiteX237" fmla="*/ 332582 w 1277939"/>
                <a:gd name="connsiteY237" fmla="*/ 773113 h 1301751"/>
                <a:gd name="connsiteX238" fmla="*/ 306388 w 1277939"/>
                <a:gd name="connsiteY238" fmla="*/ 723220 h 1301751"/>
                <a:gd name="connsiteX239" fmla="*/ 332582 w 1277939"/>
                <a:gd name="connsiteY239" fmla="*/ 709613 h 1301751"/>
                <a:gd name="connsiteX240" fmla="*/ 945357 w 1277939"/>
                <a:gd name="connsiteY240" fmla="*/ 706438 h 1301751"/>
                <a:gd name="connsiteX241" fmla="*/ 971551 w 1277939"/>
                <a:gd name="connsiteY241" fmla="*/ 755084 h 1301751"/>
                <a:gd name="connsiteX242" fmla="*/ 945357 w 1277939"/>
                <a:gd name="connsiteY242" fmla="*/ 768351 h 1301751"/>
                <a:gd name="connsiteX243" fmla="*/ 919163 w 1277939"/>
                <a:gd name="connsiteY243" fmla="*/ 724128 h 1301751"/>
                <a:gd name="connsiteX244" fmla="*/ 945357 w 1277939"/>
                <a:gd name="connsiteY244" fmla="*/ 706438 h 1301751"/>
                <a:gd name="connsiteX245" fmla="*/ 789782 w 1277939"/>
                <a:gd name="connsiteY245" fmla="*/ 706438 h 1301751"/>
                <a:gd name="connsiteX246" fmla="*/ 794147 w 1277939"/>
                <a:gd name="connsiteY246" fmla="*/ 710860 h 1301751"/>
                <a:gd name="connsiteX247" fmla="*/ 815976 w 1277939"/>
                <a:gd name="connsiteY247" fmla="*/ 755084 h 1301751"/>
                <a:gd name="connsiteX248" fmla="*/ 794147 w 1277939"/>
                <a:gd name="connsiteY248" fmla="*/ 768351 h 1301751"/>
                <a:gd name="connsiteX249" fmla="*/ 789782 w 1277939"/>
                <a:gd name="connsiteY249" fmla="*/ 768351 h 1301751"/>
                <a:gd name="connsiteX250" fmla="*/ 763588 w 1277939"/>
                <a:gd name="connsiteY250" fmla="*/ 724128 h 1301751"/>
                <a:gd name="connsiteX251" fmla="*/ 789782 w 1277939"/>
                <a:gd name="connsiteY251" fmla="*/ 706438 h 1301751"/>
                <a:gd name="connsiteX252" fmla="*/ 1251744 w 1277939"/>
                <a:gd name="connsiteY252" fmla="*/ 706437 h 1301751"/>
                <a:gd name="connsiteX253" fmla="*/ 1277938 w 1277939"/>
                <a:gd name="connsiteY253" fmla="*/ 755083 h 1301751"/>
                <a:gd name="connsiteX254" fmla="*/ 1251744 w 1277939"/>
                <a:gd name="connsiteY254" fmla="*/ 768350 h 1301751"/>
                <a:gd name="connsiteX255" fmla="*/ 1225550 w 1277939"/>
                <a:gd name="connsiteY255" fmla="*/ 724127 h 1301751"/>
                <a:gd name="connsiteX256" fmla="*/ 1251744 w 1277939"/>
                <a:gd name="connsiteY256" fmla="*/ 706437 h 1301751"/>
                <a:gd name="connsiteX257" fmla="*/ 1096169 w 1277939"/>
                <a:gd name="connsiteY257" fmla="*/ 706437 h 1301751"/>
                <a:gd name="connsiteX258" fmla="*/ 1122363 w 1277939"/>
                <a:gd name="connsiteY258" fmla="*/ 755083 h 1301751"/>
                <a:gd name="connsiteX259" fmla="*/ 1096169 w 1277939"/>
                <a:gd name="connsiteY259" fmla="*/ 768350 h 1301751"/>
                <a:gd name="connsiteX260" fmla="*/ 1069975 w 1277939"/>
                <a:gd name="connsiteY260" fmla="*/ 724127 h 1301751"/>
                <a:gd name="connsiteX261" fmla="*/ 1096169 w 1277939"/>
                <a:gd name="connsiteY261" fmla="*/ 706437 h 1301751"/>
                <a:gd name="connsiteX262" fmla="*/ 714375 w 1277939"/>
                <a:gd name="connsiteY262" fmla="*/ 666433 h 1301751"/>
                <a:gd name="connsiteX263" fmla="*/ 741363 w 1277939"/>
                <a:gd name="connsiteY263" fmla="*/ 710883 h 1301751"/>
                <a:gd name="connsiteX264" fmla="*/ 714375 w 1277939"/>
                <a:gd name="connsiteY264" fmla="*/ 724218 h 1301751"/>
                <a:gd name="connsiteX265" fmla="*/ 687388 w 1277939"/>
                <a:gd name="connsiteY265" fmla="*/ 679768 h 1301751"/>
                <a:gd name="connsiteX266" fmla="*/ 714375 w 1277939"/>
                <a:gd name="connsiteY266" fmla="*/ 666433 h 1301751"/>
                <a:gd name="connsiteX267" fmla="*/ 563564 w 1277939"/>
                <a:gd name="connsiteY267" fmla="*/ 665163 h 1301751"/>
                <a:gd name="connsiteX268" fmla="*/ 590551 w 1277939"/>
                <a:gd name="connsiteY268" fmla="*/ 710520 h 1301751"/>
                <a:gd name="connsiteX269" fmla="*/ 563564 w 1277939"/>
                <a:gd name="connsiteY269" fmla="*/ 728663 h 1301751"/>
                <a:gd name="connsiteX270" fmla="*/ 536576 w 1277939"/>
                <a:gd name="connsiteY270" fmla="*/ 678770 h 1301751"/>
                <a:gd name="connsiteX271" fmla="*/ 563564 w 1277939"/>
                <a:gd name="connsiteY271" fmla="*/ 665163 h 1301751"/>
                <a:gd name="connsiteX272" fmla="*/ 407989 w 1277939"/>
                <a:gd name="connsiteY272" fmla="*/ 665163 h 1301751"/>
                <a:gd name="connsiteX273" fmla="*/ 434976 w 1277939"/>
                <a:gd name="connsiteY273" fmla="*/ 710520 h 1301751"/>
                <a:gd name="connsiteX274" fmla="*/ 407989 w 1277939"/>
                <a:gd name="connsiteY274" fmla="*/ 728663 h 1301751"/>
                <a:gd name="connsiteX275" fmla="*/ 381001 w 1277939"/>
                <a:gd name="connsiteY275" fmla="*/ 678770 h 1301751"/>
                <a:gd name="connsiteX276" fmla="*/ 407989 w 1277939"/>
                <a:gd name="connsiteY276" fmla="*/ 665163 h 1301751"/>
                <a:gd name="connsiteX277" fmla="*/ 257175 w 1277939"/>
                <a:gd name="connsiteY277" fmla="*/ 665162 h 1301751"/>
                <a:gd name="connsiteX278" fmla="*/ 284163 w 1277939"/>
                <a:gd name="connsiteY278" fmla="*/ 710519 h 1301751"/>
                <a:gd name="connsiteX279" fmla="*/ 257175 w 1277939"/>
                <a:gd name="connsiteY279" fmla="*/ 728662 h 1301751"/>
                <a:gd name="connsiteX280" fmla="*/ 230188 w 1277939"/>
                <a:gd name="connsiteY280" fmla="*/ 678769 h 1301751"/>
                <a:gd name="connsiteX281" fmla="*/ 257175 w 1277939"/>
                <a:gd name="connsiteY281" fmla="*/ 665162 h 1301751"/>
                <a:gd name="connsiteX282" fmla="*/ 869950 w 1277939"/>
                <a:gd name="connsiteY282" fmla="*/ 661988 h 1301751"/>
                <a:gd name="connsiteX283" fmla="*/ 869950 w 1277939"/>
                <a:gd name="connsiteY283" fmla="*/ 666410 h 1301751"/>
                <a:gd name="connsiteX284" fmla="*/ 896938 w 1277939"/>
                <a:gd name="connsiteY284" fmla="*/ 710634 h 1301751"/>
                <a:gd name="connsiteX285" fmla="*/ 869950 w 1277939"/>
                <a:gd name="connsiteY285" fmla="*/ 723901 h 1301751"/>
                <a:gd name="connsiteX286" fmla="*/ 842963 w 1277939"/>
                <a:gd name="connsiteY286" fmla="*/ 679678 h 1301751"/>
                <a:gd name="connsiteX287" fmla="*/ 869950 w 1277939"/>
                <a:gd name="connsiteY287" fmla="*/ 661988 h 1301751"/>
                <a:gd name="connsiteX288" fmla="*/ 1176338 w 1277939"/>
                <a:gd name="connsiteY288" fmla="*/ 661987 h 1301751"/>
                <a:gd name="connsiteX289" fmla="*/ 1203325 w 1277939"/>
                <a:gd name="connsiteY289" fmla="*/ 710633 h 1301751"/>
                <a:gd name="connsiteX290" fmla="*/ 1176338 w 1277939"/>
                <a:gd name="connsiteY290" fmla="*/ 723900 h 1301751"/>
                <a:gd name="connsiteX291" fmla="*/ 1149350 w 1277939"/>
                <a:gd name="connsiteY291" fmla="*/ 679677 h 1301751"/>
                <a:gd name="connsiteX292" fmla="*/ 1176338 w 1277939"/>
                <a:gd name="connsiteY292" fmla="*/ 661987 h 1301751"/>
                <a:gd name="connsiteX293" fmla="*/ 1020762 w 1277939"/>
                <a:gd name="connsiteY293" fmla="*/ 661987 h 1301751"/>
                <a:gd name="connsiteX294" fmla="*/ 1047750 w 1277939"/>
                <a:gd name="connsiteY294" fmla="*/ 710633 h 1301751"/>
                <a:gd name="connsiteX295" fmla="*/ 1020762 w 1277939"/>
                <a:gd name="connsiteY295" fmla="*/ 723900 h 1301751"/>
                <a:gd name="connsiteX296" fmla="*/ 993775 w 1277939"/>
                <a:gd name="connsiteY296" fmla="*/ 679677 h 1301751"/>
                <a:gd name="connsiteX297" fmla="*/ 1020762 w 1277939"/>
                <a:gd name="connsiteY297" fmla="*/ 661987 h 1301751"/>
                <a:gd name="connsiteX298" fmla="*/ 638970 w 1277939"/>
                <a:gd name="connsiteY298" fmla="*/ 620713 h 1301751"/>
                <a:gd name="connsiteX299" fmla="*/ 665164 w 1277939"/>
                <a:gd name="connsiteY299" fmla="*/ 666070 h 1301751"/>
                <a:gd name="connsiteX300" fmla="*/ 638970 w 1277939"/>
                <a:gd name="connsiteY300" fmla="*/ 684213 h 1301751"/>
                <a:gd name="connsiteX301" fmla="*/ 638970 w 1277939"/>
                <a:gd name="connsiteY301" fmla="*/ 679677 h 1301751"/>
                <a:gd name="connsiteX302" fmla="*/ 612776 w 1277939"/>
                <a:gd name="connsiteY302" fmla="*/ 634320 h 1301751"/>
                <a:gd name="connsiteX303" fmla="*/ 638970 w 1277939"/>
                <a:gd name="connsiteY303" fmla="*/ 620713 h 1301751"/>
                <a:gd name="connsiteX304" fmla="*/ 488157 w 1277939"/>
                <a:gd name="connsiteY304" fmla="*/ 620713 h 1301751"/>
                <a:gd name="connsiteX305" fmla="*/ 514351 w 1277939"/>
                <a:gd name="connsiteY305" fmla="*/ 666070 h 1301751"/>
                <a:gd name="connsiteX306" fmla="*/ 488157 w 1277939"/>
                <a:gd name="connsiteY306" fmla="*/ 684213 h 1301751"/>
                <a:gd name="connsiteX307" fmla="*/ 461963 w 1277939"/>
                <a:gd name="connsiteY307" fmla="*/ 634320 h 1301751"/>
                <a:gd name="connsiteX308" fmla="*/ 488157 w 1277939"/>
                <a:gd name="connsiteY308" fmla="*/ 620713 h 1301751"/>
                <a:gd name="connsiteX309" fmla="*/ 332582 w 1277939"/>
                <a:gd name="connsiteY309" fmla="*/ 620713 h 1301751"/>
                <a:gd name="connsiteX310" fmla="*/ 358776 w 1277939"/>
                <a:gd name="connsiteY310" fmla="*/ 666070 h 1301751"/>
                <a:gd name="connsiteX311" fmla="*/ 332582 w 1277939"/>
                <a:gd name="connsiteY311" fmla="*/ 684213 h 1301751"/>
                <a:gd name="connsiteX312" fmla="*/ 306388 w 1277939"/>
                <a:gd name="connsiteY312" fmla="*/ 634320 h 1301751"/>
                <a:gd name="connsiteX313" fmla="*/ 332582 w 1277939"/>
                <a:gd name="connsiteY313" fmla="*/ 620713 h 1301751"/>
                <a:gd name="connsiteX314" fmla="*/ 181769 w 1277939"/>
                <a:gd name="connsiteY314" fmla="*/ 620712 h 1301751"/>
                <a:gd name="connsiteX315" fmla="*/ 207963 w 1277939"/>
                <a:gd name="connsiteY315" fmla="*/ 666069 h 1301751"/>
                <a:gd name="connsiteX316" fmla="*/ 181769 w 1277939"/>
                <a:gd name="connsiteY316" fmla="*/ 684212 h 1301751"/>
                <a:gd name="connsiteX317" fmla="*/ 155575 w 1277939"/>
                <a:gd name="connsiteY317" fmla="*/ 634319 h 1301751"/>
                <a:gd name="connsiteX318" fmla="*/ 181769 w 1277939"/>
                <a:gd name="connsiteY318" fmla="*/ 620712 h 1301751"/>
                <a:gd name="connsiteX319" fmla="*/ 790327 w 1277939"/>
                <a:gd name="connsiteY319" fmla="*/ 620316 h 1301751"/>
                <a:gd name="connsiteX320" fmla="*/ 794147 w 1277939"/>
                <a:gd name="connsiteY320" fmla="*/ 621983 h 1301751"/>
                <a:gd name="connsiteX321" fmla="*/ 815976 w 1277939"/>
                <a:gd name="connsiteY321" fmla="*/ 666433 h 1301751"/>
                <a:gd name="connsiteX322" fmla="*/ 794147 w 1277939"/>
                <a:gd name="connsiteY322" fmla="*/ 679768 h 1301751"/>
                <a:gd name="connsiteX323" fmla="*/ 789782 w 1277939"/>
                <a:gd name="connsiteY323" fmla="*/ 679768 h 1301751"/>
                <a:gd name="connsiteX324" fmla="*/ 763588 w 1277939"/>
                <a:gd name="connsiteY324" fmla="*/ 635318 h 1301751"/>
                <a:gd name="connsiteX325" fmla="*/ 789782 w 1277939"/>
                <a:gd name="connsiteY325" fmla="*/ 621983 h 1301751"/>
                <a:gd name="connsiteX326" fmla="*/ 790327 w 1277939"/>
                <a:gd name="connsiteY326" fmla="*/ 620316 h 1301751"/>
                <a:gd name="connsiteX327" fmla="*/ 1096169 w 1277939"/>
                <a:gd name="connsiteY327" fmla="*/ 617537 h 1301751"/>
                <a:gd name="connsiteX328" fmla="*/ 1122363 w 1277939"/>
                <a:gd name="connsiteY328" fmla="*/ 666183 h 1301751"/>
                <a:gd name="connsiteX329" fmla="*/ 1096169 w 1277939"/>
                <a:gd name="connsiteY329" fmla="*/ 679450 h 1301751"/>
                <a:gd name="connsiteX330" fmla="*/ 1069975 w 1277939"/>
                <a:gd name="connsiteY330" fmla="*/ 635227 h 1301751"/>
                <a:gd name="connsiteX331" fmla="*/ 1096169 w 1277939"/>
                <a:gd name="connsiteY331" fmla="*/ 617537 h 1301751"/>
                <a:gd name="connsiteX332" fmla="*/ 945357 w 1277939"/>
                <a:gd name="connsiteY332" fmla="*/ 617537 h 1301751"/>
                <a:gd name="connsiteX333" fmla="*/ 971551 w 1277939"/>
                <a:gd name="connsiteY333" fmla="*/ 666183 h 1301751"/>
                <a:gd name="connsiteX334" fmla="*/ 945357 w 1277939"/>
                <a:gd name="connsiteY334" fmla="*/ 679450 h 1301751"/>
                <a:gd name="connsiteX335" fmla="*/ 919163 w 1277939"/>
                <a:gd name="connsiteY335" fmla="*/ 635227 h 1301751"/>
                <a:gd name="connsiteX336" fmla="*/ 945357 w 1277939"/>
                <a:gd name="connsiteY336" fmla="*/ 617537 h 1301751"/>
                <a:gd name="connsiteX337" fmla="*/ 714375 w 1277939"/>
                <a:gd name="connsiteY337" fmla="*/ 576263 h 1301751"/>
                <a:gd name="connsiteX338" fmla="*/ 741363 w 1277939"/>
                <a:gd name="connsiteY338" fmla="*/ 621620 h 1301751"/>
                <a:gd name="connsiteX339" fmla="*/ 714375 w 1277939"/>
                <a:gd name="connsiteY339" fmla="*/ 639763 h 1301751"/>
                <a:gd name="connsiteX340" fmla="*/ 714375 w 1277939"/>
                <a:gd name="connsiteY340" fmla="*/ 635227 h 1301751"/>
                <a:gd name="connsiteX341" fmla="*/ 687388 w 1277939"/>
                <a:gd name="connsiteY341" fmla="*/ 589870 h 1301751"/>
                <a:gd name="connsiteX342" fmla="*/ 714375 w 1277939"/>
                <a:gd name="connsiteY342" fmla="*/ 576263 h 1301751"/>
                <a:gd name="connsiteX343" fmla="*/ 563564 w 1277939"/>
                <a:gd name="connsiteY343" fmla="*/ 576263 h 1301751"/>
                <a:gd name="connsiteX344" fmla="*/ 590551 w 1277939"/>
                <a:gd name="connsiteY344" fmla="*/ 621620 h 1301751"/>
                <a:gd name="connsiteX345" fmla="*/ 563564 w 1277939"/>
                <a:gd name="connsiteY345" fmla="*/ 639763 h 1301751"/>
                <a:gd name="connsiteX346" fmla="*/ 536576 w 1277939"/>
                <a:gd name="connsiteY346" fmla="*/ 589870 h 1301751"/>
                <a:gd name="connsiteX347" fmla="*/ 563564 w 1277939"/>
                <a:gd name="connsiteY347" fmla="*/ 576263 h 1301751"/>
                <a:gd name="connsiteX348" fmla="*/ 407989 w 1277939"/>
                <a:gd name="connsiteY348" fmla="*/ 576263 h 1301751"/>
                <a:gd name="connsiteX349" fmla="*/ 434976 w 1277939"/>
                <a:gd name="connsiteY349" fmla="*/ 621620 h 1301751"/>
                <a:gd name="connsiteX350" fmla="*/ 407989 w 1277939"/>
                <a:gd name="connsiteY350" fmla="*/ 639763 h 1301751"/>
                <a:gd name="connsiteX351" fmla="*/ 381001 w 1277939"/>
                <a:gd name="connsiteY351" fmla="*/ 589870 h 1301751"/>
                <a:gd name="connsiteX352" fmla="*/ 407989 w 1277939"/>
                <a:gd name="connsiteY352" fmla="*/ 576263 h 1301751"/>
                <a:gd name="connsiteX353" fmla="*/ 257175 w 1277939"/>
                <a:gd name="connsiteY353" fmla="*/ 576262 h 1301751"/>
                <a:gd name="connsiteX354" fmla="*/ 284163 w 1277939"/>
                <a:gd name="connsiteY354" fmla="*/ 621619 h 1301751"/>
                <a:gd name="connsiteX355" fmla="*/ 257175 w 1277939"/>
                <a:gd name="connsiteY355" fmla="*/ 639762 h 1301751"/>
                <a:gd name="connsiteX356" fmla="*/ 230188 w 1277939"/>
                <a:gd name="connsiteY356" fmla="*/ 589869 h 1301751"/>
                <a:gd name="connsiteX357" fmla="*/ 257175 w 1277939"/>
                <a:gd name="connsiteY357" fmla="*/ 576262 h 1301751"/>
                <a:gd name="connsiteX358" fmla="*/ 101600 w 1277939"/>
                <a:gd name="connsiteY358" fmla="*/ 576262 h 1301751"/>
                <a:gd name="connsiteX359" fmla="*/ 106098 w 1277939"/>
                <a:gd name="connsiteY359" fmla="*/ 576262 h 1301751"/>
                <a:gd name="connsiteX360" fmla="*/ 128588 w 1277939"/>
                <a:gd name="connsiteY360" fmla="*/ 621619 h 1301751"/>
                <a:gd name="connsiteX361" fmla="*/ 106098 w 1277939"/>
                <a:gd name="connsiteY361" fmla="*/ 639762 h 1301751"/>
                <a:gd name="connsiteX362" fmla="*/ 101600 w 1277939"/>
                <a:gd name="connsiteY362" fmla="*/ 639762 h 1301751"/>
                <a:gd name="connsiteX363" fmla="*/ 74613 w 1277939"/>
                <a:gd name="connsiteY363" fmla="*/ 589869 h 1301751"/>
                <a:gd name="connsiteX364" fmla="*/ 101600 w 1277939"/>
                <a:gd name="connsiteY364" fmla="*/ 576262 h 1301751"/>
                <a:gd name="connsiteX365" fmla="*/ 1020762 w 1277939"/>
                <a:gd name="connsiteY365" fmla="*/ 573087 h 1301751"/>
                <a:gd name="connsiteX366" fmla="*/ 1047750 w 1277939"/>
                <a:gd name="connsiteY366" fmla="*/ 621733 h 1301751"/>
                <a:gd name="connsiteX367" fmla="*/ 1020762 w 1277939"/>
                <a:gd name="connsiteY367" fmla="*/ 635000 h 1301751"/>
                <a:gd name="connsiteX368" fmla="*/ 993775 w 1277939"/>
                <a:gd name="connsiteY368" fmla="*/ 590776 h 1301751"/>
                <a:gd name="connsiteX369" fmla="*/ 1020762 w 1277939"/>
                <a:gd name="connsiteY369" fmla="*/ 573087 h 1301751"/>
                <a:gd name="connsiteX370" fmla="*/ 869950 w 1277939"/>
                <a:gd name="connsiteY370" fmla="*/ 573087 h 1301751"/>
                <a:gd name="connsiteX371" fmla="*/ 869950 w 1277939"/>
                <a:gd name="connsiteY371" fmla="*/ 577509 h 1301751"/>
                <a:gd name="connsiteX372" fmla="*/ 896938 w 1277939"/>
                <a:gd name="connsiteY372" fmla="*/ 621733 h 1301751"/>
                <a:gd name="connsiteX373" fmla="*/ 869950 w 1277939"/>
                <a:gd name="connsiteY373" fmla="*/ 635000 h 1301751"/>
                <a:gd name="connsiteX374" fmla="*/ 842963 w 1277939"/>
                <a:gd name="connsiteY374" fmla="*/ 590776 h 1301751"/>
                <a:gd name="connsiteX375" fmla="*/ 869950 w 1277939"/>
                <a:gd name="connsiteY375" fmla="*/ 573087 h 1301751"/>
                <a:gd name="connsiteX376" fmla="*/ 638970 w 1277939"/>
                <a:gd name="connsiteY376" fmla="*/ 531813 h 1301751"/>
                <a:gd name="connsiteX377" fmla="*/ 665164 w 1277939"/>
                <a:gd name="connsiteY377" fmla="*/ 577170 h 1301751"/>
                <a:gd name="connsiteX378" fmla="*/ 638970 w 1277939"/>
                <a:gd name="connsiteY378" fmla="*/ 595313 h 1301751"/>
                <a:gd name="connsiteX379" fmla="*/ 612776 w 1277939"/>
                <a:gd name="connsiteY379" fmla="*/ 545420 h 1301751"/>
                <a:gd name="connsiteX380" fmla="*/ 638970 w 1277939"/>
                <a:gd name="connsiteY380" fmla="*/ 531813 h 1301751"/>
                <a:gd name="connsiteX381" fmla="*/ 488157 w 1277939"/>
                <a:gd name="connsiteY381" fmla="*/ 531813 h 1301751"/>
                <a:gd name="connsiteX382" fmla="*/ 514351 w 1277939"/>
                <a:gd name="connsiteY382" fmla="*/ 577170 h 1301751"/>
                <a:gd name="connsiteX383" fmla="*/ 488157 w 1277939"/>
                <a:gd name="connsiteY383" fmla="*/ 595313 h 1301751"/>
                <a:gd name="connsiteX384" fmla="*/ 461963 w 1277939"/>
                <a:gd name="connsiteY384" fmla="*/ 545420 h 1301751"/>
                <a:gd name="connsiteX385" fmla="*/ 488157 w 1277939"/>
                <a:gd name="connsiteY385" fmla="*/ 531813 h 1301751"/>
                <a:gd name="connsiteX386" fmla="*/ 332582 w 1277939"/>
                <a:gd name="connsiteY386" fmla="*/ 531813 h 1301751"/>
                <a:gd name="connsiteX387" fmla="*/ 358776 w 1277939"/>
                <a:gd name="connsiteY387" fmla="*/ 577170 h 1301751"/>
                <a:gd name="connsiteX388" fmla="*/ 332582 w 1277939"/>
                <a:gd name="connsiteY388" fmla="*/ 595313 h 1301751"/>
                <a:gd name="connsiteX389" fmla="*/ 306388 w 1277939"/>
                <a:gd name="connsiteY389" fmla="*/ 545420 h 1301751"/>
                <a:gd name="connsiteX390" fmla="*/ 332582 w 1277939"/>
                <a:gd name="connsiteY390" fmla="*/ 531813 h 1301751"/>
                <a:gd name="connsiteX391" fmla="*/ 181769 w 1277939"/>
                <a:gd name="connsiteY391" fmla="*/ 531812 h 1301751"/>
                <a:gd name="connsiteX392" fmla="*/ 207963 w 1277939"/>
                <a:gd name="connsiteY392" fmla="*/ 577169 h 1301751"/>
                <a:gd name="connsiteX393" fmla="*/ 181769 w 1277939"/>
                <a:gd name="connsiteY393" fmla="*/ 595312 h 1301751"/>
                <a:gd name="connsiteX394" fmla="*/ 155575 w 1277939"/>
                <a:gd name="connsiteY394" fmla="*/ 545419 h 1301751"/>
                <a:gd name="connsiteX395" fmla="*/ 181769 w 1277939"/>
                <a:gd name="connsiteY395" fmla="*/ 531812 h 1301751"/>
                <a:gd name="connsiteX396" fmla="*/ 26194 w 1277939"/>
                <a:gd name="connsiteY396" fmla="*/ 531812 h 1301751"/>
                <a:gd name="connsiteX397" fmla="*/ 52388 w 1277939"/>
                <a:gd name="connsiteY397" fmla="*/ 577169 h 1301751"/>
                <a:gd name="connsiteX398" fmla="*/ 26194 w 1277939"/>
                <a:gd name="connsiteY398" fmla="*/ 595312 h 1301751"/>
                <a:gd name="connsiteX399" fmla="*/ 0 w 1277939"/>
                <a:gd name="connsiteY399" fmla="*/ 549955 h 1301751"/>
                <a:gd name="connsiteX400" fmla="*/ 0 w 1277939"/>
                <a:gd name="connsiteY400" fmla="*/ 545419 h 1301751"/>
                <a:gd name="connsiteX401" fmla="*/ 26194 w 1277939"/>
                <a:gd name="connsiteY401" fmla="*/ 531812 h 1301751"/>
                <a:gd name="connsiteX402" fmla="*/ 790327 w 1277939"/>
                <a:gd name="connsiteY402" fmla="*/ 531415 h 1301751"/>
                <a:gd name="connsiteX403" fmla="*/ 794147 w 1277939"/>
                <a:gd name="connsiteY403" fmla="*/ 533082 h 1301751"/>
                <a:gd name="connsiteX404" fmla="*/ 815976 w 1277939"/>
                <a:gd name="connsiteY404" fmla="*/ 577532 h 1301751"/>
                <a:gd name="connsiteX405" fmla="*/ 794147 w 1277939"/>
                <a:gd name="connsiteY405" fmla="*/ 590867 h 1301751"/>
                <a:gd name="connsiteX406" fmla="*/ 789782 w 1277939"/>
                <a:gd name="connsiteY406" fmla="*/ 590867 h 1301751"/>
                <a:gd name="connsiteX407" fmla="*/ 763588 w 1277939"/>
                <a:gd name="connsiteY407" fmla="*/ 546417 h 1301751"/>
                <a:gd name="connsiteX408" fmla="*/ 789782 w 1277939"/>
                <a:gd name="connsiteY408" fmla="*/ 533082 h 1301751"/>
                <a:gd name="connsiteX409" fmla="*/ 790327 w 1277939"/>
                <a:gd name="connsiteY409" fmla="*/ 531415 h 1301751"/>
                <a:gd name="connsiteX410" fmla="*/ 945357 w 1277939"/>
                <a:gd name="connsiteY410" fmla="*/ 528637 h 1301751"/>
                <a:gd name="connsiteX411" fmla="*/ 945357 w 1277939"/>
                <a:gd name="connsiteY411" fmla="*/ 533059 h 1301751"/>
                <a:gd name="connsiteX412" fmla="*/ 971551 w 1277939"/>
                <a:gd name="connsiteY412" fmla="*/ 577283 h 1301751"/>
                <a:gd name="connsiteX413" fmla="*/ 945357 w 1277939"/>
                <a:gd name="connsiteY413" fmla="*/ 590550 h 1301751"/>
                <a:gd name="connsiteX414" fmla="*/ 919163 w 1277939"/>
                <a:gd name="connsiteY414" fmla="*/ 546326 h 1301751"/>
                <a:gd name="connsiteX415" fmla="*/ 945357 w 1277939"/>
                <a:gd name="connsiteY415" fmla="*/ 528637 h 1301751"/>
                <a:gd name="connsiteX416" fmla="*/ 869950 w 1277939"/>
                <a:gd name="connsiteY416" fmla="*/ 488632 h 1301751"/>
                <a:gd name="connsiteX417" fmla="*/ 896938 w 1277939"/>
                <a:gd name="connsiteY417" fmla="*/ 533082 h 1301751"/>
                <a:gd name="connsiteX418" fmla="*/ 869950 w 1277939"/>
                <a:gd name="connsiteY418" fmla="*/ 546417 h 1301751"/>
                <a:gd name="connsiteX419" fmla="*/ 842963 w 1277939"/>
                <a:gd name="connsiteY419" fmla="*/ 501967 h 1301751"/>
                <a:gd name="connsiteX420" fmla="*/ 869950 w 1277939"/>
                <a:gd name="connsiteY420" fmla="*/ 488632 h 1301751"/>
                <a:gd name="connsiteX421" fmla="*/ 563564 w 1277939"/>
                <a:gd name="connsiteY421" fmla="*/ 487363 h 1301751"/>
                <a:gd name="connsiteX422" fmla="*/ 590551 w 1277939"/>
                <a:gd name="connsiteY422" fmla="*/ 532720 h 1301751"/>
                <a:gd name="connsiteX423" fmla="*/ 563564 w 1277939"/>
                <a:gd name="connsiteY423" fmla="*/ 550863 h 1301751"/>
                <a:gd name="connsiteX424" fmla="*/ 536576 w 1277939"/>
                <a:gd name="connsiteY424" fmla="*/ 500970 h 1301751"/>
                <a:gd name="connsiteX425" fmla="*/ 563564 w 1277939"/>
                <a:gd name="connsiteY425" fmla="*/ 487363 h 1301751"/>
                <a:gd name="connsiteX426" fmla="*/ 407989 w 1277939"/>
                <a:gd name="connsiteY426" fmla="*/ 487363 h 1301751"/>
                <a:gd name="connsiteX427" fmla="*/ 434976 w 1277939"/>
                <a:gd name="connsiteY427" fmla="*/ 532720 h 1301751"/>
                <a:gd name="connsiteX428" fmla="*/ 407989 w 1277939"/>
                <a:gd name="connsiteY428" fmla="*/ 550863 h 1301751"/>
                <a:gd name="connsiteX429" fmla="*/ 381001 w 1277939"/>
                <a:gd name="connsiteY429" fmla="*/ 500970 h 1301751"/>
                <a:gd name="connsiteX430" fmla="*/ 407989 w 1277939"/>
                <a:gd name="connsiteY430" fmla="*/ 487363 h 1301751"/>
                <a:gd name="connsiteX431" fmla="*/ 714375 w 1277939"/>
                <a:gd name="connsiteY431" fmla="*/ 487362 h 1301751"/>
                <a:gd name="connsiteX432" fmla="*/ 741363 w 1277939"/>
                <a:gd name="connsiteY432" fmla="*/ 532719 h 1301751"/>
                <a:gd name="connsiteX433" fmla="*/ 714375 w 1277939"/>
                <a:gd name="connsiteY433" fmla="*/ 550862 h 1301751"/>
                <a:gd name="connsiteX434" fmla="*/ 714375 w 1277939"/>
                <a:gd name="connsiteY434" fmla="*/ 546326 h 1301751"/>
                <a:gd name="connsiteX435" fmla="*/ 687388 w 1277939"/>
                <a:gd name="connsiteY435" fmla="*/ 500969 h 1301751"/>
                <a:gd name="connsiteX436" fmla="*/ 714375 w 1277939"/>
                <a:gd name="connsiteY436" fmla="*/ 487362 h 1301751"/>
                <a:gd name="connsiteX437" fmla="*/ 257175 w 1277939"/>
                <a:gd name="connsiteY437" fmla="*/ 487362 h 1301751"/>
                <a:gd name="connsiteX438" fmla="*/ 284163 w 1277939"/>
                <a:gd name="connsiteY438" fmla="*/ 532719 h 1301751"/>
                <a:gd name="connsiteX439" fmla="*/ 257175 w 1277939"/>
                <a:gd name="connsiteY439" fmla="*/ 550862 h 1301751"/>
                <a:gd name="connsiteX440" fmla="*/ 230188 w 1277939"/>
                <a:gd name="connsiteY440" fmla="*/ 500969 h 1301751"/>
                <a:gd name="connsiteX441" fmla="*/ 257175 w 1277939"/>
                <a:gd name="connsiteY441" fmla="*/ 487362 h 1301751"/>
                <a:gd name="connsiteX442" fmla="*/ 101600 w 1277939"/>
                <a:gd name="connsiteY442" fmla="*/ 487362 h 1301751"/>
                <a:gd name="connsiteX443" fmla="*/ 106098 w 1277939"/>
                <a:gd name="connsiteY443" fmla="*/ 487362 h 1301751"/>
                <a:gd name="connsiteX444" fmla="*/ 128588 w 1277939"/>
                <a:gd name="connsiteY444" fmla="*/ 532719 h 1301751"/>
                <a:gd name="connsiteX445" fmla="*/ 106098 w 1277939"/>
                <a:gd name="connsiteY445" fmla="*/ 550862 h 1301751"/>
                <a:gd name="connsiteX446" fmla="*/ 101600 w 1277939"/>
                <a:gd name="connsiteY446" fmla="*/ 550862 h 1301751"/>
                <a:gd name="connsiteX447" fmla="*/ 74613 w 1277939"/>
                <a:gd name="connsiteY447" fmla="*/ 500969 h 1301751"/>
                <a:gd name="connsiteX448" fmla="*/ 101600 w 1277939"/>
                <a:gd name="connsiteY448" fmla="*/ 487362 h 1301751"/>
                <a:gd name="connsiteX449" fmla="*/ 332582 w 1277939"/>
                <a:gd name="connsiteY449" fmla="*/ 442913 h 1301751"/>
                <a:gd name="connsiteX450" fmla="*/ 358776 w 1277939"/>
                <a:gd name="connsiteY450" fmla="*/ 488270 h 1301751"/>
                <a:gd name="connsiteX451" fmla="*/ 332582 w 1277939"/>
                <a:gd name="connsiteY451" fmla="*/ 506413 h 1301751"/>
                <a:gd name="connsiteX452" fmla="*/ 306388 w 1277939"/>
                <a:gd name="connsiteY452" fmla="*/ 456520 h 1301751"/>
                <a:gd name="connsiteX453" fmla="*/ 332582 w 1277939"/>
                <a:gd name="connsiteY453" fmla="*/ 442913 h 1301751"/>
                <a:gd name="connsiteX454" fmla="*/ 789782 w 1277939"/>
                <a:gd name="connsiteY454" fmla="*/ 442912 h 1301751"/>
                <a:gd name="connsiteX455" fmla="*/ 794147 w 1277939"/>
                <a:gd name="connsiteY455" fmla="*/ 442912 h 1301751"/>
                <a:gd name="connsiteX456" fmla="*/ 815976 w 1277939"/>
                <a:gd name="connsiteY456" fmla="*/ 488269 h 1301751"/>
                <a:gd name="connsiteX457" fmla="*/ 794147 w 1277939"/>
                <a:gd name="connsiteY457" fmla="*/ 506412 h 1301751"/>
                <a:gd name="connsiteX458" fmla="*/ 789782 w 1277939"/>
                <a:gd name="connsiteY458" fmla="*/ 501876 h 1301751"/>
                <a:gd name="connsiteX459" fmla="*/ 763588 w 1277939"/>
                <a:gd name="connsiteY459" fmla="*/ 456519 h 1301751"/>
                <a:gd name="connsiteX460" fmla="*/ 789782 w 1277939"/>
                <a:gd name="connsiteY460" fmla="*/ 442912 h 1301751"/>
                <a:gd name="connsiteX461" fmla="*/ 638969 w 1277939"/>
                <a:gd name="connsiteY461" fmla="*/ 442912 h 1301751"/>
                <a:gd name="connsiteX462" fmla="*/ 665163 w 1277939"/>
                <a:gd name="connsiteY462" fmla="*/ 488269 h 1301751"/>
                <a:gd name="connsiteX463" fmla="*/ 638969 w 1277939"/>
                <a:gd name="connsiteY463" fmla="*/ 506412 h 1301751"/>
                <a:gd name="connsiteX464" fmla="*/ 612775 w 1277939"/>
                <a:gd name="connsiteY464" fmla="*/ 456519 h 1301751"/>
                <a:gd name="connsiteX465" fmla="*/ 638969 w 1277939"/>
                <a:gd name="connsiteY465" fmla="*/ 442912 h 1301751"/>
                <a:gd name="connsiteX466" fmla="*/ 488157 w 1277939"/>
                <a:gd name="connsiteY466" fmla="*/ 442912 h 1301751"/>
                <a:gd name="connsiteX467" fmla="*/ 514351 w 1277939"/>
                <a:gd name="connsiteY467" fmla="*/ 488269 h 1301751"/>
                <a:gd name="connsiteX468" fmla="*/ 488157 w 1277939"/>
                <a:gd name="connsiteY468" fmla="*/ 506412 h 1301751"/>
                <a:gd name="connsiteX469" fmla="*/ 461963 w 1277939"/>
                <a:gd name="connsiteY469" fmla="*/ 456519 h 1301751"/>
                <a:gd name="connsiteX470" fmla="*/ 488157 w 1277939"/>
                <a:gd name="connsiteY470" fmla="*/ 442912 h 1301751"/>
                <a:gd name="connsiteX471" fmla="*/ 181769 w 1277939"/>
                <a:gd name="connsiteY471" fmla="*/ 442912 h 1301751"/>
                <a:gd name="connsiteX472" fmla="*/ 207963 w 1277939"/>
                <a:gd name="connsiteY472" fmla="*/ 488269 h 1301751"/>
                <a:gd name="connsiteX473" fmla="*/ 181769 w 1277939"/>
                <a:gd name="connsiteY473" fmla="*/ 506412 h 1301751"/>
                <a:gd name="connsiteX474" fmla="*/ 155575 w 1277939"/>
                <a:gd name="connsiteY474" fmla="*/ 456519 h 1301751"/>
                <a:gd name="connsiteX475" fmla="*/ 181769 w 1277939"/>
                <a:gd name="connsiteY475" fmla="*/ 442912 h 1301751"/>
                <a:gd name="connsiteX476" fmla="*/ 26194 w 1277939"/>
                <a:gd name="connsiteY476" fmla="*/ 442912 h 1301751"/>
                <a:gd name="connsiteX477" fmla="*/ 52388 w 1277939"/>
                <a:gd name="connsiteY477" fmla="*/ 488269 h 1301751"/>
                <a:gd name="connsiteX478" fmla="*/ 26194 w 1277939"/>
                <a:gd name="connsiteY478" fmla="*/ 506412 h 1301751"/>
                <a:gd name="connsiteX479" fmla="*/ 0 w 1277939"/>
                <a:gd name="connsiteY479" fmla="*/ 461055 h 1301751"/>
                <a:gd name="connsiteX480" fmla="*/ 0 w 1277939"/>
                <a:gd name="connsiteY480" fmla="*/ 456519 h 1301751"/>
                <a:gd name="connsiteX481" fmla="*/ 26194 w 1277939"/>
                <a:gd name="connsiteY481" fmla="*/ 442912 h 1301751"/>
                <a:gd name="connsiteX482" fmla="*/ 714375 w 1277939"/>
                <a:gd name="connsiteY482" fmla="*/ 398462 h 1301751"/>
                <a:gd name="connsiteX483" fmla="*/ 741363 w 1277939"/>
                <a:gd name="connsiteY483" fmla="*/ 443819 h 1301751"/>
                <a:gd name="connsiteX484" fmla="*/ 714375 w 1277939"/>
                <a:gd name="connsiteY484" fmla="*/ 461962 h 1301751"/>
                <a:gd name="connsiteX485" fmla="*/ 687388 w 1277939"/>
                <a:gd name="connsiteY485" fmla="*/ 412069 h 1301751"/>
                <a:gd name="connsiteX486" fmla="*/ 714375 w 1277939"/>
                <a:gd name="connsiteY486" fmla="*/ 398462 h 1301751"/>
                <a:gd name="connsiteX487" fmla="*/ 563563 w 1277939"/>
                <a:gd name="connsiteY487" fmla="*/ 398462 h 1301751"/>
                <a:gd name="connsiteX488" fmla="*/ 590550 w 1277939"/>
                <a:gd name="connsiteY488" fmla="*/ 443819 h 1301751"/>
                <a:gd name="connsiteX489" fmla="*/ 563563 w 1277939"/>
                <a:gd name="connsiteY489" fmla="*/ 461962 h 1301751"/>
                <a:gd name="connsiteX490" fmla="*/ 536575 w 1277939"/>
                <a:gd name="connsiteY490" fmla="*/ 412069 h 1301751"/>
                <a:gd name="connsiteX491" fmla="*/ 563563 w 1277939"/>
                <a:gd name="connsiteY491" fmla="*/ 398462 h 1301751"/>
                <a:gd name="connsiteX492" fmla="*/ 407988 w 1277939"/>
                <a:gd name="connsiteY492" fmla="*/ 398462 h 1301751"/>
                <a:gd name="connsiteX493" fmla="*/ 434975 w 1277939"/>
                <a:gd name="connsiteY493" fmla="*/ 443819 h 1301751"/>
                <a:gd name="connsiteX494" fmla="*/ 407988 w 1277939"/>
                <a:gd name="connsiteY494" fmla="*/ 461962 h 1301751"/>
                <a:gd name="connsiteX495" fmla="*/ 381000 w 1277939"/>
                <a:gd name="connsiteY495" fmla="*/ 412069 h 1301751"/>
                <a:gd name="connsiteX496" fmla="*/ 407988 w 1277939"/>
                <a:gd name="connsiteY496" fmla="*/ 398462 h 1301751"/>
                <a:gd name="connsiteX497" fmla="*/ 257175 w 1277939"/>
                <a:gd name="connsiteY497" fmla="*/ 398462 h 1301751"/>
                <a:gd name="connsiteX498" fmla="*/ 284163 w 1277939"/>
                <a:gd name="connsiteY498" fmla="*/ 443819 h 1301751"/>
                <a:gd name="connsiteX499" fmla="*/ 257175 w 1277939"/>
                <a:gd name="connsiteY499" fmla="*/ 461962 h 1301751"/>
                <a:gd name="connsiteX500" fmla="*/ 230188 w 1277939"/>
                <a:gd name="connsiteY500" fmla="*/ 412069 h 1301751"/>
                <a:gd name="connsiteX501" fmla="*/ 257175 w 1277939"/>
                <a:gd name="connsiteY501" fmla="*/ 398462 h 1301751"/>
                <a:gd name="connsiteX502" fmla="*/ 101600 w 1277939"/>
                <a:gd name="connsiteY502" fmla="*/ 398462 h 1301751"/>
                <a:gd name="connsiteX503" fmla="*/ 106098 w 1277939"/>
                <a:gd name="connsiteY503" fmla="*/ 398462 h 1301751"/>
                <a:gd name="connsiteX504" fmla="*/ 128588 w 1277939"/>
                <a:gd name="connsiteY504" fmla="*/ 443819 h 1301751"/>
                <a:gd name="connsiteX505" fmla="*/ 106098 w 1277939"/>
                <a:gd name="connsiteY505" fmla="*/ 461962 h 1301751"/>
                <a:gd name="connsiteX506" fmla="*/ 101600 w 1277939"/>
                <a:gd name="connsiteY506" fmla="*/ 461962 h 1301751"/>
                <a:gd name="connsiteX507" fmla="*/ 74613 w 1277939"/>
                <a:gd name="connsiteY507" fmla="*/ 416605 h 1301751"/>
                <a:gd name="connsiteX508" fmla="*/ 74613 w 1277939"/>
                <a:gd name="connsiteY508" fmla="*/ 412069 h 1301751"/>
                <a:gd name="connsiteX509" fmla="*/ 101600 w 1277939"/>
                <a:gd name="connsiteY509" fmla="*/ 398462 h 1301751"/>
                <a:gd name="connsiteX510" fmla="*/ 638969 w 1277939"/>
                <a:gd name="connsiteY510" fmla="*/ 354012 h 1301751"/>
                <a:gd name="connsiteX511" fmla="*/ 665163 w 1277939"/>
                <a:gd name="connsiteY511" fmla="*/ 399369 h 1301751"/>
                <a:gd name="connsiteX512" fmla="*/ 638969 w 1277939"/>
                <a:gd name="connsiteY512" fmla="*/ 417512 h 1301751"/>
                <a:gd name="connsiteX513" fmla="*/ 612775 w 1277939"/>
                <a:gd name="connsiteY513" fmla="*/ 367619 h 1301751"/>
                <a:gd name="connsiteX514" fmla="*/ 638969 w 1277939"/>
                <a:gd name="connsiteY514" fmla="*/ 354012 h 1301751"/>
                <a:gd name="connsiteX515" fmla="*/ 488157 w 1277939"/>
                <a:gd name="connsiteY515" fmla="*/ 354012 h 1301751"/>
                <a:gd name="connsiteX516" fmla="*/ 514351 w 1277939"/>
                <a:gd name="connsiteY516" fmla="*/ 399369 h 1301751"/>
                <a:gd name="connsiteX517" fmla="*/ 488157 w 1277939"/>
                <a:gd name="connsiteY517" fmla="*/ 417512 h 1301751"/>
                <a:gd name="connsiteX518" fmla="*/ 461963 w 1277939"/>
                <a:gd name="connsiteY518" fmla="*/ 367619 h 1301751"/>
                <a:gd name="connsiteX519" fmla="*/ 488157 w 1277939"/>
                <a:gd name="connsiteY519" fmla="*/ 354012 h 1301751"/>
                <a:gd name="connsiteX520" fmla="*/ 332582 w 1277939"/>
                <a:gd name="connsiteY520" fmla="*/ 354012 h 1301751"/>
                <a:gd name="connsiteX521" fmla="*/ 358776 w 1277939"/>
                <a:gd name="connsiteY521" fmla="*/ 399369 h 1301751"/>
                <a:gd name="connsiteX522" fmla="*/ 332582 w 1277939"/>
                <a:gd name="connsiteY522" fmla="*/ 417512 h 1301751"/>
                <a:gd name="connsiteX523" fmla="*/ 306388 w 1277939"/>
                <a:gd name="connsiteY523" fmla="*/ 367619 h 1301751"/>
                <a:gd name="connsiteX524" fmla="*/ 332582 w 1277939"/>
                <a:gd name="connsiteY524" fmla="*/ 354012 h 1301751"/>
                <a:gd name="connsiteX525" fmla="*/ 181769 w 1277939"/>
                <a:gd name="connsiteY525" fmla="*/ 354012 h 1301751"/>
                <a:gd name="connsiteX526" fmla="*/ 207963 w 1277939"/>
                <a:gd name="connsiteY526" fmla="*/ 399369 h 1301751"/>
                <a:gd name="connsiteX527" fmla="*/ 181769 w 1277939"/>
                <a:gd name="connsiteY527" fmla="*/ 417512 h 1301751"/>
                <a:gd name="connsiteX528" fmla="*/ 155575 w 1277939"/>
                <a:gd name="connsiteY528" fmla="*/ 367619 h 1301751"/>
                <a:gd name="connsiteX529" fmla="*/ 181769 w 1277939"/>
                <a:gd name="connsiteY529" fmla="*/ 354012 h 1301751"/>
                <a:gd name="connsiteX530" fmla="*/ 26194 w 1277939"/>
                <a:gd name="connsiteY530" fmla="*/ 354012 h 1301751"/>
                <a:gd name="connsiteX531" fmla="*/ 52388 w 1277939"/>
                <a:gd name="connsiteY531" fmla="*/ 399369 h 1301751"/>
                <a:gd name="connsiteX532" fmla="*/ 52388 w 1277939"/>
                <a:gd name="connsiteY532" fmla="*/ 403905 h 1301751"/>
                <a:gd name="connsiteX533" fmla="*/ 26194 w 1277939"/>
                <a:gd name="connsiteY533" fmla="*/ 417512 h 1301751"/>
                <a:gd name="connsiteX534" fmla="*/ 0 w 1277939"/>
                <a:gd name="connsiteY534" fmla="*/ 372155 h 1301751"/>
                <a:gd name="connsiteX535" fmla="*/ 0 w 1277939"/>
                <a:gd name="connsiteY535" fmla="*/ 367619 h 1301751"/>
                <a:gd name="connsiteX536" fmla="*/ 26194 w 1277939"/>
                <a:gd name="connsiteY536" fmla="*/ 354012 h 1301751"/>
                <a:gd name="connsiteX537" fmla="*/ 563563 w 1277939"/>
                <a:gd name="connsiteY537" fmla="*/ 309562 h 1301751"/>
                <a:gd name="connsiteX538" fmla="*/ 590550 w 1277939"/>
                <a:gd name="connsiteY538" fmla="*/ 354919 h 1301751"/>
                <a:gd name="connsiteX539" fmla="*/ 563563 w 1277939"/>
                <a:gd name="connsiteY539" fmla="*/ 373062 h 1301751"/>
                <a:gd name="connsiteX540" fmla="*/ 536575 w 1277939"/>
                <a:gd name="connsiteY540" fmla="*/ 323169 h 1301751"/>
                <a:gd name="connsiteX541" fmla="*/ 563563 w 1277939"/>
                <a:gd name="connsiteY541" fmla="*/ 309562 h 1301751"/>
                <a:gd name="connsiteX542" fmla="*/ 407988 w 1277939"/>
                <a:gd name="connsiteY542" fmla="*/ 309562 h 1301751"/>
                <a:gd name="connsiteX543" fmla="*/ 434975 w 1277939"/>
                <a:gd name="connsiteY543" fmla="*/ 354919 h 1301751"/>
                <a:gd name="connsiteX544" fmla="*/ 407988 w 1277939"/>
                <a:gd name="connsiteY544" fmla="*/ 373062 h 1301751"/>
                <a:gd name="connsiteX545" fmla="*/ 381000 w 1277939"/>
                <a:gd name="connsiteY545" fmla="*/ 323169 h 1301751"/>
                <a:gd name="connsiteX546" fmla="*/ 407988 w 1277939"/>
                <a:gd name="connsiteY546" fmla="*/ 309562 h 1301751"/>
                <a:gd name="connsiteX547" fmla="*/ 257175 w 1277939"/>
                <a:gd name="connsiteY547" fmla="*/ 309562 h 1301751"/>
                <a:gd name="connsiteX548" fmla="*/ 284163 w 1277939"/>
                <a:gd name="connsiteY548" fmla="*/ 354919 h 1301751"/>
                <a:gd name="connsiteX549" fmla="*/ 257175 w 1277939"/>
                <a:gd name="connsiteY549" fmla="*/ 373062 h 1301751"/>
                <a:gd name="connsiteX550" fmla="*/ 230188 w 1277939"/>
                <a:gd name="connsiteY550" fmla="*/ 323169 h 1301751"/>
                <a:gd name="connsiteX551" fmla="*/ 257175 w 1277939"/>
                <a:gd name="connsiteY551" fmla="*/ 309562 h 1301751"/>
                <a:gd name="connsiteX552" fmla="*/ 101600 w 1277939"/>
                <a:gd name="connsiteY552" fmla="*/ 309562 h 1301751"/>
                <a:gd name="connsiteX553" fmla="*/ 106098 w 1277939"/>
                <a:gd name="connsiteY553" fmla="*/ 309562 h 1301751"/>
                <a:gd name="connsiteX554" fmla="*/ 128588 w 1277939"/>
                <a:gd name="connsiteY554" fmla="*/ 354919 h 1301751"/>
                <a:gd name="connsiteX555" fmla="*/ 106098 w 1277939"/>
                <a:gd name="connsiteY555" fmla="*/ 373062 h 1301751"/>
                <a:gd name="connsiteX556" fmla="*/ 101600 w 1277939"/>
                <a:gd name="connsiteY556" fmla="*/ 373062 h 1301751"/>
                <a:gd name="connsiteX557" fmla="*/ 74613 w 1277939"/>
                <a:gd name="connsiteY557" fmla="*/ 327705 h 1301751"/>
                <a:gd name="connsiteX558" fmla="*/ 74613 w 1277939"/>
                <a:gd name="connsiteY558" fmla="*/ 323169 h 1301751"/>
                <a:gd name="connsiteX559" fmla="*/ 101600 w 1277939"/>
                <a:gd name="connsiteY559" fmla="*/ 309562 h 1301751"/>
                <a:gd name="connsiteX560" fmla="*/ 488157 w 1277939"/>
                <a:gd name="connsiteY560" fmla="*/ 265112 h 1301751"/>
                <a:gd name="connsiteX561" fmla="*/ 514351 w 1277939"/>
                <a:gd name="connsiteY561" fmla="*/ 310469 h 1301751"/>
                <a:gd name="connsiteX562" fmla="*/ 488157 w 1277939"/>
                <a:gd name="connsiteY562" fmla="*/ 328612 h 1301751"/>
                <a:gd name="connsiteX563" fmla="*/ 461963 w 1277939"/>
                <a:gd name="connsiteY563" fmla="*/ 278719 h 1301751"/>
                <a:gd name="connsiteX564" fmla="*/ 488157 w 1277939"/>
                <a:gd name="connsiteY564" fmla="*/ 265112 h 1301751"/>
                <a:gd name="connsiteX565" fmla="*/ 332582 w 1277939"/>
                <a:gd name="connsiteY565" fmla="*/ 265112 h 1301751"/>
                <a:gd name="connsiteX566" fmla="*/ 358776 w 1277939"/>
                <a:gd name="connsiteY566" fmla="*/ 310469 h 1301751"/>
                <a:gd name="connsiteX567" fmla="*/ 332582 w 1277939"/>
                <a:gd name="connsiteY567" fmla="*/ 328612 h 1301751"/>
                <a:gd name="connsiteX568" fmla="*/ 306388 w 1277939"/>
                <a:gd name="connsiteY568" fmla="*/ 278719 h 1301751"/>
                <a:gd name="connsiteX569" fmla="*/ 332582 w 1277939"/>
                <a:gd name="connsiteY569" fmla="*/ 265112 h 1301751"/>
                <a:gd name="connsiteX570" fmla="*/ 181769 w 1277939"/>
                <a:gd name="connsiteY570" fmla="*/ 265112 h 1301751"/>
                <a:gd name="connsiteX571" fmla="*/ 207963 w 1277939"/>
                <a:gd name="connsiteY571" fmla="*/ 310469 h 1301751"/>
                <a:gd name="connsiteX572" fmla="*/ 181769 w 1277939"/>
                <a:gd name="connsiteY572" fmla="*/ 328612 h 1301751"/>
                <a:gd name="connsiteX573" fmla="*/ 155575 w 1277939"/>
                <a:gd name="connsiteY573" fmla="*/ 283255 h 1301751"/>
                <a:gd name="connsiteX574" fmla="*/ 155575 w 1277939"/>
                <a:gd name="connsiteY574" fmla="*/ 278719 h 1301751"/>
                <a:gd name="connsiteX575" fmla="*/ 181769 w 1277939"/>
                <a:gd name="connsiteY575" fmla="*/ 265112 h 1301751"/>
                <a:gd name="connsiteX576" fmla="*/ 26194 w 1277939"/>
                <a:gd name="connsiteY576" fmla="*/ 265112 h 1301751"/>
                <a:gd name="connsiteX577" fmla="*/ 52388 w 1277939"/>
                <a:gd name="connsiteY577" fmla="*/ 310469 h 1301751"/>
                <a:gd name="connsiteX578" fmla="*/ 52388 w 1277939"/>
                <a:gd name="connsiteY578" fmla="*/ 315005 h 1301751"/>
                <a:gd name="connsiteX579" fmla="*/ 26194 w 1277939"/>
                <a:gd name="connsiteY579" fmla="*/ 328612 h 1301751"/>
                <a:gd name="connsiteX580" fmla="*/ 0 w 1277939"/>
                <a:gd name="connsiteY580" fmla="*/ 283255 h 1301751"/>
                <a:gd name="connsiteX581" fmla="*/ 26194 w 1277939"/>
                <a:gd name="connsiteY581" fmla="*/ 265112 h 1301751"/>
                <a:gd name="connsiteX582" fmla="*/ 407988 w 1277939"/>
                <a:gd name="connsiteY582" fmla="*/ 220662 h 1301751"/>
                <a:gd name="connsiteX583" fmla="*/ 434975 w 1277939"/>
                <a:gd name="connsiteY583" fmla="*/ 266019 h 1301751"/>
                <a:gd name="connsiteX584" fmla="*/ 407988 w 1277939"/>
                <a:gd name="connsiteY584" fmla="*/ 284162 h 1301751"/>
                <a:gd name="connsiteX585" fmla="*/ 381000 w 1277939"/>
                <a:gd name="connsiteY585" fmla="*/ 234269 h 1301751"/>
                <a:gd name="connsiteX586" fmla="*/ 407988 w 1277939"/>
                <a:gd name="connsiteY586" fmla="*/ 220662 h 1301751"/>
                <a:gd name="connsiteX587" fmla="*/ 257175 w 1277939"/>
                <a:gd name="connsiteY587" fmla="*/ 220662 h 1301751"/>
                <a:gd name="connsiteX588" fmla="*/ 284163 w 1277939"/>
                <a:gd name="connsiteY588" fmla="*/ 266019 h 1301751"/>
                <a:gd name="connsiteX589" fmla="*/ 257175 w 1277939"/>
                <a:gd name="connsiteY589" fmla="*/ 284162 h 1301751"/>
                <a:gd name="connsiteX590" fmla="*/ 230188 w 1277939"/>
                <a:gd name="connsiteY590" fmla="*/ 234269 h 1301751"/>
                <a:gd name="connsiteX591" fmla="*/ 257175 w 1277939"/>
                <a:gd name="connsiteY591" fmla="*/ 220662 h 1301751"/>
                <a:gd name="connsiteX592" fmla="*/ 101600 w 1277939"/>
                <a:gd name="connsiteY592" fmla="*/ 220662 h 1301751"/>
                <a:gd name="connsiteX593" fmla="*/ 106098 w 1277939"/>
                <a:gd name="connsiteY593" fmla="*/ 220662 h 1301751"/>
                <a:gd name="connsiteX594" fmla="*/ 128588 w 1277939"/>
                <a:gd name="connsiteY594" fmla="*/ 266019 h 1301751"/>
                <a:gd name="connsiteX595" fmla="*/ 128588 w 1277939"/>
                <a:gd name="connsiteY595" fmla="*/ 270555 h 1301751"/>
                <a:gd name="connsiteX596" fmla="*/ 106098 w 1277939"/>
                <a:gd name="connsiteY596" fmla="*/ 284162 h 1301751"/>
                <a:gd name="connsiteX597" fmla="*/ 101600 w 1277939"/>
                <a:gd name="connsiteY597" fmla="*/ 284162 h 1301751"/>
                <a:gd name="connsiteX598" fmla="*/ 74613 w 1277939"/>
                <a:gd name="connsiteY598" fmla="*/ 238805 h 1301751"/>
                <a:gd name="connsiteX599" fmla="*/ 74613 w 1277939"/>
                <a:gd name="connsiteY599" fmla="*/ 234269 h 1301751"/>
                <a:gd name="connsiteX600" fmla="*/ 101600 w 1277939"/>
                <a:gd name="connsiteY600" fmla="*/ 220662 h 1301751"/>
                <a:gd name="connsiteX601" fmla="*/ 332582 w 1277939"/>
                <a:gd name="connsiteY601" fmla="*/ 177800 h 1301751"/>
                <a:gd name="connsiteX602" fmla="*/ 358776 w 1277939"/>
                <a:gd name="connsiteY602" fmla="*/ 222023 h 1301751"/>
                <a:gd name="connsiteX603" fmla="*/ 332582 w 1277939"/>
                <a:gd name="connsiteY603" fmla="*/ 239713 h 1301751"/>
                <a:gd name="connsiteX604" fmla="*/ 306388 w 1277939"/>
                <a:gd name="connsiteY604" fmla="*/ 191067 h 1301751"/>
                <a:gd name="connsiteX605" fmla="*/ 332582 w 1277939"/>
                <a:gd name="connsiteY605" fmla="*/ 177800 h 1301751"/>
                <a:gd name="connsiteX606" fmla="*/ 181769 w 1277939"/>
                <a:gd name="connsiteY606" fmla="*/ 177800 h 1301751"/>
                <a:gd name="connsiteX607" fmla="*/ 207963 w 1277939"/>
                <a:gd name="connsiteY607" fmla="*/ 222023 h 1301751"/>
                <a:gd name="connsiteX608" fmla="*/ 181769 w 1277939"/>
                <a:gd name="connsiteY608" fmla="*/ 239713 h 1301751"/>
                <a:gd name="connsiteX609" fmla="*/ 155575 w 1277939"/>
                <a:gd name="connsiteY609" fmla="*/ 195489 h 1301751"/>
                <a:gd name="connsiteX610" fmla="*/ 155575 w 1277939"/>
                <a:gd name="connsiteY610" fmla="*/ 191067 h 1301751"/>
                <a:gd name="connsiteX611" fmla="*/ 181769 w 1277939"/>
                <a:gd name="connsiteY611" fmla="*/ 177800 h 1301751"/>
                <a:gd name="connsiteX612" fmla="*/ 26194 w 1277939"/>
                <a:gd name="connsiteY612" fmla="*/ 177800 h 1301751"/>
                <a:gd name="connsiteX613" fmla="*/ 52388 w 1277939"/>
                <a:gd name="connsiteY613" fmla="*/ 222023 h 1301751"/>
                <a:gd name="connsiteX614" fmla="*/ 52388 w 1277939"/>
                <a:gd name="connsiteY614" fmla="*/ 226446 h 1301751"/>
                <a:gd name="connsiteX615" fmla="*/ 26194 w 1277939"/>
                <a:gd name="connsiteY615" fmla="*/ 239713 h 1301751"/>
                <a:gd name="connsiteX616" fmla="*/ 0 w 1277939"/>
                <a:gd name="connsiteY616" fmla="*/ 195489 h 1301751"/>
                <a:gd name="connsiteX617" fmla="*/ 26194 w 1277939"/>
                <a:gd name="connsiteY617" fmla="*/ 177800 h 1301751"/>
                <a:gd name="connsiteX618" fmla="*/ 257175 w 1277939"/>
                <a:gd name="connsiteY618" fmla="*/ 133350 h 1301751"/>
                <a:gd name="connsiteX619" fmla="*/ 284163 w 1277939"/>
                <a:gd name="connsiteY619" fmla="*/ 177573 h 1301751"/>
                <a:gd name="connsiteX620" fmla="*/ 257175 w 1277939"/>
                <a:gd name="connsiteY620" fmla="*/ 195263 h 1301751"/>
                <a:gd name="connsiteX621" fmla="*/ 230188 w 1277939"/>
                <a:gd name="connsiteY621" fmla="*/ 151039 h 1301751"/>
                <a:gd name="connsiteX622" fmla="*/ 230188 w 1277939"/>
                <a:gd name="connsiteY622" fmla="*/ 146617 h 1301751"/>
                <a:gd name="connsiteX623" fmla="*/ 257175 w 1277939"/>
                <a:gd name="connsiteY623" fmla="*/ 133350 h 1301751"/>
                <a:gd name="connsiteX624" fmla="*/ 101600 w 1277939"/>
                <a:gd name="connsiteY624" fmla="*/ 133350 h 1301751"/>
                <a:gd name="connsiteX625" fmla="*/ 106098 w 1277939"/>
                <a:gd name="connsiteY625" fmla="*/ 133350 h 1301751"/>
                <a:gd name="connsiteX626" fmla="*/ 128588 w 1277939"/>
                <a:gd name="connsiteY626" fmla="*/ 177573 h 1301751"/>
                <a:gd name="connsiteX627" fmla="*/ 128588 w 1277939"/>
                <a:gd name="connsiteY627" fmla="*/ 181996 h 1301751"/>
                <a:gd name="connsiteX628" fmla="*/ 106098 w 1277939"/>
                <a:gd name="connsiteY628" fmla="*/ 195263 h 1301751"/>
                <a:gd name="connsiteX629" fmla="*/ 101600 w 1277939"/>
                <a:gd name="connsiteY629" fmla="*/ 195263 h 1301751"/>
                <a:gd name="connsiteX630" fmla="*/ 74613 w 1277939"/>
                <a:gd name="connsiteY630" fmla="*/ 151039 h 1301751"/>
                <a:gd name="connsiteX631" fmla="*/ 101600 w 1277939"/>
                <a:gd name="connsiteY631" fmla="*/ 133350 h 1301751"/>
                <a:gd name="connsiteX632" fmla="*/ 181769 w 1277939"/>
                <a:gd name="connsiteY632" fmla="*/ 88900 h 1301751"/>
                <a:gd name="connsiteX633" fmla="*/ 207963 w 1277939"/>
                <a:gd name="connsiteY633" fmla="*/ 133123 h 1301751"/>
                <a:gd name="connsiteX634" fmla="*/ 207963 w 1277939"/>
                <a:gd name="connsiteY634" fmla="*/ 137546 h 1301751"/>
                <a:gd name="connsiteX635" fmla="*/ 181769 w 1277939"/>
                <a:gd name="connsiteY635" fmla="*/ 150813 h 1301751"/>
                <a:gd name="connsiteX636" fmla="*/ 155575 w 1277939"/>
                <a:gd name="connsiteY636" fmla="*/ 106589 h 1301751"/>
                <a:gd name="connsiteX637" fmla="*/ 155575 w 1277939"/>
                <a:gd name="connsiteY637" fmla="*/ 102167 h 1301751"/>
                <a:gd name="connsiteX638" fmla="*/ 181769 w 1277939"/>
                <a:gd name="connsiteY638" fmla="*/ 88900 h 1301751"/>
                <a:gd name="connsiteX639" fmla="*/ 26194 w 1277939"/>
                <a:gd name="connsiteY639" fmla="*/ 88900 h 1301751"/>
                <a:gd name="connsiteX640" fmla="*/ 52388 w 1277939"/>
                <a:gd name="connsiteY640" fmla="*/ 133123 h 1301751"/>
                <a:gd name="connsiteX641" fmla="*/ 52388 w 1277939"/>
                <a:gd name="connsiteY641" fmla="*/ 137546 h 1301751"/>
                <a:gd name="connsiteX642" fmla="*/ 26194 w 1277939"/>
                <a:gd name="connsiteY642" fmla="*/ 150813 h 1301751"/>
                <a:gd name="connsiteX643" fmla="*/ 0 w 1277939"/>
                <a:gd name="connsiteY643" fmla="*/ 106589 h 1301751"/>
                <a:gd name="connsiteX644" fmla="*/ 26194 w 1277939"/>
                <a:gd name="connsiteY644" fmla="*/ 88900 h 1301751"/>
                <a:gd name="connsiteX645" fmla="*/ 101600 w 1277939"/>
                <a:gd name="connsiteY645" fmla="*/ 44450 h 1301751"/>
                <a:gd name="connsiteX646" fmla="*/ 106098 w 1277939"/>
                <a:gd name="connsiteY646" fmla="*/ 44450 h 1301751"/>
                <a:gd name="connsiteX647" fmla="*/ 128588 w 1277939"/>
                <a:gd name="connsiteY647" fmla="*/ 88673 h 1301751"/>
                <a:gd name="connsiteX648" fmla="*/ 128588 w 1277939"/>
                <a:gd name="connsiteY648" fmla="*/ 93096 h 1301751"/>
                <a:gd name="connsiteX649" fmla="*/ 106098 w 1277939"/>
                <a:gd name="connsiteY649" fmla="*/ 106363 h 1301751"/>
                <a:gd name="connsiteX650" fmla="*/ 101600 w 1277939"/>
                <a:gd name="connsiteY650" fmla="*/ 106363 h 1301751"/>
                <a:gd name="connsiteX651" fmla="*/ 74613 w 1277939"/>
                <a:gd name="connsiteY651" fmla="*/ 62139 h 1301751"/>
                <a:gd name="connsiteX652" fmla="*/ 101600 w 1277939"/>
                <a:gd name="connsiteY652" fmla="*/ 44450 h 1301751"/>
                <a:gd name="connsiteX653" fmla="*/ 26194 w 1277939"/>
                <a:gd name="connsiteY653" fmla="*/ 0 h 1301751"/>
                <a:gd name="connsiteX654" fmla="*/ 52388 w 1277939"/>
                <a:gd name="connsiteY654" fmla="*/ 48646 h 1301751"/>
                <a:gd name="connsiteX655" fmla="*/ 26194 w 1277939"/>
                <a:gd name="connsiteY655" fmla="*/ 61913 h 1301751"/>
                <a:gd name="connsiteX656" fmla="*/ 0 w 1277939"/>
                <a:gd name="connsiteY656" fmla="*/ 17689 h 1301751"/>
                <a:gd name="connsiteX657" fmla="*/ 26194 w 1277939"/>
                <a:gd name="connsiteY657" fmla="*/ 0 h 130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</a:cxnLst>
              <a:rect l="l" t="t" r="r" b="b"/>
              <a:pathLst>
                <a:path w="1277939" h="1301751">
                  <a:moveTo>
                    <a:pt x="1251745" y="1239838"/>
                  </a:moveTo>
                  <a:cubicBezTo>
                    <a:pt x="1251745" y="1261950"/>
                    <a:pt x="1273574" y="1284062"/>
                    <a:pt x="1277939" y="1284062"/>
                  </a:cubicBezTo>
                  <a:cubicBezTo>
                    <a:pt x="1277939" y="1284062"/>
                    <a:pt x="1277939" y="1288484"/>
                    <a:pt x="1277939" y="1288484"/>
                  </a:cubicBezTo>
                  <a:cubicBezTo>
                    <a:pt x="1273574" y="1284062"/>
                    <a:pt x="1251745" y="1284062"/>
                    <a:pt x="1251745" y="1301751"/>
                  </a:cubicBezTo>
                  <a:cubicBezTo>
                    <a:pt x="1247380" y="1279639"/>
                    <a:pt x="1229917" y="1257528"/>
                    <a:pt x="1225551" y="1257528"/>
                  </a:cubicBezTo>
                  <a:cubicBezTo>
                    <a:pt x="1229917" y="1257528"/>
                    <a:pt x="1247380" y="1257528"/>
                    <a:pt x="1251745" y="1239838"/>
                  </a:cubicBezTo>
                  <a:close/>
                  <a:moveTo>
                    <a:pt x="1176339" y="1195388"/>
                  </a:moveTo>
                  <a:cubicBezTo>
                    <a:pt x="1176339" y="1217500"/>
                    <a:pt x="1198828" y="1239612"/>
                    <a:pt x="1203326" y="1239612"/>
                  </a:cubicBezTo>
                  <a:cubicBezTo>
                    <a:pt x="1203326" y="1244034"/>
                    <a:pt x="1203326" y="1244034"/>
                    <a:pt x="1203326" y="1244034"/>
                  </a:cubicBezTo>
                  <a:cubicBezTo>
                    <a:pt x="1198828" y="1239612"/>
                    <a:pt x="1176339" y="1239612"/>
                    <a:pt x="1176339" y="1257301"/>
                  </a:cubicBezTo>
                  <a:cubicBezTo>
                    <a:pt x="1171841" y="1235189"/>
                    <a:pt x="1149351" y="1213078"/>
                    <a:pt x="1149351" y="1213078"/>
                  </a:cubicBezTo>
                  <a:cubicBezTo>
                    <a:pt x="1149351" y="1213078"/>
                    <a:pt x="1171841" y="1213078"/>
                    <a:pt x="1176339" y="1195388"/>
                  </a:cubicBezTo>
                  <a:close/>
                  <a:moveTo>
                    <a:pt x="1251745" y="1150938"/>
                  </a:moveTo>
                  <a:cubicBezTo>
                    <a:pt x="1251745" y="1173050"/>
                    <a:pt x="1273574" y="1195162"/>
                    <a:pt x="1277939" y="1195162"/>
                  </a:cubicBezTo>
                  <a:cubicBezTo>
                    <a:pt x="1277939" y="1199584"/>
                    <a:pt x="1277939" y="1199584"/>
                    <a:pt x="1277939" y="1199584"/>
                  </a:cubicBezTo>
                  <a:cubicBezTo>
                    <a:pt x="1273574" y="1195162"/>
                    <a:pt x="1251745" y="1195162"/>
                    <a:pt x="1251745" y="1212851"/>
                  </a:cubicBezTo>
                  <a:cubicBezTo>
                    <a:pt x="1247380" y="1190739"/>
                    <a:pt x="1229917" y="1168628"/>
                    <a:pt x="1225551" y="1168628"/>
                  </a:cubicBezTo>
                  <a:cubicBezTo>
                    <a:pt x="1229917" y="1168628"/>
                    <a:pt x="1247380" y="1168628"/>
                    <a:pt x="1251745" y="1150938"/>
                  </a:cubicBezTo>
                  <a:close/>
                  <a:moveTo>
                    <a:pt x="1096170" y="1150938"/>
                  </a:moveTo>
                  <a:cubicBezTo>
                    <a:pt x="1100536" y="1173050"/>
                    <a:pt x="1122364" y="1195162"/>
                    <a:pt x="1122364" y="1199584"/>
                  </a:cubicBezTo>
                  <a:cubicBezTo>
                    <a:pt x="1122364" y="1199584"/>
                    <a:pt x="1100536" y="1195162"/>
                    <a:pt x="1096170" y="1212851"/>
                  </a:cubicBezTo>
                  <a:cubicBezTo>
                    <a:pt x="1096170" y="1190739"/>
                    <a:pt x="1074342" y="1173050"/>
                    <a:pt x="1069976" y="1168628"/>
                  </a:cubicBezTo>
                  <a:cubicBezTo>
                    <a:pt x="1074342" y="1168628"/>
                    <a:pt x="1096170" y="1168628"/>
                    <a:pt x="1096170" y="1150938"/>
                  </a:cubicBezTo>
                  <a:close/>
                  <a:moveTo>
                    <a:pt x="1176339" y="1106488"/>
                  </a:moveTo>
                  <a:cubicBezTo>
                    <a:pt x="1176339" y="1128600"/>
                    <a:pt x="1198828" y="1150712"/>
                    <a:pt x="1203326" y="1155134"/>
                  </a:cubicBezTo>
                  <a:cubicBezTo>
                    <a:pt x="1198828" y="1155134"/>
                    <a:pt x="1176339" y="1150712"/>
                    <a:pt x="1176339" y="1168401"/>
                  </a:cubicBezTo>
                  <a:cubicBezTo>
                    <a:pt x="1171841" y="1146289"/>
                    <a:pt x="1149351" y="1128600"/>
                    <a:pt x="1149351" y="1124178"/>
                  </a:cubicBezTo>
                  <a:cubicBezTo>
                    <a:pt x="1149351" y="1124178"/>
                    <a:pt x="1171841" y="1124178"/>
                    <a:pt x="1176339" y="1106488"/>
                  </a:cubicBezTo>
                  <a:close/>
                  <a:moveTo>
                    <a:pt x="1020763" y="1106488"/>
                  </a:moveTo>
                  <a:cubicBezTo>
                    <a:pt x="1025261" y="1128600"/>
                    <a:pt x="1043253" y="1150712"/>
                    <a:pt x="1047751" y="1155134"/>
                  </a:cubicBezTo>
                  <a:cubicBezTo>
                    <a:pt x="1043253" y="1155134"/>
                    <a:pt x="1025261" y="1150712"/>
                    <a:pt x="1020763" y="1168401"/>
                  </a:cubicBezTo>
                  <a:cubicBezTo>
                    <a:pt x="1016265" y="1146289"/>
                    <a:pt x="998274" y="1128600"/>
                    <a:pt x="993776" y="1124178"/>
                  </a:cubicBezTo>
                  <a:cubicBezTo>
                    <a:pt x="998274" y="1124178"/>
                    <a:pt x="1016265" y="1124178"/>
                    <a:pt x="1020763" y="1106488"/>
                  </a:cubicBezTo>
                  <a:close/>
                  <a:moveTo>
                    <a:pt x="1251745" y="1062038"/>
                  </a:moveTo>
                  <a:cubicBezTo>
                    <a:pt x="1251745" y="1084150"/>
                    <a:pt x="1273574" y="1106262"/>
                    <a:pt x="1277939" y="1106262"/>
                  </a:cubicBezTo>
                  <a:cubicBezTo>
                    <a:pt x="1277939" y="1110684"/>
                    <a:pt x="1277939" y="1110684"/>
                    <a:pt x="1277939" y="1110684"/>
                  </a:cubicBezTo>
                  <a:cubicBezTo>
                    <a:pt x="1273574" y="1106262"/>
                    <a:pt x="1251745" y="1106262"/>
                    <a:pt x="1251745" y="1123951"/>
                  </a:cubicBezTo>
                  <a:cubicBezTo>
                    <a:pt x="1247380" y="1101839"/>
                    <a:pt x="1229917" y="1079728"/>
                    <a:pt x="1225551" y="1079728"/>
                  </a:cubicBezTo>
                  <a:cubicBezTo>
                    <a:pt x="1229917" y="1079728"/>
                    <a:pt x="1247380" y="1079728"/>
                    <a:pt x="1251745" y="1062038"/>
                  </a:cubicBezTo>
                  <a:close/>
                  <a:moveTo>
                    <a:pt x="1096170" y="1062038"/>
                  </a:moveTo>
                  <a:cubicBezTo>
                    <a:pt x="1100536" y="1084150"/>
                    <a:pt x="1122364" y="1106262"/>
                    <a:pt x="1122364" y="1110684"/>
                  </a:cubicBezTo>
                  <a:cubicBezTo>
                    <a:pt x="1122364" y="1110684"/>
                    <a:pt x="1100536" y="1106262"/>
                    <a:pt x="1096170" y="1123951"/>
                  </a:cubicBezTo>
                  <a:cubicBezTo>
                    <a:pt x="1096170" y="1101839"/>
                    <a:pt x="1074342" y="1084150"/>
                    <a:pt x="1069976" y="1079728"/>
                  </a:cubicBezTo>
                  <a:cubicBezTo>
                    <a:pt x="1074342" y="1079728"/>
                    <a:pt x="1096170" y="1079728"/>
                    <a:pt x="1096170" y="1062038"/>
                  </a:cubicBezTo>
                  <a:close/>
                  <a:moveTo>
                    <a:pt x="945357" y="1062038"/>
                  </a:moveTo>
                  <a:cubicBezTo>
                    <a:pt x="949722" y="1084150"/>
                    <a:pt x="967185" y="1106262"/>
                    <a:pt x="971551" y="1110684"/>
                  </a:cubicBezTo>
                  <a:cubicBezTo>
                    <a:pt x="967185" y="1110684"/>
                    <a:pt x="949722" y="1106262"/>
                    <a:pt x="945357" y="1123951"/>
                  </a:cubicBezTo>
                  <a:cubicBezTo>
                    <a:pt x="940991" y="1101839"/>
                    <a:pt x="923528" y="1084150"/>
                    <a:pt x="919163" y="1079728"/>
                  </a:cubicBezTo>
                  <a:cubicBezTo>
                    <a:pt x="923528" y="1079728"/>
                    <a:pt x="940991" y="1079728"/>
                    <a:pt x="945357" y="1062038"/>
                  </a:cubicBezTo>
                  <a:close/>
                  <a:moveTo>
                    <a:pt x="1176339" y="1017588"/>
                  </a:moveTo>
                  <a:cubicBezTo>
                    <a:pt x="1176339" y="1039700"/>
                    <a:pt x="1198828" y="1061812"/>
                    <a:pt x="1203326" y="1066234"/>
                  </a:cubicBezTo>
                  <a:cubicBezTo>
                    <a:pt x="1198828" y="1066234"/>
                    <a:pt x="1176339" y="1061812"/>
                    <a:pt x="1176339" y="1079501"/>
                  </a:cubicBezTo>
                  <a:cubicBezTo>
                    <a:pt x="1171841" y="1057389"/>
                    <a:pt x="1149351" y="1039700"/>
                    <a:pt x="1149351" y="1035278"/>
                  </a:cubicBezTo>
                  <a:cubicBezTo>
                    <a:pt x="1149351" y="1035278"/>
                    <a:pt x="1171841" y="1035278"/>
                    <a:pt x="1176339" y="1017588"/>
                  </a:cubicBezTo>
                  <a:close/>
                  <a:moveTo>
                    <a:pt x="1020763" y="1017588"/>
                  </a:moveTo>
                  <a:cubicBezTo>
                    <a:pt x="1025261" y="1039700"/>
                    <a:pt x="1043253" y="1061812"/>
                    <a:pt x="1047751" y="1066234"/>
                  </a:cubicBezTo>
                  <a:cubicBezTo>
                    <a:pt x="1043253" y="1066234"/>
                    <a:pt x="1025261" y="1061812"/>
                    <a:pt x="1020763" y="1079501"/>
                  </a:cubicBezTo>
                  <a:cubicBezTo>
                    <a:pt x="1016265" y="1057389"/>
                    <a:pt x="998274" y="1039700"/>
                    <a:pt x="993776" y="1035278"/>
                  </a:cubicBezTo>
                  <a:cubicBezTo>
                    <a:pt x="998274" y="1035278"/>
                    <a:pt x="1016265" y="1035278"/>
                    <a:pt x="1020763" y="1017588"/>
                  </a:cubicBezTo>
                  <a:close/>
                  <a:moveTo>
                    <a:pt x="869950" y="1017588"/>
                  </a:moveTo>
                  <a:cubicBezTo>
                    <a:pt x="869950" y="1039700"/>
                    <a:pt x="892440" y="1061812"/>
                    <a:pt x="896938" y="1066234"/>
                  </a:cubicBezTo>
                  <a:cubicBezTo>
                    <a:pt x="892440" y="1066234"/>
                    <a:pt x="869950" y="1061812"/>
                    <a:pt x="869950" y="1079501"/>
                  </a:cubicBezTo>
                  <a:cubicBezTo>
                    <a:pt x="865452" y="1057389"/>
                    <a:pt x="842963" y="1039700"/>
                    <a:pt x="842963" y="1035278"/>
                  </a:cubicBezTo>
                  <a:cubicBezTo>
                    <a:pt x="842963" y="1035278"/>
                    <a:pt x="865452" y="1035278"/>
                    <a:pt x="869950" y="1017588"/>
                  </a:cubicBezTo>
                  <a:close/>
                  <a:moveTo>
                    <a:pt x="1251745" y="973138"/>
                  </a:moveTo>
                  <a:cubicBezTo>
                    <a:pt x="1251745" y="995250"/>
                    <a:pt x="1273574" y="1017362"/>
                    <a:pt x="1277939" y="1021784"/>
                  </a:cubicBezTo>
                  <a:cubicBezTo>
                    <a:pt x="1273574" y="1021784"/>
                    <a:pt x="1251745" y="1017362"/>
                    <a:pt x="1251745" y="1035051"/>
                  </a:cubicBezTo>
                  <a:cubicBezTo>
                    <a:pt x="1247380" y="1012939"/>
                    <a:pt x="1229917" y="995250"/>
                    <a:pt x="1225551" y="990828"/>
                  </a:cubicBezTo>
                  <a:cubicBezTo>
                    <a:pt x="1229917" y="990828"/>
                    <a:pt x="1247380" y="990828"/>
                    <a:pt x="1251745" y="973138"/>
                  </a:cubicBezTo>
                  <a:close/>
                  <a:moveTo>
                    <a:pt x="1096170" y="973138"/>
                  </a:moveTo>
                  <a:cubicBezTo>
                    <a:pt x="1100536" y="995250"/>
                    <a:pt x="1122364" y="1017362"/>
                    <a:pt x="1122364" y="1021784"/>
                  </a:cubicBezTo>
                  <a:cubicBezTo>
                    <a:pt x="1122364" y="1021784"/>
                    <a:pt x="1100536" y="1017362"/>
                    <a:pt x="1096170" y="1035051"/>
                  </a:cubicBezTo>
                  <a:cubicBezTo>
                    <a:pt x="1096170" y="1012939"/>
                    <a:pt x="1074342" y="995250"/>
                    <a:pt x="1069976" y="990828"/>
                  </a:cubicBezTo>
                  <a:cubicBezTo>
                    <a:pt x="1074342" y="990828"/>
                    <a:pt x="1096170" y="990828"/>
                    <a:pt x="1096170" y="973138"/>
                  </a:cubicBezTo>
                  <a:close/>
                  <a:moveTo>
                    <a:pt x="945357" y="973138"/>
                  </a:moveTo>
                  <a:cubicBezTo>
                    <a:pt x="949722" y="995250"/>
                    <a:pt x="967185" y="1017362"/>
                    <a:pt x="971551" y="1021784"/>
                  </a:cubicBezTo>
                  <a:cubicBezTo>
                    <a:pt x="967185" y="1021784"/>
                    <a:pt x="949722" y="1017362"/>
                    <a:pt x="945357" y="1035051"/>
                  </a:cubicBezTo>
                  <a:cubicBezTo>
                    <a:pt x="940991" y="1012939"/>
                    <a:pt x="923528" y="995250"/>
                    <a:pt x="919163" y="990828"/>
                  </a:cubicBezTo>
                  <a:cubicBezTo>
                    <a:pt x="923528" y="990828"/>
                    <a:pt x="940991" y="990828"/>
                    <a:pt x="945357" y="973138"/>
                  </a:cubicBezTo>
                  <a:close/>
                  <a:moveTo>
                    <a:pt x="789782" y="973138"/>
                  </a:moveTo>
                  <a:cubicBezTo>
                    <a:pt x="789782" y="973138"/>
                    <a:pt x="789782" y="973138"/>
                    <a:pt x="794147" y="973138"/>
                  </a:cubicBezTo>
                  <a:cubicBezTo>
                    <a:pt x="794147" y="995250"/>
                    <a:pt x="815976" y="1017362"/>
                    <a:pt x="815976" y="1021784"/>
                  </a:cubicBezTo>
                  <a:cubicBezTo>
                    <a:pt x="815976" y="1021784"/>
                    <a:pt x="794147" y="1017362"/>
                    <a:pt x="794147" y="1035051"/>
                  </a:cubicBezTo>
                  <a:cubicBezTo>
                    <a:pt x="789782" y="1035051"/>
                    <a:pt x="789782" y="1035051"/>
                    <a:pt x="789782" y="1035051"/>
                  </a:cubicBezTo>
                  <a:cubicBezTo>
                    <a:pt x="789782" y="1012939"/>
                    <a:pt x="767953" y="995250"/>
                    <a:pt x="763588" y="990828"/>
                  </a:cubicBezTo>
                  <a:cubicBezTo>
                    <a:pt x="767953" y="990828"/>
                    <a:pt x="789782" y="990828"/>
                    <a:pt x="789782" y="973138"/>
                  </a:cubicBezTo>
                  <a:close/>
                  <a:moveTo>
                    <a:pt x="1176339" y="928688"/>
                  </a:moveTo>
                  <a:cubicBezTo>
                    <a:pt x="1176339" y="950800"/>
                    <a:pt x="1198828" y="972912"/>
                    <a:pt x="1203326" y="977334"/>
                  </a:cubicBezTo>
                  <a:cubicBezTo>
                    <a:pt x="1198828" y="977334"/>
                    <a:pt x="1176339" y="972912"/>
                    <a:pt x="1176339" y="990601"/>
                  </a:cubicBezTo>
                  <a:cubicBezTo>
                    <a:pt x="1171841" y="968489"/>
                    <a:pt x="1149351" y="950800"/>
                    <a:pt x="1149351" y="946378"/>
                  </a:cubicBezTo>
                  <a:cubicBezTo>
                    <a:pt x="1149351" y="946378"/>
                    <a:pt x="1171841" y="946378"/>
                    <a:pt x="1176339" y="928688"/>
                  </a:cubicBezTo>
                  <a:close/>
                  <a:moveTo>
                    <a:pt x="1020763" y="928688"/>
                  </a:moveTo>
                  <a:cubicBezTo>
                    <a:pt x="1025261" y="950800"/>
                    <a:pt x="1043253" y="972912"/>
                    <a:pt x="1047751" y="977334"/>
                  </a:cubicBezTo>
                  <a:cubicBezTo>
                    <a:pt x="1043253" y="977334"/>
                    <a:pt x="1025261" y="972912"/>
                    <a:pt x="1020763" y="990601"/>
                  </a:cubicBezTo>
                  <a:cubicBezTo>
                    <a:pt x="1016265" y="968489"/>
                    <a:pt x="998274" y="950800"/>
                    <a:pt x="993776" y="946378"/>
                  </a:cubicBezTo>
                  <a:cubicBezTo>
                    <a:pt x="998274" y="946378"/>
                    <a:pt x="1016265" y="946378"/>
                    <a:pt x="1020763" y="928688"/>
                  </a:cubicBezTo>
                  <a:close/>
                  <a:moveTo>
                    <a:pt x="869950" y="928688"/>
                  </a:moveTo>
                  <a:cubicBezTo>
                    <a:pt x="869950" y="950800"/>
                    <a:pt x="892440" y="972912"/>
                    <a:pt x="896938" y="977334"/>
                  </a:cubicBezTo>
                  <a:cubicBezTo>
                    <a:pt x="892440" y="977334"/>
                    <a:pt x="869950" y="972912"/>
                    <a:pt x="869950" y="990601"/>
                  </a:cubicBezTo>
                  <a:cubicBezTo>
                    <a:pt x="865452" y="968489"/>
                    <a:pt x="842963" y="950800"/>
                    <a:pt x="842963" y="946378"/>
                  </a:cubicBezTo>
                  <a:cubicBezTo>
                    <a:pt x="842963" y="946378"/>
                    <a:pt x="865452" y="946378"/>
                    <a:pt x="869950" y="928688"/>
                  </a:cubicBezTo>
                  <a:close/>
                  <a:moveTo>
                    <a:pt x="714375" y="928688"/>
                  </a:moveTo>
                  <a:cubicBezTo>
                    <a:pt x="714375" y="928688"/>
                    <a:pt x="714375" y="928688"/>
                    <a:pt x="714375" y="933110"/>
                  </a:cubicBezTo>
                  <a:cubicBezTo>
                    <a:pt x="718873" y="950800"/>
                    <a:pt x="736865" y="972912"/>
                    <a:pt x="741363" y="977334"/>
                  </a:cubicBezTo>
                  <a:cubicBezTo>
                    <a:pt x="736865" y="977334"/>
                    <a:pt x="718873" y="972912"/>
                    <a:pt x="714375" y="990601"/>
                  </a:cubicBezTo>
                  <a:cubicBezTo>
                    <a:pt x="714375" y="972912"/>
                    <a:pt x="691886" y="950800"/>
                    <a:pt x="687388" y="946378"/>
                  </a:cubicBezTo>
                  <a:cubicBezTo>
                    <a:pt x="691886" y="946378"/>
                    <a:pt x="714375" y="950800"/>
                    <a:pt x="714375" y="928688"/>
                  </a:cubicBezTo>
                  <a:close/>
                  <a:moveTo>
                    <a:pt x="638970" y="888683"/>
                  </a:moveTo>
                  <a:cubicBezTo>
                    <a:pt x="643335" y="906463"/>
                    <a:pt x="660798" y="928688"/>
                    <a:pt x="665164" y="933133"/>
                  </a:cubicBezTo>
                  <a:cubicBezTo>
                    <a:pt x="660798" y="933133"/>
                    <a:pt x="643335" y="928688"/>
                    <a:pt x="638970" y="946468"/>
                  </a:cubicBezTo>
                  <a:cubicBezTo>
                    <a:pt x="634604" y="928688"/>
                    <a:pt x="617141" y="906463"/>
                    <a:pt x="612776" y="902018"/>
                  </a:cubicBezTo>
                  <a:cubicBezTo>
                    <a:pt x="617141" y="902018"/>
                    <a:pt x="634604" y="906463"/>
                    <a:pt x="638970" y="888683"/>
                  </a:cubicBezTo>
                  <a:close/>
                  <a:moveTo>
                    <a:pt x="1096170" y="884238"/>
                  </a:moveTo>
                  <a:cubicBezTo>
                    <a:pt x="1100536" y="906350"/>
                    <a:pt x="1122364" y="928462"/>
                    <a:pt x="1122364" y="932884"/>
                  </a:cubicBezTo>
                  <a:cubicBezTo>
                    <a:pt x="1122364" y="932884"/>
                    <a:pt x="1100536" y="928462"/>
                    <a:pt x="1096170" y="946151"/>
                  </a:cubicBezTo>
                  <a:cubicBezTo>
                    <a:pt x="1096170" y="924039"/>
                    <a:pt x="1074342" y="906350"/>
                    <a:pt x="1069976" y="901928"/>
                  </a:cubicBezTo>
                  <a:cubicBezTo>
                    <a:pt x="1074342" y="901928"/>
                    <a:pt x="1096170" y="901928"/>
                    <a:pt x="1096170" y="884238"/>
                  </a:cubicBezTo>
                  <a:close/>
                  <a:moveTo>
                    <a:pt x="945357" y="884238"/>
                  </a:moveTo>
                  <a:cubicBezTo>
                    <a:pt x="949722" y="906350"/>
                    <a:pt x="967185" y="928462"/>
                    <a:pt x="971551" y="932884"/>
                  </a:cubicBezTo>
                  <a:cubicBezTo>
                    <a:pt x="967185" y="932884"/>
                    <a:pt x="949722" y="928462"/>
                    <a:pt x="945357" y="946151"/>
                  </a:cubicBezTo>
                  <a:cubicBezTo>
                    <a:pt x="940991" y="924039"/>
                    <a:pt x="923528" y="906350"/>
                    <a:pt x="919163" y="901928"/>
                  </a:cubicBezTo>
                  <a:cubicBezTo>
                    <a:pt x="923528" y="901928"/>
                    <a:pt x="940991" y="901928"/>
                    <a:pt x="945357" y="884238"/>
                  </a:cubicBezTo>
                  <a:close/>
                  <a:moveTo>
                    <a:pt x="789782" y="884238"/>
                  </a:moveTo>
                  <a:cubicBezTo>
                    <a:pt x="789782" y="884238"/>
                    <a:pt x="789782" y="884238"/>
                    <a:pt x="794147" y="884238"/>
                  </a:cubicBezTo>
                  <a:cubicBezTo>
                    <a:pt x="794147" y="906350"/>
                    <a:pt x="815976" y="928462"/>
                    <a:pt x="815976" y="932884"/>
                  </a:cubicBezTo>
                  <a:cubicBezTo>
                    <a:pt x="815976" y="932884"/>
                    <a:pt x="794147" y="928462"/>
                    <a:pt x="794147" y="946151"/>
                  </a:cubicBezTo>
                  <a:cubicBezTo>
                    <a:pt x="789782" y="946151"/>
                    <a:pt x="789782" y="946151"/>
                    <a:pt x="789782" y="946151"/>
                  </a:cubicBezTo>
                  <a:cubicBezTo>
                    <a:pt x="789782" y="928462"/>
                    <a:pt x="767953" y="906350"/>
                    <a:pt x="763588" y="901928"/>
                  </a:cubicBezTo>
                  <a:cubicBezTo>
                    <a:pt x="767953" y="901928"/>
                    <a:pt x="789782" y="901928"/>
                    <a:pt x="789782" y="884238"/>
                  </a:cubicBezTo>
                  <a:close/>
                  <a:moveTo>
                    <a:pt x="1251744" y="884237"/>
                  </a:moveTo>
                  <a:cubicBezTo>
                    <a:pt x="1251744" y="906349"/>
                    <a:pt x="1273573" y="928461"/>
                    <a:pt x="1277938" y="932883"/>
                  </a:cubicBezTo>
                  <a:cubicBezTo>
                    <a:pt x="1273573" y="932883"/>
                    <a:pt x="1251744" y="928461"/>
                    <a:pt x="1251744" y="946150"/>
                  </a:cubicBezTo>
                  <a:cubicBezTo>
                    <a:pt x="1247379" y="924038"/>
                    <a:pt x="1229916" y="906349"/>
                    <a:pt x="1225550" y="901927"/>
                  </a:cubicBezTo>
                  <a:cubicBezTo>
                    <a:pt x="1229916" y="901927"/>
                    <a:pt x="1247379" y="901927"/>
                    <a:pt x="1251744" y="884237"/>
                  </a:cubicBezTo>
                  <a:close/>
                  <a:moveTo>
                    <a:pt x="563563" y="842963"/>
                  </a:moveTo>
                  <a:cubicBezTo>
                    <a:pt x="563563" y="861106"/>
                    <a:pt x="586053" y="883785"/>
                    <a:pt x="590551" y="888320"/>
                  </a:cubicBezTo>
                  <a:cubicBezTo>
                    <a:pt x="586053" y="888320"/>
                    <a:pt x="563563" y="883785"/>
                    <a:pt x="563563" y="906463"/>
                  </a:cubicBezTo>
                  <a:cubicBezTo>
                    <a:pt x="563563" y="906463"/>
                    <a:pt x="563563" y="906463"/>
                    <a:pt x="563563" y="901927"/>
                  </a:cubicBezTo>
                  <a:cubicBezTo>
                    <a:pt x="559065" y="883785"/>
                    <a:pt x="541074" y="861106"/>
                    <a:pt x="536576" y="856570"/>
                  </a:cubicBezTo>
                  <a:cubicBezTo>
                    <a:pt x="541074" y="856570"/>
                    <a:pt x="559065" y="861106"/>
                    <a:pt x="563563" y="842963"/>
                  </a:cubicBezTo>
                  <a:close/>
                  <a:moveTo>
                    <a:pt x="1020763" y="839788"/>
                  </a:moveTo>
                  <a:cubicBezTo>
                    <a:pt x="1025261" y="861900"/>
                    <a:pt x="1043253" y="884012"/>
                    <a:pt x="1047751" y="888434"/>
                  </a:cubicBezTo>
                  <a:cubicBezTo>
                    <a:pt x="1043253" y="888434"/>
                    <a:pt x="1025261" y="884012"/>
                    <a:pt x="1020763" y="901701"/>
                  </a:cubicBezTo>
                  <a:cubicBezTo>
                    <a:pt x="1016265" y="879589"/>
                    <a:pt x="998274" y="861900"/>
                    <a:pt x="993776" y="857478"/>
                  </a:cubicBezTo>
                  <a:cubicBezTo>
                    <a:pt x="998274" y="857478"/>
                    <a:pt x="1016265" y="857478"/>
                    <a:pt x="1020763" y="839788"/>
                  </a:cubicBezTo>
                  <a:close/>
                  <a:moveTo>
                    <a:pt x="869950" y="839788"/>
                  </a:moveTo>
                  <a:cubicBezTo>
                    <a:pt x="869950" y="861900"/>
                    <a:pt x="892440" y="884012"/>
                    <a:pt x="896938" y="888434"/>
                  </a:cubicBezTo>
                  <a:cubicBezTo>
                    <a:pt x="892440" y="888434"/>
                    <a:pt x="869950" y="884012"/>
                    <a:pt x="869950" y="901701"/>
                  </a:cubicBezTo>
                  <a:cubicBezTo>
                    <a:pt x="865452" y="879589"/>
                    <a:pt x="842963" y="861900"/>
                    <a:pt x="842963" y="857478"/>
                  </a:cubicBezTo>
                  <a:cubicBezTo>
                    <a:pt x="842963" y="857478"/>
                    <a:pt x="865452" y="857478"/>
                    <a:pt x="869950" y="839788"/>
                  </a:cubicBezTo>
                  <a:close/>
                  <a:moveTo>
                    <a:pt x="714375" y="839788"/>
                  </a:moveTo>
                  <a:cubicBezTo>
                    <a:pt x="714375" y="839788"/>
                    <a:pt x="714375" y="839788"/>
                    <a:pt x="714375" y="844210"/>
                  </a:cubicBezTo>
                  <a:cubicBezTo>
                    <a:pt x="718873" y="861900"/>
                    <a:pt x="736865" y="884012"/>
                    <a:pt x="741363" y="888434"/>
                  </a:cubicBezTo>
                  <a:cubicBezTo>
                    <a:pt x="736865" y="888434"/>
                    <a:pt x="718873" y="884012"/>
                    <a:pt x="714375" y="901701"/>
                  </a:cubicBezTo>
                  <a:cubicBezTo>
                    <a:pt x="714375" y="884012"/>
                    <a:pt x="691886" y="861900"/>
                    <a:pt x="687388" y="857478"/>
                  </a:cubicBezTo>
                  <a:cubicBezTo>
                    <a:pt x="691886" y="857478"/>
                    <a:pt x="714375" y="861900"/>
                    <a:pt x="714375" y="839788"/>
                  </a:cubicBezTo>
                  <a:close/>
                  <a:moveTo>
                    <a:pt x="1176338" y="839787"/>
                  </a:moveTo>
                  <a:cubicBezTo>
                    <a:pt x="1176338" y="861899"/>
                    <a:pt x="1198827" y="884011"/>
                    <a:pt x="1203325" y="888433"/>
                  </a:cubicBezTo>
                  <a:cubicBezTo>
                    <a:pt x="1198827" y="888433"/>
                    <a:pt x="1176338" y="884011"/>
                    <a:pt x="1176338" y="901700"/>
                  </a:cubicBezTo>
                  <a:cubicBezTo>
                    <a:pt x="1171840" y="879588"/>
                    <a:pt x="1149350" y="861899"/>
                    <a:pt x="1149350" y="857477"/>
                  </a:cubicBezTo>
                  <a:cubicBezTo>
                    <a:pt x="1149350" y="857477"/>
                    <a:pt x="1171840" y="857477"/>
                    <a:pt x="1176338" y="839787"/>
                  </a:cubicBezTo>
                  <a:close/>
                  <a:moveTo>
                    <a:pt x="638970" y="799783"/>
                  </a:moveTo>
                  <a:cubicBezTo>
                    <a:pt x="643335" y="817563"/>
                    <a:pt x="660798" y="839788"/>
                    <a:pt x="665164" y="844233"/>
                  </a:cubicBezTo>
                  <a:cubicBezTo>
                    <a:pt x="660798" y="844233"/>
                    <a:pt x="643335" y="839788"/>
                    <a:pt x="638970" y="857568"/>
                  </a:cubicBezTo>
                  <a:cubicBezTo>
                    <a:pt x="634604" y="839788"/>
                    <a:pt x="617141" y="817563"/>
                    <a:pt x="612776" y="813118"/>
                  </a:cubicBezTo>
                  <a:cubicBezTo>
                    <a:pt x="617141" y="813118"/>
                    <a:pt x="634604" y="817563"/>
                    <a:pt x="638970" y="799783"/>
                  </a:cubicBezTo>
                  <a:close/>
                  <a:moveTo>
                    <a:pt x="488157" y="798513"/>
                  </a:moveTo>
                  <a:cubicBezTo>
                    <a:pt x="488157" y="816656"/>
                    <a:pt x="509985" y="839335"/>
                    <a:pt x="514351" y="843870"/>
                  </a:cubicBezTo>
                  <a:cubicBezTo>
                    <a:pt x="509985" y="843870"/>
                    <a:pt x="488157" y="843870"/>
                    <a:pt x="488157" y="862013"/>
                  </a:cubicBezTo>
                  <a:cubicBezTo>
                    <a:pt x="483791" y="839335"/>
                    <a:pt x="461963" y="816656"/>
                    <a:pt x="461963" y="812120"/>
                  </a:cubicBezTo>
                  <a:cubicBezTo>
                    <a:pt x="461963" y="812120"/>
                    <a:pt x="483791" y="816656"/>
                    <a:pt x="488157" y="798513"/>
                  </a:cubicBezTo>
                  <a:close/>
                  <a:moveTo>
                    <a:pt x="945357" y="795338"/>
                  </a:moveTo>
                  <a:cubicBezTo>
                    <a:pt x="949722" y="817450"/>
                    <a:pt x="967185" y="839562"/>
                    <a:pt x="971551" y="843984"/>
                  </a:cubicBezTo>
                  <a:cubicBezTo>
                    <a:pt x="967185" y="843984"/>
                    <a:pt x="949722" y="839562"/>
                    <a:pt x="945357" y="857251"/>
                  </a:cubicBezTo>
                  <a:cubicBezTo>
                    <a:pt x="940991" y="835139"/>
                    <a:pt x="923528" y="817450"/>
                    <a:pt x="919163" y="813028"/>
                  </a:cubicBezTo>
                  <a:cubicBezTo>
                    <a:pt x="923528" y="813028"/>
                    <a:pt x="940991" y="813028"/>
                    <a:pt x="945357" y="795338"/>
                  </a:cubicBezTo>
                  <a:close/>
                  <a:moveTo>
                    <a:pt x="789782" y="795338"/>
                  </a:moveTo>
                  <a:cubicBezTo>
                    <a:pt x="789782" y="795338"/>
                    <a:pt x="789782" y="795338"/>
                    <a:pt x="794147" y="799760"/>
                  </a:cubicBezTo>
                  <a:cubicBezTo>
                    <a:pt x="794147" y="817450"/>
                    <a:pt x="815976" y="839562"/>
                    <a:pt x="815976" y="843984"/>
                  </a:cubicBezTo>
                  <a:cubicBezTo>
                    <a:pt x="815976" y="843984"/>
                    <a:pt x="794147" y="839562"/>
                    <a:pt x="794147" y="857251"/>
                  </a:cubicBezTo>
                  <a:cubicBezTo>
                    <a:pt x="789782" y="857251"/>
                    <a:pt x="789782" y="857251"/>
                    <a:pt x="789782" y="857251"/>
                  </a:cubicBezTo>
                  <a:cubicBezTo>
                    <a:pt x="789782" y="839562"/>
                    <a:pt x="767953" y="817450"/>
                    <a:pt x="763588" y="813028"/>
                  </a:cubicBezTo>
                  <a:cubicBezTo>
                    <a:pt x="767953" y="813028"/>
                    <a:pt x="789782" y="817450"/>
                    <a:pt x="789782" y="795338"/>
                  </a:cubicBezTo>
                  <a:close/>
                  <a:moveTo>
                    <a:pt x="1251744" y="795337"/>
                  </a:moveTo>
                  <a:cubicBezTo>
                    <a:pt x="1251744" y="817449"/>
                    <a:pt x="1273573" y="839561"/>
                    <a:pt x="1277938" y="843983"/>
                  </a:cubicBezTo>
                  <a:cubicBezTo>
                    <a:pt x="1273573" y="843983"/>
                    <a:pt x="1251744" y="839561"/>
                    <a:pt x="1251744" y="857250"/>
                  </a:cubicBezTo>
                  <a:cubicBezTo>
                    <a:pt x="1247379" y="835138"/>
                    <a:pt x="1229916" y="817449"/>
                    <a:pt x="1225550" y="813027"/>
                  </a:cubicBezTo>
                  <a:cubicBezTo>
                    <a:pt x="1229916" y="813027"/>
                    <a:pt x="1247379" y="813027"/>
                    <a:pt x="1251744" y="795337"/>
                  </a:cubicBezTo>
                  <a:close/>
                  <a:moveTo>
                    <a:pt x="1096169" y="795337"/>
                  </a:moveTo>
                  <a:cubicBezTo>
                    <a:pt x="1100535" y="817449"/>
                    <a:pt x="1122363" y="839561"/>
                    <a:pt x="1122363" y="843983"/>
                  </a:cubicBezTo>
                  <a:cubicBezTo>
                    <a:pt x="1122363" y="843983"/>
                    <a:pt x="1100535" y="839561"/>
                    <a:pt x="1096169" y="857250"/>
                  </a:cubicBezTo>
                  <a:cubicBezTo>
                    <a:pt x="1096169" y="835138"/>
                    <a:pt x="1074341" y="817449"/>
                    <a:pt x="1069975" y="813027"/>
                  </a:cubicBezTo>
                  <a:cubicBezTo>
                    <a:pt x="1074341" y="813027"/>
                    <a:pt x="1096169" y="813027"/>
                    <a:pt x="1096169" y="795337"/>
                  </a:cubicBezTo>
                  <a:close/>
                  <a:moveTo>
                    <a:pt x="714375" y="755333"/>
                  </a:moveTo>
                  <a:cubicBezTo>
                    <a:pt x="718873" y="773113"/>
                    <a:pt x="736865" y="795338"/>
                    <a:pt x="741363" y="799783"/>
                  </a:cubicBezTo>
                  <a:cubicBezTo>
                    <a:pt x="736865" y="799783"/>
                    <a:pt x="718873" y="795338"/>
                    <a:pt x="714375" y="813118"/>
                  </a:cubicBezTo>
                  <a:cubicBezTo>
                    <a:pt x="714375" y="795338"/>
                    <a:pt x="691886" y="773113"/>
                    <a:pt x="687388" y="768668"/>
                  </a:cubicBezTo>
                  <a:cubicBezTo>
                    <a:pt x="691886" y="768668"/>
                    <a:pt x="714375" y="773113"/>
                    <a:pt x="714375" y="755333"/>
                  </a:cubicBezTo>
                  <a:close/>
                  <a:moveTo>
                    <a:pt x="563563" y="754063"/>
                  </a:moveTo>
                  <a:cubicBezTo>
                    <a:pt x="563563" y="772206"/>
                    <a:pt x="586053" y="794885"/>
                    <a:pt x="590551" y="799420"/>
                  </a:cubicBezTo>
                  <a:cubicBezTo>
                    <a:pt x="586053" y="799420"/>
                    <a:pt x="563563" y="794885"/>
                    <a:pt x="563563" y="817563"/>
                  </a:cubicBezTo>
                  <a:cubicBezTo>
                    <a:pt x="563563" y="817563"/>
                    <a:pt x="563563" y="817563"/>
                    <a:pt x="563563" y="813027"/>
                  </a:cubicBezTo>
                  <a:cubicBezTo>
                    <a:pt x="559065" y="794885"/>
                    <a:pt x="541074" y="772206"/>
                    <a:pt x="536576" y="767670"/>
                  </a:cubicBezTo>
                  <a:cubicBezTo>
                    <a:pt x="541074" y="767670"/>
                    <a:pt x="559065" y="772206"/>
                    <a:pt x="563563" y="754063"/>
                  </a:cubicBezTo>
                  <a:close/>
                  <a:moveTo>
                    <a:pt x="407988" y="754063"/>
                  </a:moveTo>
                  <a:cubicBezTo>
                    <a:pt x="412486" y="776742"/>
                    <a:pt x="434976" y="794885"/>
                    <a:pt x="434976" y="799420"/>
                  </a:cubicBezTo>
                  <a:cubicBezTo>
                    <a:pt x="434976" y="799420"/>
                    <a:pt x="412486" y="799420"/>
                    <a:pt x="407988" y="817563"/>
                  </a:cubicBezTo>
                  <a:cubicBezTo>
                    <a:pt x="407988" y="794885"/>
                    <a:pt x="385499" y="772206"/>
                    <a:pt x="381001" y="767670"/>
                  </a:cubicBezTo>
                  <a:cubicBezTo>
                    <a:pt x="385499" y="767670"/>
                    <a:pt x="407988" y="772206"/>
                    <a:pt x="407988" y="754063"/>
                  </a:cubicBezTo>
                  <a:close/>
                  <a:moveTo>
                    <a:pt x="1020763" y="750888"/>
                  </a:moveTo>
                  <a:cubicBezTo>
                    <a:pt x="1025261" y="773000"/>
                    <a:pt x="1043253" y="795112"/>
                    <a:pt x="1047751" y="799534"/>
                  </a:cubicBezTo>
                  <a:cubicBezTo>
                    <a:pt x="1043253" y="799534"/>
                    <a:pt x="1025261" y="795112"/>
                    <a:pt x="1020763" y="812801"/>
                  </a:cubicBezTo>
                  <a:cubicBezTo>
                    <a:pt x="1016265" y="790689"/>
                    <a:pt x="998274" y="773000"/>
                    <a:pt x="993776" y="768578"/>
                  </a:cubicBezTo>
                  <a:cubicBezTo>
                    <a:pt x="998274" y="768578"/>
                    <a:pt x="1016265" y="768578"/>
                    <a:pt x="1020763" y="750888"/>
                  </a:cubicBezTo>
                  <a:close/>
                  <a:moveTo>
                    <a:pt x="869950" y="750888"/>
                  </a:moveTo>
                  <a:cubicBezTo>
                    <a:pt x="869950" y="773000"/>
                    <a:pt x="892440" y="795112"/>
                    <a:pt x="896938" y="799534"/>
                  </a:cubicBezTo>
                  <a:cubicBezTo>
                    <a:pt x="892440" y="799534"/>
                    <a:pt x="869950" y="795112"/>
                    <a:pt x="869950" y="812801"/>
                  </a:cubicBezTo>
                  <a:cubicBezTo>
                    <a:pt x="865452" y="795112"/>
                    <a:pt x="842963" y="773000"/>
                    <a:pt x="842963" y="768578"/>
                  </a:cubicBezTo>
                  <a:cubicBezTo>
                    <a:pt x="842963" y="768578"/>
                    <a:pt x="865452" y="768578"/>
                    <a:pt x="869950" y="750888"/>
                  </a:cubicBezTo>
                  <a:close/>
                  <a:moveTo>
                    <a:pt x="1176338" y="750887"/>
                  </a:moveTo>
                  <a:cubicBezTo>
                    <a:pt x="1176338" y="772999"/>
                    <a:pt x="1198827" y="795111"/>
                    <a:pt x="1203325" y="799533"/>
                  </a:cubicBezTo>
                  <a:cubicBezTo>
                    <a:pt x="1198827" y="799533"/>
                    <a:pt x="1176338" y="795111"/>
                    <a:pt x="1176338" y="812800"/>
                  </a:cubicBezTo>
                  <a:cubicBezTo>
                    <a:pt x="1171840" y="790688"/>
                    <a:pt x="1149350" y="772999"/>
                    <a:pt x="1149350" y="768577"/>
                  </a:cubicBezTo>
                  <a:cubicBezTo>
                    <a:pt x="1149350" y="768577"/>
                    <a:pt x="1171840" y="768577"/>
                    <a:pt x="1176338" y="750887"/>
                  </a:cubicBezTo>
                  <a:close/>
                  <a:moveTo>
                    <a:pt x="638970" y="709613"/>
                  </a:moveTo>
                  <a:cubicBezTo>
                    <a:pt x="643335" y="727756"/>
                    <a:pt x="660798" y="750435"/>
                    <a:pt x="665164" y="754970"/>
                  </a:cubicBezTo>
                  <a:cubicBezTo>
                    <a:pt x="660798" y="754970"/>
                    <a:pt x="643335" y="750435"/>
                    <a:pt x="638970" y="773113"/>
                  </a:cubicBezTo>
                  <a:cubicBezTo>
                    <a:pt x="638970" y="773113"/>
                    <a:pt x="638970" y="773113"/>
                    <a:pt x="638970" y="768577"/>
                  </a:cubicBezTo>
                  <a:cubicBezTo>
                    <a:pt x="634604" y="750435"/>
                    <a:pt x="617141" y="727756"/>
                    <a:pt x="612776" y="723220"/>
                  </a:cubicBezTo>
                  <a:cubicBezTo>
                    <a:pt x="617141" y="723220"/>
                    <a:pt x="634604" y="727756"/>
                    <a:pt x="638970" y="709613"/>
                  </a:cubicBezTo>
                  <a:close/>
                  <a:moveTo>
                    <a:pt x="488157" y="709613"/>
                  </a:moveTo>
                  <a:cubicBezTo>
                    <a:pt x="488157" y="732292"/>
                    <a:pt x="509985" y="750435"/>
                    <a:pt x="514351" y="754970"/>
                  </a:cubicBezTo>
                  <a:cubicBezTo>
                    <a:pt x="509985" y="754970"/>
                    <a:pt x="488157" y="754970"/>
                    <a:pt x="488157" y="773113"/>
                  </a:cubicBezTo>
                  <a:cubicBezTo>
                    <a:pt x="483791" y="750435"/>
                    <a:pt x="461963" y="727756"/>
                    <a:pt x="461963" y="723220"/>
                  </a:cubicBezTo>
                  <a:cubicBezTo>
                    <a:pt x="461963" y="723220"/>
                    <a:pt x="483791" y="727756"/>
                    <a:pt x="488157" y="709613"/>
                  </a:cubicBezTo>
                  <a:close/>
                  <a:moveTo>
                    <a:pt x="332582" y="709613"/>
                  </a:moveTo>
                  <a:cubicBezTo>
                    <a:pt x="336948" y="732292"/>
                    <a:pt x="354411" y="750435"/>
                    <a:pt x="358776" y="754970"/>
                  </a:cubicBezTo>
                  <a:cubicBezTo>
                    <a:pt x="354411" y="754970"/>
                    <a:pt x="336948" y="754970"/>
                    <a:pt x="332582" y="773113"/>
                  </a:cubicBezTo>
                  <a:cubicBezTo>
                    <a:pt x="328217" y="750435"/>
                    <a:pt x="310754" y="727756"/>
                    <a:pt x="306388" y="723220"/>
                  </a:cubicBezTo>
                  <a:cubicBezTo>
                    <a:pt x="310754" y="723220"/>
                    <a:pt x="328217" y="727756"/>
                    <a:pt x="332582" y="709613"/>
                  </a:cubicBezTo>
                  <a:close/>
                  <a:moveTo>
                    <a:pt x="945357" y="706438"/>
                  </a:moveTo>
                  <a:cubicBezTo>
                    <a:pt x="949722" y="728550"/>
                    <a:pt x="967185" y="750662"/>
                    <a:pt x="971551" y="755084"/>
                  </a:cubicBezTo>
                  <a:cubicBezTo>
                    <a:pt x="967185" y="755084"/>
                    <a:pt x="949722" y="750662"/>
                    <a:pt x="945357" y="768351"/>
                  </a:cubicBezTo>
                  <a:cubicBezTo>
                    <a:pt x="940991" y="746239"/>
                    <a:pt x="923528" y="728550"/>
                    <a:pt x="919163" y="724128"/>
                  </a:cubicBezTo>
                  <a:cubicBezTo>
                    <a:pt x="923528" y="724128"/>
                    <a:pt x="940991" y="724128"/>
                    <a:pt x="945357" y="706438"/>
                  </a:cubicBezTo>
                  <a:close/>
                  <a:moveTo>
                    <a:pt x="789782" y="706438"/>
                  </a:moveTo>
                  <a:cubicBezTo>
                    <a:pt x="789782" y="706438"/>
                    <a:pt x="789782" y="706438"/>
                    <a:pt x="794147" y="710860"/>
                  </a:cubicBezTo>
                  <a:cubicBezTo>
                    <a:pt x="794147" y="728550"/>
                    <a:pt x="815976" y="750662"/>
                    <a:pt x="815976" y="755084"/>
                  </a:cubicBezTo>
                  <a:cubicBezTo>
                    <a:pt x="815976" y="755084"/>
                    <a:pt x="794147" y="750662"/>
                    <a:pt x="794147" y="768351"/>
                  </a:cubicBezTo>
                  <a:cubicBezTo>
                    <a:pt x="789782" y="768351"/>
                    <a:pt x="789782" y="768351"/>
                    <a:pt x="789782" y="768351"/>
                  </a:cubicBezTo>
                  <a:cubicBezTo>
                    <a:pt x="789782" y="750662"/>
                    <a:pt x="767953" y="728550"/>
                    <a:pt x="763588" y="724128"/>
                  </a:cubicBezTo>
                  <a:cubicBezTo>
                    <a:pt x="767953" y="724128"/>
                    <a:pt x="789782" y="728550"/>
                    <a:pt x="789782" y="706438"/>
                  </a:cubicBezTo>
                  <a:close/>
                  <a:moveTo>
                    <a:pt x="1251744" y="706437"/>
                  </a:moveTo>
                  <a:cubicBezTo>
                    <a:pt x="1251744" y="728549"/>
                    <a:pt x="1273573" y="750661"/>
                    <a:pt x="1277938" y="755083"/>
                  </a:cubicBezTo>
                  <a:cubicBezTo>
                    <a:pt x="1273573" y="755083"/>
                    <a:pt x="1251744" y="750661"/>
                    <a:pt x="1251744" y="768350"/>
                  </a:cubicBezTo>
                  <a:cubicBezTo>
                    <a:pt x="1247379" y="746238"/>
                    <a:pt x="1229916" y="728549"/>
                    <a:pt x="1225550" y="724127"/>
                  </a:cubicBezTo>
                  <a:cubicBezTo>
                    <a:pt x="1229916" y="724127"/>
                    <a:pt x="1247379" y="724127"/>
                    <a:pt x="1251744" y="706437"/>
                  </a:cubicBezTo>
                  <a:close/>
                  <a:moveTo>
                    <a:pt x="1096169" y="706437"/>
                  </a:moveTo>
                  <a:cubicBezTo>
                    <a:pt x="1100535" y="728549"/>
                    <a:pt x="1122363" y="750661"/>
                    <a:pt x="1122363" y="755083"/>
                  </a:cubicBezTo>
                  <a:cubicBezTo>
                    <a:pt x="1122363" y="755083"/>
                    <a:pt x="1100535" y="750661"/>
                    <a:pt x="1096169" y="768350"/>
                  </a:cubicBezTo>
                  <a:cubicBezTo>
                    <a:pt x="1096169" y="746238"/>
                    <a:pt x="1074341" y="728549"/>
                    <a:pt x="1069975" y="724127"/>
                  </a:cubicBezTo>
                  <a:cubicBezTo>
                    <a:pt x="1074341" y="724127"/>
                    <a:pt x="1096169" y="724127"/>
                    <a:pt x="1096169" y="706437"/>
                  </a:cubicBezTo>
                  <a:close/>
                  <a:moveTo>
                    <a:pt x="714375" y="666433"/>
                  </a:moveTo>
                  <a:cubicBezTo>
                    <a:pt x="718873" y="684213"/>
                    <a:pt x="736865" y="706438"/>
                    <a:pt x="741363" y="710883"/>
                  </a:cubicBezTo>
                  <a:cubicBezTo>
                    <a:pt x="736865" y="710883"/>
                    <a:pt x="718873" y="706438"/>
                    <a:pt x="714375" y="724218"/>
                  </a:cubicBezTo>
                  <a:cubicBezTo>
                    <a:pt x="714375" y="706438"/>
                    <a:pt x="691886" y="684213"/>
                    <a:pt x="687388" y="679768"/>
                  </a:cubicBezTo>
                  <a:cubicBezTo>
                    <a:pt x="691886" y="679768"/>
                    <a:pt x="714375" y="684213"/>
                    <a:pt x="714375" y="666433"/>
                  </a:cubicBezTo>
                  <a:close/>
                  <a:moveTo>
                    <a:pt x="563564" y="665163"/>
                  </a:moveTo>
                  <a:cubicBezTo>
                    <a:pt x="563564" y="683306"/>
                    <a:pt x="586053" y="705985"/>
                    <a:pt x="590551" y="710520"/>
                  </a:cubicBezTo>
                  <a:cubicBezTo>
                    <a:pt x="586053" y="710520"/>
                    <a:pt x="563564" y="710520"/>
                    <a:pt x="563564" y="728663"/>
                  </a:cubicBezTo>
                  <a:cubicBezTo>
                    <a:pt x="559066" y="705985"/>
                    <a:pt x="541074" y="683306"/>
                    <a:pt x="536576" y="678770"/>
                  </a:cubicBezTo>
                  <a:cubicBezTo>
                    <a:pt x="541074" y="678770"/>
                    <a:pt x="559066" y="683306"/>
                    <a:pt x="563564" y="665163"/>
                  </a:cubicBezTo>
                  <a:close/>
                  <a:moveTo>
                    <a:pt x="407989" y="665163"/>
                  </a:moveTo>
                  <a:cubicBezTo>
                    <a:pt x="412487" y="687842"/>
                    <a:pt x="434976" y="705985"/>
                    <a:pt x="434976" y="710520"/>
                  </a:cubicBezTo>
                  <a:cubicBezTo>
                    <a:pt x="434976" y="710520"/>
                    <a:pt x="412487" y="710520"/>
                    <a:pt x="407989" y="728663"/>
                  </a:cubicBezTo>
                  <a:cubicBezTo>
                    <a:pt x="407989" y="705985"/>
                    <a:pt x="385499" y="683306"/>
                    <a:pt x="381001" y="678770"/>
                  </a:cubicBezTo>
                  <a:cubicBezTo>
                    <a:pt x="385499" y="678770"/>
                    <a:pt x="407989" y="683306"/>
                    <a:pt x="407989" y="665163"/>
                  </a:cubicBezTo>
                  <a:close/>
                  <a:moveTo>
                    <a:pt x="257175" y="665162"/>
                  </a:moveTo>
                  <a:cubicBezTo>
                    <a:pt x="261673" y="687841"/>
                    <a:pt x="279665" y="705984"/>
                    <a:pt x="284163" y="710519"/>
                  </a:cubicBezTo>
                  <a:cubicBezTo>
                    <a:pt x="279665" y="710519"/>
                    <a:pt x="261673" y="710519"/>
                    <a:pt x="257175" y="728662"/>
                  </a:cubicBezTo>
                  <a:cubicBezTo>
                    <a:pt x="252677" y="705984"/>
                    <a:pt x="234686" y="683305"/>
                    <a:pt x="230188" y="678769"/>
                  </a:cubicBezTo>
                  <a:cubicBezTo>
                    <a:pt x="234686" y="678769"/>
                    <a:pt x="252677" y="683305"/>
                    <a:pt x="257175" y="665162"/>
                  </a:cubicBezTo>
                  <a:close/>
                  <a:moveTo>
                    <a:pt x="869950" y="661988"/>
                  </a:moveTo>
                  <a:cubicBezTo>
                    <a:pt x="869950" y="661988"/>
                    <a:pt x="869950" y="661988"/>
                    <a:pt x="869950" y="666410"/>
                  </a:cubicBezTo>
                  <a:cubicBezTo>
                    <a:pt x="869950" y="684100"/>
                    <a:pt x="892440" y="706212"/>
                    <a:pt x="896938" y="710634"/>
                  </a:cubicBezTo>
                  <a:cubicBezTo>
                    <a:pt x="892440" y="710634"/>
                    <a:pt x="869950" y="706212"/>
                    <a:pt x="869950" y="723901"/>
                  </a:cubicBezTo>
                  <a:cubicBezTo>
                    <a:pt x="865452" y="706212"/>
                    <a:pt x="842963" y="684100"/>
                    <a:pt x="842963" y="679678"/>
                  </a:cubicBezTo>
                  <a:cubicBezTo>
                    <a:pt x="842963" y="679678"/>
                    <a:pt x="865452" y="684100"/>
                    <a:pt x="869950" y="661988"/>
                  </a:cubicBezTo>
                  <a:close/>
                  <a:moveTo>
                    <a:pt x="1176338" y="661987"/>
                  </a:moveTo>
                  <a:cubicBezTo>
                    <a:pt x="1176338" y="684099"/>
                    <a:pt x="1198827" y="706211"/>
                    <a:pt x="1203325" y="710633"/>
                  </a:cubicBezTo>
                  <a:cubicBezTo>
                    <a:pt x="1198827" y="710633"/>
                    <a:pt x="1176338" y="706211"/>
                    <a:pt x="1176338" y="723900"/>
                  </a:cubicBezTo>
                  <a:cubicBezTo>
                    <a:pt x="1171840" y="701788"/>
                    <a:pt x="1149350" y="684099"/>
                    <a:pt x="1149350" y="679677"/>
                  </a:cubicBezTo>
                  <a:cubicBezTo>
                    <a:pt x="1149350" y="679677"/>
                    <a:pt x="1171840" y="679677"/>
                    <a:pt x="1176338" y="661987"/>
                  </a:cubicBezTo>
                  <a:close/>
                  <a:moveTo>
                    <a:pt x="1020762" y="661987"/>
                  </a:moveTo>
                  <a:cubicBezTo>
                    <a:pt x="1025260" y="684099"/>
                    <a:pt x="1043252" y="706211"/>
                    <a:pt x="1047750" y="710633"/>
                  </a:cubicBezTo>
                  <a:cubicBezTo>
                    <a:pt x="1043252" y="710633"/>
                    <a:pt x="1025260" y="706211"/>
                    <a:pt x="1020762" y="723900"/>
                  </a:cubicBezTo>
                  <a:cubicBezTo>
                    <a:pt x="1016264" y="701788"/>
                    <a:pt x="998273" y="684099"/>
                    <a:pt x="993775" y="679677"/>
                  </a:cubicBezTo>
                  <a:cubicBezTo>
                    <a:pt x="998273" y="679677"/>
                    <a:pt x="1016264" y="679677"/>
                    <a:pt x="1020762" y="661987"/>
                  </a:cubicBezTo>
                  <a:close/>
                  <a:moveTo>
                    <a:pt x="638970" y="620713"/>
                  </a:moveTo>
                  <a:cubicBezTo>
                    <a:pt x="643335" y="638856"/>
                    <a:pt x="660798" y="661535"/>
                    <a:pt x="665164" y="666070"/>
                  </a:cubicBezTo>
                  <a:cubicBezTo>
                    <a:pt x="660798" y="666070"/>
                    <a:pt x="643335" y="661535"/>
                    <a:pt x="638970" y="684213"/>
                  </a:cubicBezTo>
                  <a:cubicBezTo>
                    <a:pt x="638970" y="684213"/>
                    <a:pt x="638970" y="684213"/>
                    <a:pt x="638970" y="679677"/>
                  </a:cubicBezTo>
                  <a:cubicBezTo>
                    <a:pt x="634604" y="661535"/>
                    <a:pt x="617141" y="638856"/>
                    <a:pt x="612776" y="634320"/>
                  </a:cubicBezTo>
                  <a:cubicBezTo>
                    <a:pt x="617141" y="634320"/>
                    <a:pt x="634604" y="638856"/>
                    <a:pt x="638970" y="620713"/>
                  </a:cubicBezTo>
                  <a:close/>
                  <a:moveTo>
                    <a:pt x="488157" y="620713"/>
                  </a:moveTo>
                  <a:cubicBezTo>
                    <a:pt x="488157" y="643391"/>
                    <a:pt x="509986" y="661534"/>
                    <a:pt x="514351" y="666070"/>
                  </a:cubicBezTo>
                  <a:cubicBezTo>
                    <a:pt x="509986" y="666070"/>
                    <a:pt x="488157" y="666070"/>
                    <a:pt x="488157" y="684213"/>
                  </a:cubicBezTo>
                  <a:cubicBezTo>
                    <a:pt x="483792" y="661534"/>
                    <a:pt x="461963" y="638856"/>
                    <a:pt x="461963" y="634320"/>
                  </a:cubicBezTo>
                  <a:cubicBezTo>
                    <a:pt x="461963" y="634320"/>
                    <a:pt x="483792" y="638856"/>
                    <a:pt x="488157" y="620713"/>
                  </a:cubicBezTo>
                  <a:close/>
                  <a:moveTo>
                    <a:pt x="332582" y="620713"/>
                  </a:moveTo>
                  <a:cubicBezTo>
                    <a:pt x="336947" y="643391"/>
                    <a:pt x="354410" y="661534"/>
                    <a:pt x="358776" y="666070"/>
                  </a:cubicBezTo>
                  <a:cubicBezTo>
                    <a:pt x="354410" y="666070"/>
                    <a:pt x="336947" y="666070"/>
                    <a:pt x="332582" y="684213"/>
                  </a:cubicBezTo>
                  <a:cubicBezTo>
                    <a:pt x="328216" y="661534"/>
                    <a:pt x="310753" y="638856"/>
                    <a:pt x="306388" y="634320"/>
                  </a:cubicBezTo>
                  <a:cubicBezTo>
                    <a:pt x="310753" y="634320"/>
                    <a:pt x="328216" y="638856"/>
                    <a:pt x="332582" y="620713"/>
                  </a:cubicBezTo>
                  <a:close/>
                  <a:moveTo>
                    <a:pt x="181769" y="620712"/>
                  </a:moveTo>
                  <a:cubicBezTo>
                    <a:pt x="181769" y="643390"/>
                    <a:pt x="203597" y="661533"/>
                    <a:pt x="207963" y="666069"/>
                  </a:cubicBezTo>
                  <a:cubicBezTo>
                    <a:pt x="203597" y="666069"/>
                    <a:pt x="181769" y="666069"/>
                    <a:pt x="181769" y="684212"/>
                  </a:cubicBezTo>
                  <a:cubicBezTo>
                    <a:pt x="177403" y="661533"/>
                    <a:pt x="155575" y="638855"/>
                    <a:pt x="155575" y="634319"/>
                  </a:cubicBezTo>
                  <a:cubicBezTo>
                    <a:pt x="155575" y="634319"/>
                    <a:pt x="177403" y="638855"/>
                    <a:pt x="181769" y="620712"/>
                  </a:cubicBezTo>
                  <a:close/>
                  <a:moveTo>
                    <a:pt x="790327" y="620316"/>
                  </a:moveTo>
                  <a:cubicBezTo>
                    <a:pt x="790873" y="620872"/>
                    <a:pt x="791965" y="621983"/>
                    <a:pt x="794147" y="621983"/>
                  </a:cubicBezTo>
                  <a:cubicBezTo>
                    <a:pt x="794147" y="639763"/>
                    <a:pt x="815976" y="661988"/>
                    <a:pt x="815976" y="666433"/>
                  </a:cubicBezTo>
                  <a:cubicBezTo>
                    <a:pt x="815976" y="666433"/>
                    <a:pt x="794147" y="661988"/>
                    <a:pt x="794147" y="679768"/>
                  </a:cubicBezTo>
                  <a:cubicBezTo>
                    <a:pt x="789782" y="684213"/>
                    <a:pt x="789782" y="679768"/>
                    <a:pt x="789782" y="679768"/>
                  </a:cubicBezTo>
                  <a:cubicBezTo>
                    <a:pt x="789782" y="661988"/>
                    <a:pt x="767953" y="639763"/>
                    <a:pt x="763588" y="635318"/>
                  </a:cubicBezTo>
                  <a:cubicBezTo>
                    <a:pt x="767953" y="635318"/>
                    <a:pt x="789782" y="639763"/>
                    <a:pt x="789782" y="621983"/>
                  </a:cubicBezTo>
                  <a:cubicBezTo>
                    <a:pt x="789782" y="619761"/>
                    <a:pt x="789782" y="619761"/>
                    <a:pt x="790327" y="620316"/>
                  </a:cubicBezTo>
                  <a:close/>
                  <a:moveTo>
                    <a:pt x="1096169" y="617537"/>
                  </a:moveTo>
                  <a:cubicBezTo>
                    <a:pt x="1100535" y="639649"/>
                    <a:pt x="1122363" y="661761"/>
                    <a:pt x="1122363" y="666183"/>
                  </a:cubicBezTo>
                  <a:cubicBezTo>
                    <a:pt x="1122363" y="666183"/>
                    <a:pt x="1100535" y="661761"/>
                    <a:pt x="1096169" y="679450"/>
                  </a:cubicBezTo>
                  <a:cubicBezTo>
                    <a:pt x="1096169" y="657338"/>
                    <a:pt x="1074341" y="639649"/>
                    <a:pt x="1069975" y="635227"/>
                  </a:cubicBezTo>
                  <a:cubicBezTo>
                    <a:pt x="1074341" y="635227"/>
                    <a:pt x="1096169" y="635227"/>
                    <a:pt x="1096169" y="617537"/>
                  </a:cubicBezTo>
                  <a:close/>
                  <a:moveTo>
                    <a:pt x="945357" y="617537"/>
                  </a:moveTo>
                  <a:cubicBezTo>
                    <a:pt x="949722" y="639649"/>
                    <a:pt x="967185" y="661761"/>
                    <a:pt x="971551" y="666183"/>
                  </a:cubicBezTo>
                  <a:cubicBezTo>
                    <a:pt x="967185" y="666183"/>
                    <a:pt x="949722" y="661761"/>
                    <a:pt x="945357" y="679450"/>
                  </a:cubicBezTo>
                  <a:cubicBezTo>
                    <a:pt x="940991" y="661761"/>
                    <a:pt x="923528" y="639649"/>
                    <a:pt x="919163" y="635227"/>
                  </a:cubicBezTo>
                  <a:cubicBezTo>
                    <a:pt x="923528" y="635227"/>
                    <a:pt x="940991" y="635227"/>
                    <a:pt x="945357" y="617537"/>
                  </a:cubicBezTo>
                  <a:close/>
                  <a:moveTo>
                    <a:pt x="714375" y="576263"/>
                  </a:moveTo>
                  <a:cubicBezTo>
                    <a:pt x="718873" y="594406"/>
                    <a:pt x="736865" y="617084"/>
                    <a:pt x="741363" y="621620"/>
                  </a:cubicBezTo>
                  <a:cubicBezTo>
                    <a:pt x="736865" y="621620"/>
                    <a:pt x="718873" y="617084"/>
                    <a:pt x="714375" y="639763"/>
                  </a:cubicBezTo>
                  <a:cubicBezTo>
                    <a:pt x="714375" y="639763"/>
                    <a:pt x="714375" y="639763"/>
                    <a:pt x="714375" y="635227"/>
                  </a:cubicBezTo>
                  <a:cubicBezTo>
                    <a:pt x="714375" y="617084"/>
                    <a:pt x="691886" y="594406"/>
                    <a:pt x="687388" y="589870"/>
                  </a:cubicBezTo>
                  <a:cubicBezTo>
                    <a:pt x="691886" y="589870"/>
                    <a:pt x="714375" y="594406"/>
                    <a:pt x="714375" y="576263"/>
                  </a:cubicBezTo>
                  <a:close/>
                  <a:moveTo>
                    <a:pt x="563564" y="576263"/>
                  </a:moveTo>
                  <a:cubicBezTo>
                    <a:pt x="563564" y="598941"/>
                    <a:pt x="586053" y="617084"/>
                    <a:pt x="590551" y="621620"/>
                  </a:cubicBezTo>
                  <a:cubicBezTo>
                    <a:pt x="586053" y="621620"/>
                    <a:pt x="563564" y="621620"/>
                    <a:pt x="563564" y="639763"/>
                  </a:cubicBezTo>
                  <a:cubicBezTo>
                    <a:pt x="559066" y="617084"/>
                    <a:pt x="541074" y="594406"/>
                    <a:pt x="536576" y="589870"/>
                  </a:cubicBezTo>
                  <a:cubicBezTo>
                    <a:pt x="541074" y="589870"/>
                    <a:pt x="559066" y="594406"/>
                    <a:pt x="563564" y="576263"/>
                  </a:cubicBezTo>
                  <a:close/>
                  <a:moveTo>
                    <a:pt x="407989" y="576263"/>
                  </a:moveTo>
                  <a:cubicBezTo>
                    <a:pt x="412487" y="598941"/>
                    <a:pt x="434976" y="617084"/>
                    <a:pt x="434976" y="621620"/>
                  </a:cubicBezTo>
                  <a:cubicBezTo>
                    <a:pt x="434976" y="621620"/>
                    <a:pt x="412487" y="621620"/>
                    <a:pt x="407989" y="639763"/>
                  </a:cubicBezTo>
                  <a:cubicBezTo>
                    <a:pt x="407989" y="617084"/>
                    <a:pt x="385499" y="594406"/>
                    <a:pt x="381001" y="589870"/>
                  </a:cubicBezTo>
                  <a:cubicBezTo>
                    <a:pt x="385499" y="589870"/>
                    <a:pt x="407989" y="594406"/>
                    <a:pt x="407989" y="576263"/>
                  </a:cubicBezTo>
                  <a:close/>
                  <a:moveTo>
                    <a:pt x="257175" y="576262"/>
                  </a:moveTo>
                  <a:cubicBezTo>
                    <a:pt x="261673" y="598940"/>
                    <a:pt x="279665" y="617083"/>
                    <a:pt x="284163" y="621619"/>
                  </a:cubicBezTo>
                  <a:cubicBezTo>
                    <a:pt x="279665" y="621619"/>
                    <a:pt x="261673" y="621619"/>
                    <a:pt x="257175" y="639762"/>
                  </a:cubicBezTo>
                  <a:cubicBezTo>
                    <a:pt x="252677" y="617083"/>
                    <a:pt x="234686" y="594405"/>
                    <a:pt x="230188" y="589869"/>
                  </a:cubicBezTo>
                  <a:cubicBezTo>
                    <a:pt x="234686" y="589869"/>
                    <a:pt x="252677" y="594405"/>
                    <a:pt x="257175" y="576262"/>
                  </a:cubicBezTo>
                  <a:close/>
                  <a:moveTo>
                    <a:pt x="101600" y="576262"/>
                  </a:moveTo>
                  <a:cubicBezTo>
                    <a:pt x="101600" y="576262"/>
                    <a:pt x="101600" y="576262"/>
                    <a:pt x="106098" y="576262"/>
                  </a:cubicBezTo>
                  <a:cubicBezTo>
                    <a:pt x="106098" y="598940"/>
                    <a:pt x="128588" y="617083"/>
                    <a:pt x="128588" y="621619"/>
                  </a:cubicBezTo>
                  <a:cubicBezTo>
                    <a:pt x="128588" y="621619"/>
                    <a:pt x="106098" y="621619"/>
                    <a:pt x="106098" y="639762"/>
                  </a:cubicBezTo>
                  <a:cubicBezTo>
                    <a:pt x="101600" y="639762"/>
                    <a:pt x="101600" y="639762"/>
                    <a:pt x="101600" y="639762"/>
                  </a:cubicBezTo>
                  <a:cubicBezTo>
                    <a:pt x="101600" y="617083"/>
                    <a:pt x="79111" y="594405"/>
                    <a:pt x="74613" y="589869"/>
                  </a:cubicBezTo>
                  <a:cubicBezTo>
                    <a:pt x="79111" y="589869"/>
                    <a:pt x="101600" y="594405"/>
                    <a:pt x="101600" y="576262"/>
                  </a:cubicBezTo>
                  <a:close/>
                  <a:moveTo>
                    <a:pt x="1020762" y="573087"/>
                  </a:moveTo>
                  <a:cubicBezTo>
                    <a:pt x="1025260" y="595199"/>
                    <a:pt x="1043252" y="617310"/>
                    <a:pt x="1047750" y="621733"/>
                  </a:cubicBezTo>
                  <a:cubicBezTo>
                    <a:pt x="1043252" y="621733"/>
                    <a:pt x="1025260" y="617310"/>
                    <a:pt x="1020762" y="635000"/>
                  </a:cubicBezTo>
                  <a:cubicBezTo>
                    <a:pt x="1016264" y="617310"/>
                    <a:pt x="998273" y="595199"/>
                    <a:pt x="993775" y="590776"/>
                  </a:cubicBezTo>
                  <a:cubicBezTo>
                    <a:pt x="998273" y="590776"/>
                    <a:pt x="1016264" y="590776"/>
                    <a:pt x="1020762" y="573087"/>
                  </a:cubicBezTo>
                  <a:close/>
                  <a:moveTo>
                    <a:pt x="869950" y="573087"/>
                  </a:moveTo>
                  <a:cubicBezTo>
                    <a:pt x="869950" y="573087"/>
                    <a:pt x="869950" y="573087"/>
                    <a:pt x="869950" y="577509"/>
                  </a:cubicBezTo>
                  <a:cubicBezTo>
                    <a:pt x="869950" y="595199"/>
                    <a:pt x="892440" y="617310"/>
                    <a:pt x="896938" y="621733"/>
                  </a:cubicBezTo>
                  <a:cubicBezTo>
                    <a:pt x="892440" y="621733"/>
                    <a:pt x="869950" y="617310"/>
                    <a:pt x="869950" y="635000"/>
                  </a:cubicBezTo>
                  <a:cubicBezTo>
                    <a:pt x="865452" y="617310"/>
                    <a:pt x="842963" y="595199"/>
                    <a:pt x="842963" y="590776"/>
                  </a:cubicBezTo>
                  <a:cubicBezTo>
                    <a:pt x="842963" y="590776"/>
                    <a:pt x="865452" y="595199"/>
                    <a:pt x="869950" y="573087"/>
                  </a:cubicBezTo>
                  <a:close/>
                  <a:moveTo>
                    <a:pt x="638970" y="531813"/>
                  </a:moveTo>
                  <a:cubicBezTo>
                    <a:pt x="643335" y="549956"/>
                    <a:pt x="660798" y="572634"/>
                    <a:pt x="665164" y="577170"/>
                  </a:cubicBezTo>
                  <a:cubicBezTo>
                    <a:pt x="660798" y="577170"/>
                    <a:pt x="643335" y="577170"/>
                    <a:pt x="638970" y="595313"/>
                  </a:cubicBezTo>
                  <a:cubicBezTo>
                    <a:pt x="634604" y="572634"/>
                    <a:pt x="617141" y="549956"/>
                    <a:pt x="612776" y="545420"/>
                  </a:cubicBezTo>
                  <a:cubicBezTo>
                    <a:pt x="617141" y="545420"/>
                    <a:pt x="634604" y="549956"/>
                    <a:pt x="638970" y="531813"/>
                  </a:cubicBezTo>
                  <a:close/>
                  <a:moveTo>
                    <a:pt x="488157" y="531813"/>
                  </a:moveTo>
                  <a:cubicBezTo>
                    <a:pt x="488157" y="554491"/>
                    <a:pt x="509986" y="572634"/>
                    <a:pt x="514351" y="577170"/>
                  </a:cubicBezTo>
                  <a:cubicBezTo>
                    <a:pt x="509986" y="577170"/>
                    <a:pt x="488157" y="577170"/>
                    <a:pt x="488157" y="595313"/>
                  </a:cubicBezTo>
                  <a:cubicBezTo>
                    <a:pt x="483792" y="572634"/>
                    <a:pt x="461963" y="549956"/>
                    <a:pt x="461963" y="545420"/>
                  </a:cubicBezTo>
                  <a:cubicBezTo>
                    <a:pt x="461963" y="545420"/>
                    <a:pt x="483792" y="549956"/>
                    <a:pt x="488157" y="531813"/>
                  </a:cubicBezTo>
                  <a:close/>
                  <a:moveTo>
                    <a:pt x="332582" y="531813"/>
                  </a:moveTo>
                  <a:cubicBezTo>
                    <a:pt x="336947" y="554491"/>
                    <a:pt x="354410" y="572634"/>
                    <a:pt x="358776" y="577170"/>
                  </a:cubicBezTo>
                  <a:cubicBezTo>
                    <a:pt x="354410" y="577170"/>
                    <a:pt x="336947" y="577170"/>
                    <a:pt x="332582" y="595313"/>
                  </a:cubicBezTo>
                  <a:cubicBezTo>
                    <a:pt x="328216" y="572634"/>
                    <a:pt x="310753" y="549956"/>
                    <a:pt x="306388" y="545420"/>
                  </a:cubicBezTo>
                  <a:cubicBezTo>
                    <a:pt x="310753" y="545420"/>
                    <a:pt x="328216" y="549956"/>
                    <a:pt x="332582" y="531813"/>
                  </a:cubicBezTo>
                  <a:close/>
                  <a:moveTo>
                    <a:pt x="181769" y="531812"/>
                  </a:moveTo>
                  <a:cubicBezTo>
                    <a:pt x="181769" y="554490"/>
                    <a:pt x="203597" y="572633"/>
                    <a:pt x="207963" y="577169"/>
                  </a:cubicBezTo>
                  <a:cubicBezTo>
                    <a:pt x="203597" y="577169"/>
                    <a:pt x="181769" y="577169"/>
                    <a:pt x="181769" y="595312"/>
                  </a:cubicBezTo>
                  <a:cubicBezTo>
                    <a:pt x="177403" y="572633"/>
                    <a:pt x="155575" y="549955"/>
                    <a:pt x="155575" y="545419"/>
                  </a:cubicBezTo>
                  <a:cubicBezTo>
                    <a:pt x="155575" y="545419"/>
                    <a:pt x="177403" y="549955"/>
                    <a:pt x="181769" y="531812"/>
                  </a:cubicBezTo>
                  <a:close/>
                  <a:moveTo>
                    <a:pt x="26194" y="531812"/>
                  </a:moveTo>
                  <a:cubicBezTo>
                    <a:pt x="30559" y="554490"/>
                    <a:pt x="48022" y="577169"/>
                    <a:pt x="52388" y="577169"/>
                  </a:cubicBezTo>
                  <a:cubicBezTo>
                    <a:pt x="48022" y="577169"/>
                    <a:pt x="30559" y="577169"/>
                    <a:pt x="26194" y="595312"/>
                  </a:cubicBezTo>
                  <a:cubicBezTo>
                    <a:pt x="26194" y="572633"/>
                    <a:pt x="4365" y="549955"/>
                    <a:pt x="0" y="549955"/>
                  </a:cubicBezTo>
                  <a:cubicBezTo>
                    <a:pt x="0" y="545419"/>
                    <a:pt x="0" y="545419"/>
                    <a:pt x="0" y="545419"/>
                  </a:cubicBezTo>
                  <a:cubicBezTo>
                    <a:pt x="4365" y="549955"/>
                    <a:pt x="26194" y="549955"/>
                    <a:pt x="26194" y="531812"/>
                  </a:cubicBezTo>
                  <a:close/>
                  <a:moveTo>
                    <a:pt x="790327" y="531415"/>
                  </a:moveTo>
                  <a:cubicBezTo>
                    <a:pt x="790873" y="531971"/>
                    <a:pt x="791965" y="533082"/>
                    <a:pt x="794147" y="533082"/>
                  </a:cubicBezTo>
                  <a:cubicBezTo>
                    <a:pt x="794147" y="550862"/>
                    <a:pt x="815976" y="573087"/>
                    <a:pt x="815976" y="577532"/>
                  </a:cubicBezTo>
                  <a:cubicBezTo>
                    <a:pt x="815976" y="577532"/>
                    <a:pt x="794147" y="573087"/>
                    <a:pt x="794147" y="590867"/>
                  </a:cubicBezTo>
                  <a:cubicBezTo>
                    <a:pt x="789782" y="595312"/>
                    <a:pt x="789782" y="595312"/>
                    <a:pt x="789782" y="590867"/>
                  </a:cubicBezTo>
                  <a:cubicBezTo>
                    <a:pt x="789782" y="573087"/>
                    <a:pt x="767953" y="550862"/>
                    <a:pt x="763588" y="546417"/>
                  </a:cubicBezTo>
                  <a:cubicBezTo>
                    <a:pt x="767953" y="546417"/>
                    <a:pt x="789782" y="550862"/>
                    <a:pt x="789782" y="533082"/>
                  </a:cubicBezTo>
                  <a:cubicBezTo>
                    <a:pt x="789782" y="530859"/>
                    <a:pt x="789782" y="530859"/>
                    <a:pt x="790327" y="531415"/>
                  </a:cubicBezTo>
                  <a:close/>
                  <a:moveTo>
                    <a:pt x="945357" y="528637"/>
                  </a:moveTo>
                  <a:cubicBezTo>
                    <a:pt x="945357" y="528637"/>
                    <a:pt x="945357" y="528637"/>
                    <a:pt x="945357" y="533059"/>
                  </a:cubicBezTo>
                  <a:cubicBezTo>
                    <a:pt x="949722" y="550749"/>
                    <a:pt x="967185" y="572860"/>
                    <a:pt x="971551" y="577283"/>
                  </a:cubicBezTo>
                  <a:cubicBezTo>
                    <a:pt x="967185" y="577283"/>
                    <a:pt x="949722" y="572860"/>
                    <a:pt x="945357" y="590550"/>
                  </a:cubicBezTo>
                  <a:cubicBezTo>
                    <a:pt x="940991" y="572860"/>
                    <a:pt x="923528" y="550749"/>
                    <a:pt x="919163" y="546326"/>
                  </a:cubicBezTo>
                  <a:cubicBezTo>
                    <a:pt x="923528" y="546326"/>
                    <a:pt x="940991" y="550749"/>
                    <a:pt x="945357" y="528637"/>
                  </a:cubicBezTo>
                  <a:close/>
                  <a:moveTo>
                    <a:pt x="869950" y="488632"/>
                  </a:moveTo>
                  <a:cubicBezTo>
                    <a:pt x="869950" y="506412"/>
                    <a:pt x="892440" y="528637"/>
                    <a:pt x="896938" y="533082"/>
                  </a:cubicBezTo>
                  <a:cubicBezTo>
                    <a:pt x="892440" y="533082"/>
                    <a:pt x="869950" y="528637"/>
                    <a:pt x="869950" y="546417"/>
                  </a:cubicBezTo>
                  <a:cubicBezTo>
                    <a:pt x="865452" y="528637"/>
                    <a:pt x="842963" y="506412"/>
                    <a:pt x="842963" y="501967"/>
                  </a:cubicBezTo>
                  <a:cubicBezTo>
                    <a:pt x="842963" y="501967"/>
                    <a:pt x="865452" y="506412"/>
                    <a:pt x="869950" y="488632"/>
                  </a:cubicBezTo>
                  <a:close/>
                  <a:moveTo>
                    <a:pt x="563564" y="487363"/>
                  </a:moveTo>
                  <a:cubicBezTo>
                    <a:pt x="563564" y="510041"/>
                    <a:pt x="586053" y="528184"/>
                    <a:pt x="590551" y="532720"/>
                  </a:cubicBezTo>
                  <a:cubicBezTo>
                    <a:pt x="586053" y="532720"/>
                    <a:pt x="563564" y="532720"/>
                    <a:pt x="563564" y="550863"/>
                  </a:cubicBezTo>
                  <a:cubicBezTo>
                    <a:pt x="559066" y="528184"/>
                    <a:pt x="541074" y="505506"/>
                    <a:pt x="536576" y="500970"/>
                  </a:cubicBezTo>
                  <a:cubicBezTo>
                    <a:pt x="541074" y="500970"/>
                    <a:pt x="559066" y="505506"/>
                    <a:pt x="563564" y="487363"/>
                  </a:cubicBezTo>
                  <a:close/>
                  <a:moveTo>
                    <a:pt x="407989" y="487363"/>
                  </a:moveTo>
                  <a:cubicBezTo>
                    <a:pt x="412487" y="510041"/>
                    <a:pt x="434976" y="528184"/>
                    <a:pt x="434976" y="532720"/>
                  </a:cubicBezTo>
                  <a:cubicBezTo>
                    <a:pt x="434976" y="532720"/>
                    <a:pt x="412487" y="532720"/>
                    <a:pt x="407989" y="550863"/>
                  </a:cubicBezTo>
                  <a:cubicBezTo>
                    <a:pt x="407989" y="528184"/>
                    <a:pt x="385499" y="505506"/>
                    <a:pt x="381001" y="500970"/>
                  </a:cubicBezTo>
                  <a:cubicBezTo>
                    <a:pt x="385499" y="500970"/>
                    <a:pt x="407989" y="505506"/>
                    <a:pt x="407989" y="487363"/>
                  </a:cubicBezTo>
                  <a:close/>
                  <a:moveTo>
                    <a:pt x="714375" y="487362"/>
                  </a:moveTo>
                  <a:cubicBezTo>
                    <a:pt x="718873" y="505505"/>
                    <a:pt x="736865" y="528183"/>
                    <a:pt x="741363" y="532719"/>
                  </a:cubicBezTo>
                  <a:cubicBezTo>
                    <a:pt x="736865" y="532719"/>
                    <a:pt x="718873" y="532719"/>
                    <a:pt x="714375" y="550862"/>
                  </a:cubicBezTo>
                  <a:cubicBezTo>
                    <a:pt x="714375" y="550862"/>
                    <a:pt x="714375" y="550862"/>
                    <a:pt x="714375" y="546326"/>
                  </a:cubicBezTo>
                  <a:cubicBezTo>
                    <a:pt x="714375" y="528183"/>
                    <a:pt x="691886" y="505505"/>
                    <a:pt x="687388" y="500969"/>
                  </a:cubicBezTo>
                  <a:cubicBezTo>
                    <a:pt x="691886" y="500969"/>
                    <a:pt x="714375" y="505505"/>
                    <a:pt x="714375" y="487362"/>
                  </a:cubicBezTo>
                  <a:close/>
                  <a:moveTo>
                    <a:pt x="257175" y="487362"/>
                  </a:moveTo>
                  <a:cubicBezTo>
                    <a:pt x="261673" y="510040"/>
                    <a:pt x="279665" y="528183"/>
                    <a:pt x="284163" y="532719"/>
                  </a:cubicBezTo>
                  <a:cubicBezTo>
                    <a:pt x="279665" y="532719"/>
                    <a:pt x="261673" y="532719"/>
                    <a:pt x="257175" y="550862"/>
                  </a:cubicBezTo>
                  <a:cubicBezTo>
                    <a:pt x="252677" y="528183"/>
                    <a:pt x="234686" y="505505"/>
                    <a:pt x="230188" y="500969"/>
                  </a:cubicBezTo>
                  <a:cubicBezTo>
                    <a:pt x="234686" y="500969"/>
                    <a:pt x="252677" y="505505"/>
                    <a:pt x="257175" y="487362"/>
                  </a:cubicBezTo>
                  <a:close/>
                  <a:moveTo>
                    <a:pt x="101600" y="487362"/>
                  </a:moveTo>
                  <a:cubicBezTo>
                    <a:pt x="101600" y="487362"/>
                    <a:pt x="101600" y="487362"/>
                    <a:pt x="106098" y="487362"/>
                  </a:cubicBezTo>
                  <a:cubicBezTo>
                    <a:pt x="106098" y="510040"/>
                    <a:pt x="128588" y="532719"/>
                    <a:pt x="128588" y="532719"/>
                  </a:cubicBezTo>
                  <a:cubicBezTo>
                    <a:pt x="128588" y="532719"/>
                    <a:pt x="106098" y="532719"/>
                    <a:pt x="106098" y="550862"/>
                  </a:cubicBezTo>
                  <a:cubicBezTo>
                    <a:pt x="101600" y="550862"/>
                    <a:pt x="101600" y="550862"/>
                    <a:pt x="101600" y="550862"/>
                  </a:cubicBezTo>
                  <a:cubicBezTo>
                    <a:pt x="101600" y="528183"/>
                    <a:pt x="79111" y="505505"/>
                    <a:pt x="74613" y="500969"/>
                  </a:cubicBezTo>
                  <a:cubicBezTo>
                    <a:pt x="79111" y="505505"/>
                    <a:pt x="101600" y="505505"/>
                    <a:pt x="101600" y="487362"/>
                  </a:cubicBezTo>
                  <a:close/>
                  <a:moveTo>
                    <a:pt x="332582" y="442913"/>
                  </a:moveTo>
                  <a:cubicBezTo>
                    <a:pt x="336947" y="465591"/>
                    <a:pt x="354410" y="483734"/>
                    <a:pt x="358776" y="488270"/>
                  </a:cubicBezTo>
                  <a:cubicBezTo>
                    <a:pt x="354410" y="488270"/>
                    <a:pt x="336947" y="488270"/>
                    <a:pt x="332582" y="506413"/>
                  </a:cubicBezTo>
                  <a:cubicBezTo>
                    <a:pt x="328216" y="483734"/>
                    <a:pt x="310753" y="461056"/>
                    <a:pt x="306388" y="456520"/>
                  </a:cubicBezTo>
                  <a:cubicBezTo>
                    <a:pt x="310753" y="456520"/>
                    <a:pt x="328216" y="461056"/>
                    <a:pt x="332582" y="442913"/>
                  </a:cubicBezTo>
                  <a:close/>
                  <a:moveTo>
                    <a:pt x="789782" y="442912"/>
                  </a:moveTo>
                  <a:cubicBezTo>
                    <a:pt x="789782" y="442912"/>
                    <a:pt x="789782" y="442912"/>
                    <a:pt x="794147" y="442912"/>
                  </a:cubicBezTo>
                  <a:cubicBezTo>
                    <a:pt x="794147" y="461055"/>
                    <a:pt x="815976" y="483733"/>
                    <a:pt x="815976" y="488269"/>
                  </a:cubicBezTo>
                  <a:cubicBezTo>
                    <a:pt x="815976" y="488269"/>
                    <a:pt x="794147" y="483733"/>
                    <a:pt x="794147" y="506412"/>
                  </a:cubicBezTo>
                  <a:cubicBezTo>
                    <a:pt x="789782" y="506412"/>
                    <a:pt x="789782" y="506412"/>
                    <a:pt x="789782" y="501876"/>
                  </a:cubicBezTo>
                  <a:cubicBezTo>
                    <a:pt x="789782" y="483733"/>
                    <a:pt x="767953" y="461055"/>
                    <a:pt x="763588" y="456519"/>
                  </a:cubicBezTo>
                  <a:cubicBezTo>
                    <a:pt x="767953" y="456519"/>
                    <a:pt x="789782" y="461055"/>
                    <a:pt x="789782" y="442912"/>
                  </a:cubicBezTo>
                  <a:close/>
                  <a:moveTo>
                    <a:pt x="638969" y="442912"/>
                  </a:moveTo>
                  <a:cubicBezTo>
                    <a:pt x="643334" y="465590"/>
                    <a:pt x="660797" y="483733"/>
                    <a:pt x="665163" y="488269"/>
                  </a:cubicBezTo>
                  <a:cubicBezTo>
                    <a:pt x="660797" y="488269"/>
                    <a:pt x="643334" y="488269"/>
                    <a:pt x="638969" y="506412"/>
                  </a:cubicBezTo>
                  <a:cubicBezTo>
                    <a:pt x="634603" y="483733"/>
                    <a:pt x="617140" y="461055"/>
                    <a:pt x="612775" y="456519"/>
                  </a:cubicBezTo>
                  <a:cubicBezTo>
                    <a:pt x="617140" y="456519"/>
                    <a:pt x="634603" y="461055"/>
                    <a:pt x="638969" y="442912"/>
                  </a:cubicBezTo>
                  <a:close/>
                  <a:moveTo>
                    <a:pt x="488157" y="442912"/>
                  </a:moveTo>
                  <a:cubicBezTo>
                    <a:pt x="488157" y="465590"/>
                    <a:pt x="509986" y="483733"/>
                    <a:pt x="514351" y="488269"/>
                  </a:cubicBezTo>
                  <a:cubicBezTo>
                    <a:pt x="509986" y="488269"/>
                    <a:pt x="488157" y="488269"/>
                    <a:pt x="488157" y="506412"/>
                  </a:cubicBezTo>
                  <a:cubicBezTo>
                    <a:pt x="483792" y="483733"/>
                    <a:pt x="461963" y="461055"/>
                    <a:pt x="461963" y="456519"/>
                  </a:cubicBezTo>
                  <a:cubicBezTo>
                    <a:pt x="461963" y="456519"/>
                    <a:pt x="483792" y="461055"/>
                    <a:pt x="488157" y="442912"/>
                  </a:cubicBezTo>
                  <a:close/>
                  <a:moveTo>
                    <a:pt x="181769" y="442912"/>
                  </a:moveTo>
                  <a:cubicBezTo>
                    <a:pt x="181769" y="465590"/>
                    <a:pt x="203597" y="483733"/>
                    <a:pt x="207963" y="488269"/>
                  </a:cubicBezTo>
                  <a:cubicBezTo>
                    <a:pt x="203597" y="488269"/>
                    <a:pt x="181769" y="488269"/>
                    <a:pt x="181769" y="506412"/>
                  </a:cubicBezTo>
                  <a:cubicBezTo>
                    <a:pt x="177403" y="483733"/>
                    <a:pt x="155575" y="461055"/>
                    <a:pt x="155575" y="456519"/>
                  </a:cubicBezTo>
                  <a:cubicBezTo>
                    <a:pt x="155575" y="456519"/>
                    <a:pt x="177403" y="461055"/>
                    <a:pt x="181769" y="442912"/>
                  </a:cubicBezTo>
                  <a:close/>
                  <a:moveTo>
                    <a:pt x="26194" y="442912"/>
                  </a:moveTo>
                  <a:cubicBezTo>
                    <a:pt x="30559" y="465590"/>
                    <a:pt x="48022" y="488269"/>
                    <a:pt x="52388" y="488269"/>
                  </a:cubicBezTo>
                  <a:cubicBezTo>
                    <a:pt x="48022" y="488269"/>
                    <a:pt x="30559" y="488269"/>
                    <a:pt x="26194" y="506412"/>
                  </a:cubicBezTo>
                  <a:cubicBezTo>
                    <a:pt x="26194" y="483733"/>
                    <a:pt x="4365" y="461055"/>
                    <a:pt x="0" y="461055"/>
                  </a:cubicBezTo>
                  <a:cubicBezTo>
                    <a:pt x="0" y="461055"/>
                    <a:pt x="0" y="456519"/>
                    <a:pt x="0" y="456519"/>
                  </a:cubicBezTo>
                  <a:cubicBezTo>
                    <a:pt x="4365" y="461055"/>
                    <a:pt x="26194" y="461055"/>
                    <a:pt x="26194" y="442912"/>
                  </a:cubicBezTo>
                  <a:close/>
                  <a:moveTo>
                    <a:pt x="714375" y="398462"/>
                  </a:moveTo>
                  <a:cubicBezTo>
                    <a:pt x="718873" y="416605"/>
                    <a:pt x="736865" y="439283"/>
                    <a:pt x="741363" y="443819"/>
                  </a:cubicBezTo>
                  <a:cubicBezTo>
                    <a:pt x="736865" y="443819"/>
                    <a:pt x="718873" y="443819"/>
                    <a:pt x="714375" y="461962"/>
                  </a:cubicBezTo>
                  <a:cubicBezTo>
                    <a:pt x="714375" y="439283"/>
                    <a:pt x="691886" y="416605"/>
                    <a:pt x="687388" y="412069"/>
                  </a:cubicBezTo>
                  <a:cubicBezTo>
                    <a:pt x="691886" y="412069"/>
                    <a:pt x="714375" y="416605"/>
                    <a:pt x="714375" y="398462"/>
                  </a:cubicBezTo>
                  <a:close/>
                  <a:moveTo>
                    <a:pt x="563563" y="398462"/>
                  </a:moveTo>
                  <a:cubicBezTo>
                    <a:pt x="563563" y="421140"/>
                    <a:pt x="586052" y="439283"/>
                    <a:pt x="590550" y="443819"/>
                  </a:cubicBezTo>
                  <a:cubicBezTo>
                    <a:pt x="586052" y="443819"/>
                    <a:pt x="563563" y="443819"/>
                    <a:pt x="563563" y="461962"/>
                  </a:cubicBezTo>
                  <a:cubicBezTo>
                    <a:pt x="559065" y="439283"/>
                    <a:pt x="541073" y="416605"/>
                    <a:pt x="536575" y="412069"/>
                  </a:cubicBezTo>
                  <a:cubicBezTo>
                    <a:pt x="541073" y="412069"/>
                    <a:pt x="559065" y="416605"/>
                    <a:pt x="563563" y="398462"/>
                  </a:cubicBezTo>
                  <a:close/>
                  <a:moveTo>
                    <a:pt x="407988" y="398462"/>
                  </a:moveTo>
                  <a:cubicBezTo>
                    <a:pt x="412486" y="421140"/>
                    <a:pt x="434975" y="439283"/>
                    <a:pt x="434975" y="443819"/>
                  </a:cubicBezTo>
                  <a:cubicBezTo>
                    <a:pt x="434975" y="443819"/>
                    <a:pt x="412486" y="443819"/>
                    <a:pt x="407988" y="461962"/>
                  </a:cubicBezTo>
                  <a:cubicBezTo>
                    <a:pt x="407988" y="439283"/>
                    <a:pt x="385498" y="416605"/>
                    <a:pt x="381000" y="412069"/>
                  </a:cubicBezTo>
                  <a:cubicBezTo>
                    <a:pt x="385498" y="412069"/>
                    <a:pt x="407988" y="416605"/>
                    <a:pt x="407988" y="398462"/>
                  </a:cubicBezTo>
                  <a:close/>
                  <a:moveTo>
                    <a:pt x="257175" y="398462"/>
                  </a:moveTo>
                  <a:cubicBezTo>
                    <a:pt x="261673" y="421140"/>
                    <a:pt x="279665" y="439283"/>
                    <a:pt x="284163" y="443819"/>
                  </a:cubicBezTo>
                  <a:cubicBezTo>
                    <a:pt x="279665" y="443819"/>
                    <a:pt x="261673" y="443819"/>
                    <a:pt x="257175" y="461962"/>
                  </a:cubicBezTo>
                  <a:cubicBezTo>
                    <a:pt x="252677" y="439283"/>
                    <a:pt x="234686" y="416605"/>
                    <a:pt x="230188" y="412069"/>
                  </a:cubicBezTo>
                  <a:cubicBezTo>
                    <a:pt x="234686" y="412069"/>
                    <a:pt x="252677" y="416605"/>
                    <a:pt x="257175" y="398462"/>
                  </a:cubicBezTo>
                  <a:close/>
                  <a:moveTo>
                    <a:pt x="101600" y="398462"/>
                  </a:moveTo>
                  <a:cubicBezTo>
                    <a:pt x="101600" y="398462"/>
                    <a:pt x="101600" y="398462"/>
                    <a:pt x="106098" y="398462"/>
                  </a:cubicBezTo>
                  <a:cubicBezTo>
                    <a:pt x="106098" y="421140"/>
                    <a:pt x="128588" y="443819"/>
                    <a:pt x="128588" y="443819"/>
                  </a:cubicBezTo>
                  <a:cubicBezTo>
                    <a:pt x="128588" y="443819"/>
                    <a:pt x="106098" y="443819"/>
                    <a:pt x="106098" y="461962"/>
                  </a:cubicBezTo>
                  <a:cubicBezTo>
                    <a:pt x="101600" y="461962"/>
                    <a:pt x="101600" y="461962"/>
                    <a:pt x="101600" y="461962"/>
                  </a:cubicBezTo>
                  <a:cubicBezTo>
                    <a:pt x="101600" y="439283"/>
                    <a:pt x="79111" y="416605"/>
                    <a:pt x="74613" y="416605"/>
                  </a:cubicBezTo>
                  <a:cubicBezTo>
                    <a:pt x="74613" y="412069"/>
                    <a:pt x="74613" y="412069"/>
                    <a:pt x="74613" y="412069"/>
                  </a:cubicBezTo>
                  <a:cubicBezTo>
                    <a:pt x="79111" y="416605"/>
                    <a:pt x="101600" y="416605"/>
                    <a:pt x="101600" y="398462"/>
                  </a:cubicBezTo>
                  <a:close/>
                  <a:moveTo>
                    <a:pt x="638969" y="354012"/>
                  </a:moveTo>
                  <a:cubicBezTo>
                    <a:pt x="643334" y="376690"/>
                    <a:pt x="660797" y="394833"/>
                    <a:pt x="665163" y="399369"/>
                  </a:cubicBezTo>
                  <a:cubicBezTo>
                    <a:pt x="660797" y="399369"/>
                    <a:pt x="643334" y="399369"/>
                    <a:pt x="638969" y="417512"/>
                  </a:cubicBezTo>
                  <a:cubicBezTo>
                    <a:pt x="634603" y="394833"/>
                    <a:pt x="617140" y="372155"/>
                    <a:pt x="612775" y="367619"/>
                  </a:cubicBezTo>
                  <a:cubicBezTo>
                    <a:pt x="617140" y="367619"/>
                    <a:pt x="634603" y="372155"/>
                    <a:pt x="638969" y="354012"/>
                  </a:cubicBezTo>
                  <a:close/>
                  <a:moveTo>
                    <a:pt x="488157" y="354012"/>
                  </a:moveTo>
                  <a:cubicBezTo>
                    <a:pt x="488157" y="376690"/>
                    <a:pt x="509986" y="394833"/>
                    <a:pt x="514351" y="399369"/>
                  </a:cubicBezTo>
                  <a:cubicBezTo>
                    <a:pt x="509986" y="399369"/>
                    <a:pt x="488157" y="399369"/>
                    <a:pt x="488157" y="417512"/>
                  </a:cubicBezTo>
                  <a:cubicBezTo>
                    <a:pt x="483792" y="394833"/>
                    <a:pt x="461963" y="372155"/>
                    <a:pt x="461963" y="367619"/>
                  </a:cubicBezTo>
                  <a:cubicBezTo>
                    <a:pt x="461963" y="367619"/>
                    <a:pt x="483792" y="372155"/>
                    <a:pt x="488157" y="354012"/>
                  </a:cubicBezTo>
                  <a:close/>
                  <a:moveTo>
                    <a:pt x="332582" y="354012"/>
                  </a:moveTo>
                  <a:cubicBezTo>
                    <a:pt x="336947" y="376690"/>
                    <a:pt x="354410" y="394833"/>
                    <a:pt x="358776" y="399369"/>
                  </a:cubicBezTo>
                  <a:cubicBezTo>
                    <a:pt x="354410" y="399369"/>
                    <a:pt x="336947" y="399369"/>
                    <a:pt x="332582" y="417512"/>
                  </a:cubicBezTo>
                  <a:cubicBezTo>
                    <a:pt x="328216" y="394833"/>
                    <a:pt x="310753" y="372155"/>
                    <a:pt x="306388" y="367619"/>
                  </a:cubicBezTo>
                  <a:cubicBezTo>
                    <a:pt x="310753" y="367619"/>
                    <a:pt x="328216" y="372155"/>
                    <a:pt x="332582" y="354012"/>
                  </a:cubicBezTo>
                  <a:close/>
                  <a:moveTo>
                    <a:pt x="181769" y="354012"/>
                  </a:moveTo>
                  <a:cubicBezTo>
                    <a:pt x="181769" y="376690"/>
                    <a:pt x="203597" y="399369"/>
                    <a:pt x="207963" y="399369"/>
                  </a:cubicBezTo>
                  <a:cubicBezTo>
                    <a:pt x="203597" y="399369"/>
                    <a:pt x="181769" y="399369"/>
                    <a:pt x="181769" y="417512"/>
                  </a:cubicBezTo>
                  <a:cubicBezTo>
                    <a:pt x="177403" y="394833"/>
                    <a:pt x="155575" y="372155"/>
                    <a:pt x="155575" y="367619"/>
                  </a:cubicBezTo>
                  <a:cubicBezTo>
                    <a:pt x="155575" y="372155"/>
                    <a:pt x="177403" y="372155"/>
                    <a:pt x="181769" y="354012"/>
                  </a:cubicBezTo>
                  <a:close/>
                  <a:moveTo>
                    <a:pt x="26194" y="354012"/>
                  </a:moveTo>
                  <a:cubicBezTo>
                    <a:pt x="30559" y="376690"/>
                    <a:pt x="48022" y="399369"/>
                    <a:pt x="52388" y="399369"/>
                  </a:cubicBezTo>
                  <a:cubicBezTo>
                    <a:pt x="52388" y="399369"/>
                    <a:pt x="52388" y="403905"/>
                    <a:pt x="52388" y="403905"/>
                  </a:cubicBezTo>
                  <a:cubicBezTo>
                    <a:pt x="48022" y="399369"/>
                    <a:pt x="30559" y="399369"/>
                    <a:pt x="26194" y="417512"/>
                  </a:cubicBezTo>
                  <a:cubicBezTo>
                    <a:pt x="26194" y="394833"/>
                    <a:pt x="4365" y="372155"/>
                    <a:pt x="0" y="372155"/>
                  </a:cubicBezTo>
                  <a:cubicBezTo>
                    <a:pt x="0" y="372155"/>
                    <a:pt x="0" y="367619"/>
                    <a:pt x="0" y="367619"/>
                  </a:cubicBezTo>
                  <a:cubicBezTo>
                    <a:pt x="4365" y="372155"/>
                    <a:pt x="26194" y="372155"/>
                    <a:pt x="26194" y="354012"/>
                  </a:cubicBezTo>
                  <a:close/>
                  <a:moveTo>
                    <a:pt x="563563" y="309562"/>
                  </a:moveTo>
                  <a:cubicBezTo>
                    <a:pt x="563563" y="332240"/>
                    <a:pt x="586052" y="350383"/>
                    <a:pt x="590550" y="354919"/>
                  </a:cubicBezTo>
                  <a:cubicBezTo>
                    <a:pt x="586052" y="354919"/>
                    <a:pt x="563563" y="354919"/>
                    <a:pt x="563563" y="373062"/>
                  </a:cubicBezTo>
                  <a:cubicBezTo>
                    <a:pt x="559065" y="350383"/>
                    <a:pt x="541073" y="327705"/>
                    <a:pt x="536575" y="323169"/>
                  </a:cubicBezTo>
                  <a:cubicBezTo>
                    <a:pt x="541073" y="323169"/>
                    <a:pt x="559065" y="327705"/>
                    <a:pt x="563563" y="309562"/>
                  </a:cubicBezTo>
                  <a:close/>
                  <a:moveTo>
                    <a:pt x="407988" y="309562"/>
                  </a:moveTo>
                  <a:cubicBezTo>
                    <a:pt x="412486" y="332240"/>
                    <a:pt x="434975" y="350383"/>
                    <a:pt x="434975" y="354919"/>
                  </a:cubicBezTo>
                  <a:cubicBezTo>
                    <a:pt x="434975" y="354919"/>
                    <a:pt x="412486" y="354919"/>
                    <a:pt x="407988" y="373062"/>
                  </a:cubicBezTo>
                  <a:cubicBezTo>
                    <a:pt x="407988" y="350383"/>
                    <a:pt x="385498" y="327705"/>
                    <a:pt x="381000" y="323169"/>
                  </a:cubicBezTo>
                  <a:cubicBezTo>
                    <a:pt x="385498" y="323169"/>
                    <a:pt x="407988" y="327705"/>
                    <a:pt x="407988" y="309562"/>
                  </a:cubicBezTo>
                  <a:close/>
                  <a:moveTo>
                    <a:pt x="257175" y="309562"/>
                  </a:moveTo>
                  <a:cubicBezTo>
                    <a:pt x="261673" y="332240"/>
                    <a:pt x="279665" y="350383"/>
                    <a:pt x="284163" y="354919"/>
                  </a:cubicBezTo>
                  <a:cubicBezTo>
                    <a:pt x="279665" y="354919"/>
                    <a:pt x="261673" y="354919"/>
                    <a:pt x="257175" y="373062"/>
                  </a:cubicBezTo>
                  <a:cubicBezTo>
                    <a:pt x="252677" y="350383"/>
                    <a:pt x="234686" y="327705"/>
                    <a:pt x="230188" y="323169"/>
                  </a:cubicBezTo>
                  <a:cubicBezTo>
                    <a:pt x="234686" y="323169"/>
                    <a:pt x="252677" y="327705"/>
                    <a:pt x="257175" y="309562"/>
                  </a:cubicBezTo>
                  <a:close/>
                  <a:moveTo>
                    <a:pt x="101600" y="309562"/>
                  </a:moveTo>
                  <a:cubicBezTo>
                    <a:pt x="101600" y="309562"/>
                    <a:pt x="101600" y="309562"/>
                    <a:pt x="106098" y="309562"/>
                  </a:cubicBezTo>
                  <a:cubicBezTo>
                    <a:pt x="106098" y="332240"/>
                    <a:pt x="128588" y="354919"/>
                    <a:pt x="128588" y="354919"/>
                  </a:cubicBezTo>
                  <a:cubicBezTo>
                    <a:pt x="128588" y="354919"/>
                    <a:pt x="106098" y="354919"/>
                    <a:pt x="106098" y="373062"/>
                  </a:cubicBezTo>
                  <a:cubicBezTo>
                    <a:pt x="101600" y="373062"/>
                    <a:pt x="101600" y="373062"/>
                    <a:pt x="101600" y="373062"/>
                  </a:cubicBezTo>
                  <a:cubicBezTo>
                    <a:pt x="101600" y="350383"/>
                    <a:pt x="79111" y="327705"/>
                    <a:pt x="74613" y="327705"/>
                  </a:cubicBezTo>
                  <a:cubicBezTo>
                    <a:pt x="74613" y="327705"/>
                    <a:pt x="74613" y="323169"/>
                    <a:pt x="74613" y="323169"/>
                  </a:cubicBezTo>
                  <a:cubicBezTo>
                    <a:pt x="79111" y="327705"/>
                    <a:pt x="101600" y="327705"/>
                    <a:pt x="101600" y="309562"/>
                  </a:cubicBezTo>
                  <a:close/>
                  <a:moveTo>
                    <a:pt x="488157" y="265112"/>
                  </a:moveTo>
                  <a:cubicBezTo>
                    <a:pt x="488157" y="287790"/>
                    <a:pt x="509986" y="305933"/>
                    <a:pt x="514351" y="310469"/>
                  </a:cubicBezTo>
                  <a:cubicBezTo>
                    <a:pt x="509986" y="310469"/>
                    <a:pt x="488157" y="310469"/>
                    <a:pt x="488157" y="328612"/>
                  </a:cubicBezTo>
                  <a:cubicBezTo>
                    <a:pt x="483792" y="305933"/>
                    <a:pt x="461963" y="283255"/>
                    <a:pt x="461963" y="278719"/>
                  </a:cubicBezTo>
                  <a:cubicBezTo>
                    <a:pt x="461963" y="278719"/>
                    <a:pt x="483792" y="283255"/>
                    <a:pt x="488157" y="265112"/>
                  </a:cubicBezTo>
                  <a:close/>
                  <a:moveTo>
                    <a:pt x="332582" y="265112"/>
                  </a:moveTo>
                  <a:cubicBezTo>
                    <a:pt x="336947" y="287790"/>
                    <a:pt x="354410" y="305933"/>
                    <a:pt x="358776" y="310469"/>
                  </a:cubicBezTo>
                  <a:cubicBezTo>
                    <a:pt x="354410" y="310469"/>
                    <a:pt x="336947" y="310469"/>
                    <a:pt x="332582" y="328612"/>
                  </a:cubicBezTo>
                  <a:cubicBezTo>
                    <a:pt x="328216" y="305933"/>
                    <a:pt x="310753" y="283255"/>
                    <a:pt x="306388" y="278719"/>
                  </a:cubicBezTo>
                  <a:cubicBezTo>
                    <a:pt x="310753" y="278719"/>
                    <a:pt x="328216" y="283255"/>
                    <a:pt x="332582" y="265112"/>
                  </a:cubicBezTo>
                  <a:close/>
                  <a:moveTo>
                    <a:pt x="181769" y="265112"/>
                  </a:moveTo>
                  <a:cubicBezTo>
                    <a:pt x="181769" y="287790"/>
                    <a:pt x="203597" y="310469"/>
                    <a:pt x="207963" y="310469"/>
                  </a:cubicBezTo>
                  <a:cubicBezTo>
                    <a:pt x="203597" y="310469"/>
                    <a:pt x="181769" y="310469"/>
                    <a:pt x="181769" y="328612"/>
                  </a:cubicBezTo>
                  <a:cubicBezTo>
                    <a:pt x="177403" y="305933"/>
                    <a:pt x="155575" y="283255"/>
                    <a:pt x="155575" y="283255"/>
                  </a:cubicBezTo>
                  <a:cubicBezTo>
                    <a:pt x="155575" y="278719"/>
                    <a:pt x="155575" y="278719"/>
                    <a:pt x="155575" y="278719"/>
                  </a:cubicBezTo>
                  <a:cubicBezTo>
                    <a:pt x="155575" y="283255"/>
                    <a:pt x="177403" y="283255"/>
                    <a:pt x="181769" y="265112"/>
                  </a:cubicBezTo>
                  <a:close/>
                  <a:moveTo>
                    <a:pt x="26194" y="265112"/>
                  </a:moveTo>
                  <a:cubicBezTo>
                    <a:pt x="30559" y="287790"/>
                    <a:pt x="48022" y="310469"/>
                    <a:pt x="52388" y="310469"/>
                  </a:cubicBezTo>
                  <a:cubicBezTo>
                    <a:pt x="52388" y="310469"/>
                    <a:pt x="52388" y="315005"/>
                    <a:pt x="52388" y="315005"/>
                  </a:cubicBezTo>
                  <a:cubicBezTo>
                    <a:pt x="48022" y="310469"/>
                    <a:pt x="30559" y="310469"/>
                    <a:pt x="26194" y="328612"/>
                  </a:cubicBezTo>
                  <a:cubicBezTo>
                    <a:pt x="26194" y="305933"/>
                    <a:pt x="4365" y="283255"/>
                    <a:pt x="0" y="283255"/>
                  </a:cubicBezTo>
                  <a:cubicBezTo>
                    <a:pt x="4365" y="283255"/>
                    <a:pt x="26194" y="283255"/>
                    <a:pt x="26194" y="265112"/>
                  </a:cubicBezTo>
                  <a:close/>
                  <a:moveTo>
                    <a:pt x="407988" y="220662"/>
                  </a:moveTo>
                  <a:cubicBezTo>
                    <a:pt x="412486" y="243340"/>
                    <a:pt x="434975" y="261483"/>
                    <a:pt x="434975" y="266019"/>
                  </a:cubicBezTo>
                  <a:cubicBezTo>
                    <a:pt x="434975" y="266019"/>
                    <a:pt x="412486" y="266019"/>
                    <a:pt x="407988" y="284162"/>
                  </a:cubicBezTo>
                  <a:cubicBezTo>
                    <a:pt x="407988" y="261483"/>
                    <a:pt x="385498" y="238805"/>
                    <a:pt x="381000" y="234269"/>
                  </a:cubicBezTo>
                  <a:cubicBezTo>
                    <a:pt x="385498" y="234269"/>
                    <a:pt x="407988" y="238805"/>
                    <a:pt x="407988" y="220662"/>
                  </a:cubicBezTo>
                  <a:close/>
                  <a:moveTo>
                    <a:pt x="257175" y="220662"/>
                  </a:moveTo>
                  <a:cubicBezTo>
                    <a:pt x="261673" y="243340"/>
                    <a:pt x="279665" y="266019"/>
                    <a:pt x="284163" y="266019"/>
                  </a:cubicBezTo>
                  <a:cubicBezTo>
                    <a:pt x="279665" y="266019"/>
                    <a:pt x="261673" y="266019"/>
                    <a:pt x="257175" y="284162"/>
                  </a:cubicBezTo>
                  <a:cubicBezTo>
                    <a:pt x="252677" y="261483"/>
                    <a:pt x="234686" y="238805"/>
                    <a:pt x="230188" y="234269"/>
                  </a:cubicBezTo>
                  <a:cubicBezTo>
                    <a:pt x="234686" y="238805"/>
                    <a:pt x="252677" y="238805"/>
                    <a:pt x="257175" y="220662"/>
                  </a:cubicBezTo>
                  <a:close/>
                  <a:moveTo>
                    <a:pt x="101600" y="220662"/>
                  </a:moveTo>
                  <a:cubicBezTo>
                    <a:pt x="101600" y="220662"/>
                    <a:pt x="101600" y="220662"/>
                    <a:pt x="106098" y="220662"/>
                  </a:cubicBezTo>
                  <a:cubicBezTo>
                    <a:pt x="106098" y="243340"/>
                    <a:pt x="128588" y="266019"/>
                    <a:pt x="128588" y="266019"/>
                  </a:cubicBezTo>
                  <a:cubicBezTo>
                    <a:pt x="128588" y="266019"/>
                    <a:pt x="128588" y="270555"/>
                    <a:pt x="128588" y="270555"/>
                  </a:cubicBezTo>
                  <a:cubicBezTo>
                    <a:pt x="128588" y="266019"/>
                    <a:pt x="106098" y="266019"/>
                    <a:pt x="106098" y="284162"/>
                  </a:cubicBezTo>
                  <a:cubicBezTo>
                    <a:pt x="101600" y="284162"/>
                    <a:pt x="101600" y="284162"/>
                    <a:pt x="101600" y="284162"/>
                  </a:cubicBezTo>
                  <a:cubicBezTo>
                    <a:pt x="101600" y="261483"/>
                    <a:pt x="79111" y="238805"/>
                    <a:pt x="74613" y="238805"/>
                  </a:cubicBezTo>
                  <a:cubicBezTo>
                    <a:pt x="74613" y="238805"/>
                    <a:pt x="74613" y="234269"/>
                    <a:pt x="74613" y="234269"/>
                  </a:cubicBezTo>
                  <a:cubicBezTo>
                    <a:pt x="79111" y="238805"/>
                    <a:pt x="101600" y="238805"/>
                    <a:pt x="101600" y="220662"/>
                  </a:cubicBezTo>
                  <a:close/>
                  <a:moveTo>
                    <a:pt x="332582" y="177800"/>
                  </a:moveTo>
                  <a:cubicBezTo>
                    <a:pt x="336947" y="199912"/>
                    <a:pt x="354410" y="217601"/>
                    <a:pt x="358776" y="222023"/>
                  </a:cubicBezTo>
                  <a:cubicBezTo>
                    <a:pt x="354410" y="222023"/>
                    <a:pt x="336947" y="222023"/>
                    <a:pt x="332582" y="239713"/>
                  </a:cubicBezTo>
                  <a:cubicBezTo>
                    <a:pt x="328216" y="217601"/>
                    <a:pt x="310753" y="195489"/>
                    <a:pt x="306388" y="191067"/>
                  </a:cubicBezTo>
                  <a:cubicBezTo>
                    <a:pt x="310753" y="191067"/>
                    <a:pt x="328216" y="195489"/>
                    <a:pt x="332582" y="177800"/>
                  </a:cubicBezTo>
                  <a:close/>
                  <a:moveTo>
                    <a:pt x="181769" y="177800"/>
                  </a:moveTo>
                  <a:cubicBezTo>
                    <a:pt x="181769" y="199912"/>
                    <a:pt x="203597" y="222023"/>
                    <a:pt x="207963" y="222023"/>
                  </a:cubicBezTo>
                  <a:cubicBezTo>
                    <a:pt x="203597" y="222023"/>
                    <a:pt x="181769" y="222023"/>
                    <a:pt x="181769" y="239713"/>
                  </a:cubicBezTo>
                  <a:cubicBezTo>
                    <a:pt x="177403" y="217601"/>
                    <a:pt x="155575" y="195489"/>
                    <a:pt x="155575" y="195489"/>
                  </a:cubicBezTo>
                  <a:cubicBezTo>
                    <a:pt x="155575" y="195489"/>
                    <a:pt x="155575" y="191067"/>
                    <a:pt x="155575" y="191067"/>
                  </a:cubicBezTo>
                  <a:cubicBezTo>
                    <a:pt x="155575" y="195489"/>
                    <a:pt x="177403" y="195489"/>
                    <a:pt x="181769" y="177800"/>
                  </a:cubicBezTo>
                  <a:close/>
                  <a:moveTo>
                    <a:pt x="26194" y="177800"/>
                  </a:moveTo>
                  <a:cubicBezTo>
                    <a:pt x="30559" y="199912"/>
                    <a:pt x="48022" y="222023"/>
                    <a:pt x="52388" y="222023"/>
                  </a:cubicBezTo>
                  <a:cubicBezTo>
                    <a:pt x="52388" y="226446"/>
                    <a:pt x="52388" y="226446"/>
                    <a:pt x="52388" y="226446"/>
                  </a:cubicBezTo>
                  <a:cubicBezTo>
                    <a:pt x="48022" y="222023"/>
                    <a:pt x="30559" y="222023"/>
                    <a:pt x="26194" y="239713"/>
                  </a:cubicBezTo>
                  <a:cubicBezTo>
                    <a:pt x="26194" y="217601"/>
                    <a:pt x="4365" y="195489"/>
                    <a:pt x="0" y="195489"/>
                  </a:cubicBezTo>
                  <a:cubicBezTo>
                    <a:pt x="4365" y="195489"/>
                    <a:pt x="26194" y="195489"/>
                    <a:pt x="26194" y="177800"/>
                  </a:cubicBezTo>
                  <a:close/>
                  <a:moveTo>
                    <a:pt x="257175" y="133350"/>
                  </a:moveTo>
                  <a:cubicBezTo>
                    <a:pt x="261673" y="155462"/>
                    <a:pt x="279665" y="177573"/>
                    <a:pt x="284163" y="177573"/>
                  </a:cubicBezTo>
                  <a:cubicBezTo>
                    <a:pt x="279665" y="177573"/>
                    <a:pt x="261673" y="177573"/>
                    <a:pt x="257175" y="195263"/>
                  </a:cubicBezTo>
                  <a:cubicBezTo>
                    <a:pt x="252677" y="173151"/>
                    <a:pt x="234686" y="151039"/>
                    <a:pt x="230188" y="151039"/>
                  </a:cubicBezTo>
                  <a:cubicBezTo>
                    <a:pt x="230188" y="146617"/>
                    <a:pt x="230188" y="146617"/>
                    <a:pt x="230188" y="146617"/>
                  </a:cubicBezTo>
                  <a:cubicBezTo>
                    <a:pt x="234686" y="151039"/>
                    <a:pt x="252677" y="151039"/>
                    <a:pt x="257175" y="133350"/>
                  </a:cubicBezTo>
                  <a:close/>
                  <a:moveTo>
                    <a:pt x="101600" y="133350"/>
                  </a:moveTo>
                  <a:cubicBezTo>
                    <a:pt x="101600" y="133350"/>
                    <a:pt x="101600" y="133350"/>
                    <a:pt x="106098" y="133350"/>
                  </a:cubicBezTo>
                  <a:cubicBezTo>
                    <a:pt x="106098" y="155462"/>
                    <a:pt x="128588" y="177573"/>
                    <a:pt x="128588" y="177573"/>
                  </a:cubicBezTo>
                  <a:cubicBezTo>
                    <a:pt x="128588" y="177573"/>
                    <a:pt x="128588" y="181996"/>
                    <a:pt x="128588" y="181996"/>
                  </a:cubicBezTo>
                  <a:cubicBezTo>
                    <a:pt x="128588" y="177573"/>
                    <a:pt x="106098" y="177573"/>
                    <a:pt x="106098" y="195263"/>
                  </a:cubicBezTo>
                  <a:cubicBezTo>
                    <a:pt x="101600" y="195263"/>
                    <a:pt x="101600" y="195263"/>
                    <a:pt x="101600" y="195263"/>
                  </a:cubicBezTo>
                  <a:cubicBezTo>
                    <a:pt x="101600" y="173151"/>
                    <a:pt x="79111" y="151039"/>
                    <a:pt x="74613" y="151039"/>
                  </a:cubicBezTo>
                  <a:cubicBezTo>
                    <a:pt x="79111" y="151039"/>
                    <a:pt x="101600" y="151039"/>
                    <a:pt x="101600" y="133350"/>
                  </a:cubicBezTo>
                  <a:close/>
                  <a:moveTo>
                    <a:pt x="181769" y="88900"/>
                  </a:moveTo>
                  <a:cubicBezTo>
                    <a:pt x="181769" y="111012"/>
                    <a:pt x="203597" y="133123"/>
                    <a:pt x="207963" y="133123"/>
                  </a:cubicBezTo>
                  <a:cubicBezTo>
                    <a:pt x="207963" y="133123"/>
                    <a:pt x="207963" y="137546"/>
                    <a:pt x="207963" y="137546"/>
                  </a:cubicBezTo>
                  <a:cubicBezTo>
                    <a:pt x="203597" y="133123"/>
                    <a:pt x="181769" y="133123"/>
                    <a:pt x="181769" y="150813"/>
                  </a:cubicBezTo>
                  <a:cubicBezTo>
                    <a:pt x="177403" y="128701"/>
                    <a:pt x="155575" y="106589"/>
                    <a:pt x="155575" y="106589"/>
                  </a:cubicBezTo>
                  <a:cubicBezTo>
                    <a:pt x="155575" y="106589"/>
                    <a:pt x="155575" y="102167"/>
                    <a:pt x="155575" y="102167"/>
                  </a:cubicBezTo>
                  <a:cubicBezTo>
                    <a:pt x="155575" y="106589"/>
                    <a:pt x="177403" y="106589"/>
                    <a:pt x="181769" y="88900"/>
                  </a:cubicBezTo>
                  <a:close/>
                  <a:moveTo>
                    <a:pt x="26194" y="88900"/>
                  </a:moveTo>
                  <a:cubicBezTo>
                    <a:pt x="30559" y="111012"/>
                    <a:pt x="48022" y="133123"/>
                    <a:pt x="52388" y="133123"/>
                  </a:cubicBezTo>
                  <a:cubicBezTo>
                    <a:pt x="52388" y="137546"/>
                    <a:pt x="52388" y="137546"/>
                    <a:pt x="52388" y="137546"/>
                  </a:cubicBezTo>
                  <a:cubicBezTo>
                    <a:pt x="48022" y="133123"/>
                    <a:pt x="30559" y="133123"/>
                    <a:pt x="26194" y="150813"/>
                  </a:cubicBezTo>
                  <a:cubicBezTo>
                    <a:pt x="26194" y="128701"/>
                    <a:pt x="4365" y="106589"/>
                    <a:pt x="0" y="106589"/>
                  </a:cubicBezTo>
                  <a:cubicBezTo>
                    <a:pt x="4365" y="106589"/>
                    <a:pt x="26194" y="106589"/>
                    <a:pt x="26194" y="88900"/>
                  </a:cubicBezTo>
                  <a:close/>
                  <a:moveTo>
                    <a:pt x="101600" y="44450"/>
                  </a:moveTo>
                  <a:cubicBezTo>
                    <a:pt x="101600" y="44450"/>
                    <a:pt x="101600" y="44450"/>
                    <a:pt x="106098" y="44450"/>
                  </a:cubicBezTo>
                  <a:cubicBezTo>
                    <a:pt x="106098" y="66562"/>
                    <a:pt x="128588" y="88673"/>
                    <a:pt x="128588" y="88673"/>
                  </a:cubicBezTo>
                  <a:cubicBezTo>
                    <a:pt x="128588" y="93096"/>
                    <a:pt x="128588" y="93096"/>
                    <a:pt x="128588" y="93096"/>
                  </a:cubicBezTo>
                  <a:cubicBezTo>
                    <a:pt x="128588" y="88673"/>
                    <a:pt x="106098" y="88673"/>
                    <a:pt x="106098" y="106363"/>
                  </a:cubicBezTo>
                  <a:cubicBezTo>
                    <a:pt x="101600" y="106363"/>
                    <a:pt x="101600" y="106363"/>
                    <a:pt x="101600" y="106363"/>
                  </a:cubicBezTo>
                  <a:cubicBezTo>
                    <a:pt x="101600" y="84251"/>
                    <a:pt x="79111" y="62139"/>
                    <a:pt x="74613" y="62139"/>
                  </a:cubicBezTo>
                  <a:cubicBezTo>
                    <a:pt x="79111" y="62139"/>
                    <a:pt x="101600" y="62139"/>
                    <a:pt x="101600" y="44450"/>
                  </a:cubicBezTo>
                  <a:close/>
                  <a:moveTo>
                    <a:pt x="26194" y="0"/>
                  </a:moveTo>
                  <a:cubicBezTo>
                    <a:pt x="30559" y="22112"/>
                    <a:pt x="48022" y="44223"/>
                    <a:pt x="52388" y="48646"/>
                  </a:cubicBezTo>
                  <a:cubicBezTo>
                    <a:pt x="48022" y="48646"/>
                    <a:pt x="30559" y="44223"/>
                    <a:pt x="26194" y="61913"/>
                  </a:cubicBezTo>
                  <a:cubicBezTo>
                    <a:pt x="26194" y="39801"/>
                    <a:pt x="4365" y="22112"/>
                    <a:pt x="0" y="17689"/>
                  </a:cubicBezTo>
                  <a:cubicBezTo>
                    <a:pt x="4365" y="17689"/>
                    <a:pt x="26194" y="17689"/>
                    <a:pt x="26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3" name="任意多边形 351">
              <a:extLst>
                <a:ext uri="{FF2B5EF4-FFF2-40B4-BE49-F238E27FC236}">
                  <a16:creationId xmlns:a16="http://schemas.microsoft.com/office/drawing/2014/main" id="{6C6BA2E0-7E42-46F8-8C4A-E45886C636A4}"/>
                </a:ext>
              </a:extLst>
            </p:cNvPr>
            <p:cNvSpPr/>
            <p:nvPr/>
          </p:nvSpPr>
          <p:spPr bwMode="auto">
            <a:xfrm>
              <a:off x="4743450" y="2817813"/>
              <a:ext cx="360363" cy="590551"/>
            </a:xfrm>
            <a:custGeom>
              <a:avLst/>
              <a:gdLst>
                <a:gd name="connsiteX0" fmla="*/ 333376 w 360363"/>
                <a:gd name="connsiteY0" fmla="*/ 528638 h 590551"/>
                <a:gd name="connsiteX1" fmla="*/ 360363 w 360363"/>
                <a:gd name="connsiteY1" fmla="*/ 577284 h 590551"/>
                <a:gd name="connsiteX2" fmla="*/ 333376 w 360363"/>
                <a:gd name="connsiteY2" fmla="*/ 590551 h 590551"/>
                <a:gd name="connsiteX3" fmla="*/ 306388 w 360363"/>
                <a:gd name="connsiteY3" fmla="*/ 546328 h 590551"/>
                <a:gd name="connsiteX4" fmla="*/ 333376 w 360363"/>
                <a:gd name="connsiteY4" fmla="*/ 528638 h 590551"/>
                <a:gd name="connsiteX5" fmla="*/ 254001 w 360363"/>
                <a:gd name="connsiteY5" fmla="*/ 484188 h 590551"/>
                <a:gd name="connsiteX6" fmla="*/ 280988 w 360363"/>
                <a:gd name="connsiteY6" fmla="*/ 532834 h 590551"/>
                <a:gd name="connsiteX7" fmla="*/ 254001 w 360363"/>
                <a:gd name="connsiteY7" fmla="*/ 546101 h 590551"/>
                <a:gd name="connsiteX8" fmla="*/ 227013 w 360363"/>
                <a:gd name="connsiteY8" fmla="*/ 501878 h 590551"/>
                <a:gd name="connsiteX9" fmla="*/ 254001 w 360363"/>
                <a:gd name="connsiteY9" fmla="*/ 484188 h 590551"/>
                <a:gd name="connsiteX10" fmla="*/ 333376 w 360363"/>
                <a:gd name="connsiteY10" fmla="*/ 439738 h 590551"/>
                <a:gd name="connsiteX11" fmla="*/ 360363 w 360363"/>
                <a:gd name="connsiteY11" fmla="*/ 488384 h 590551"/>
                <a:gd name="connsiteX12" fmla="*/ 333376 w 360363"/>
                <a:gd name="connsiteY12" fmla="*/ 501651 h 590551"/>
                <a:gd name="connsiteX13" fmla="*/ 306388 w 360363"/>
                <a:gd name="connsiteY13" fmla="*/ 457428 h 590551"/>
                <a:gd name="connsiteX14" fmla="*/ 333376 w 360363"/>
                <a:gd name="connsiteY14" fmla="*/ 439738 h 590551"/>
                <a:gd name="connsiteX15" fmla="*/ 177801 w 360363"/>
                <a:gd name="connsiteY15" fmla="*/ 439738 h 590551"/>
                <a:gd name="connsiteX16" fmla="*/ 204788 w 360363"/>
                <a:gd name="connsiteY16" fmla="*/ 488384 h 590551"/>
                <a:gd name="connsiteX17" fmla="*/ 177801 w 360363"/>
                <a:gd name="connsiteY17" fmla="*/ 501651 h 590551"/>
                <a:gd name="connsiteX18" fmla="*/ 150813 w 360363"/>
                <a:gd name="connsiteY18" fmla="*/ 457428 h 590551"/>
                <a:gd name="connsiteX19" fmla="*/ 177801 w 360363"/>
                <a:gd name="connsiteY19" fmla="*/ 439738 h 590551"/>
                <a:gd name="connsiteX20" fmla="*/ 254001 w 360363"/>
                <a:gd name="connsiteY20" fmla="*/ 395288 h 590551"/>
                <a:gd name="connsiteX21" fmla="*/ 280988 w 360363"/>
                <a:gd name="connsiteY21" fmla="*/ 443934 h 590551"/>
                <a:gd name="connsiteX22" fmla="*/ 254001 w 360363"/>
                <a:gd name="connsiteY22" fmla="*/ 457201 h 590551"/>
                <a:gd name="connsiteX23" fmla="*/ 227013 w 360363"/>
                <a:gd name="connsiteY23" fmla="*/ 412978 h 590551"/>
                <a:gd name="connsiteX24" fmla="*/ 254001 w 360363"/>
                <a:gd name="connsiteY24" fmla="*/ 395288 h 590551"/>
                <a:gd name="connsiteX25" fmla="*/ 102394 w 360363"/>
                <a:gd name="connsiteY25" fmla="*/ 395288 h 590551"/>
                <a:gd name="connsiteX26" fmla="*/ 128588 w 360363"/>
                <a:gd name="connsiteY26" fmla="*/ 443934 h 590551"/>
                <a:gd name="connsiteX27" fmla="*/ 102394 w 360363"/>
                <a:gd name="connsiteY27" fmla="*/ 457201 h 590551"/>
                <a:gd name="connsiteX28" fmla="*/ 76200 w 360363"/>
                <a:gd name="connsiteY28" fmla="*/ 412978 h 590551"/>
                <a:gd name="connsiteX29" fmla="*/ 102394 w 360363"/>
                <a:gd name="connsiteY29" fmla="*/ 395288 h 590551"/>
                <a:gd name="connsiteX30" fmla="*/ 333376 w 360363"/>
                <a:gd name="connsiteY30" fmla="*/ 350838 h 590551"/>
                <a:gd name="connsiteX31" fmla="*/ 360363 w 360363"/>
                <a:gd name="connsiteY31" fmla="*/ 399484 h 590551"/>
                <a:gd name="connsiteX32" fmla="*/ 333376 w 360363"/>
                <a:gd name="connsiteY32" fmla="*/ 412751 h 590551"/>
                <a:gd name="connsiteX33" fmla="*/ 306388 w 360363"/>
                <a:gd name="connsiteY33" fmla="*/ 368528 h 590551"/>
                <a:gd name="connsiteX34" fmla="*/ 333376 w 360363"/>
                <a:gd name="connsiteY34" fmla="*/ 350838 h 590551"/>
                <a:gd name="connsiteX35" fmla="*/ 177801 w 360363"/>
                <a:gd name="connsiteY35" fmla="*/ 350838 h 590551"/>
                <a:gd name="connsiteX36" fmla="*/ 204788 w 360363"/>
                <a:gd name="connsiteY36" fmla="*/ 399484 h 590551"/>
                <a:gd name="connsiteX37" fmla="*/ 177801 w 360363"/>
                <a:gd name="connsiteY37" fmla="*/ 412751 h 590551"/>
                <a:gd name="connsiteX38" fmla="*/ 150813 w 360363"/>
                <a:gd name="connsiteY38" fmla="*/ 368528 h 590551"/>
                <a:gd name="connsiteX39" fmla="*/ 177801 w 360363"/>
                <a:gd name="connsiteY39" fmla="*/ 350838 h 590551"/>
                <a:gd name="connsiteX40" fmla="*/ 26988 w 360363"/>
                <a:gd name="connsiteY40" fmla="*/ 350838 h 590551"/>
                <a:gd name="connsiteX41" fmla="*/ 53975 w 360363"/>
                <a:gd name="connsiteY41" fmla="*/ 399484 h 590551"/>
                <a:gd name="connsiteX42" fmla="*/ 26988 w 360363"/>
                <a:gd name="connsiteY42" fmla="*/ 412751 h 590551"/>
                <a:gd name="connsiteX43" fmla="*/ 0 w 360363"/>
                <a:gd name="connsiteY43" fmla="*/ 368528 h 590551"/>
                <a:gd name="connsiteX44" fmla="*/ 26988 w 360363"/>
                <a:gd name="connsiteY44" fmla="*/ 350838 h 590551"/>
                <a:gd name="connsiteX45" fmla="*/ 254001 w 360363"/>
                <a:gd name="connsiteY45" fmla="*/ 306388 h 590551"/>
                <a:gd name="connsiteX46" fmla="*/ 280988 w 360363"/>
                <a:gd name="connsiteY46" fmla="*/ 355034 h 590551"/>
                <a:gd name="connsiteX47" fmla="*/ 254001 w 360363"/>
                <a:gd name="connsiteY47" fmla="*/ 368301 h 590551"/>
                <a:gd name="connsiteX48" fmla="*/ 227013 w 360363"/>
                <a:gd name="connsiteY48" fmla="*/ 324078 h 590551"/>
                <a:gd name="connsiteX49" fmla="*/ 254001 w 360363"/>
                <a:gd name="connsiteY49" fmla="*/ 306388 h 590551"/>
                <a:gd name="connsiteX50" fmla="*/ 102394 w 360363"/>
                <a:gd name="connsiteY50" fmla="*/ 306388 h 590551"/>
                <a:gd name="connsiteX51" fmla="*/ 128588 w 360363"/>
                <a:gd name="connsiteY51" fmla="*/ 355034 h 590551"/>
                <a:gd name="connsiteX52" fmla="*/ 102394 w 360363"/>
                <a:gd name="connsiteY52" fmla="*/ 368301 h 590551"/>
                <a:gd name="connsiteX53" fmla="*/ 76200 w 360363"/>
                <a:gd name="connsiteY53" fmla="*/ 324078 h 590551"/>
                <a:gd name="connsiteX54" fmla="*/ 102394 w 360363"/>
                <a:gd name="connsiteY54" fmla="*/ 306388 h 590551"/>
                <a:gd name="connsiteX55" fmla="*/ 333376 w 360363"/>
                <a:gd name="connsiteY55" fmla="*/ 261938 h 590551"/>
                <a:gd name="connsiteX56" fmla="*/ 360363 w 360363"/>
                <a:gd name="connsiteY56" fmla="*/ 310584 h 590551"/>
                <a:gd name="connsiteX57" fmla="*/ 333376 w 360363"/>
                <a:gd name="connsiteY57" fmla="*/ 323851 h 590551"/>
                <a:gd name="connsiteX58" fmla="*/ 306388 w 360363"/>
                <a:gd name="connsiteY58" fmla="*/ 279628 h 590551"/>
                <a:gd name="connsiteX59" fmla="*/ 333376 w 360363"/>
                <a:gd name="connsiteY59" fmla="*/ 261938 h 590551"/>
                <a:gd name="connsiteX60" fmla="*/ 177801 w 360363"/>
                <a:gd name="connsiteY60" fmla="*/ 261938 h 590551"/>
                <a:gd name="connsiteX61" fmla="*/ 204788 w 360363"/>
                <a:gd name="connsiteY61" fmla="*/ 310584 h 590551"/>
                <a:gd name="connsiteX62" fmla="*/ 177801 w 360363"/>
                <a:gd name="connsiteY62" fmla="*/ 323851 h 590551"/>
                <a:gd name="connsiteX63" fmla="*/ 150813 w 360363"/>
                <a:gd name="connsiteY63" fmla="*/ 279628 h 590551"/>
                <a:gd name="connsiteX64" fmla="*/ 177801 w 360363"/>
                <a:gd name="connsiteY64" fmla="*/ 261938 h 590551"/>
                <a:gd name="connsiteX65" fmla="*/ 26988 w 360363"/>
                <a:gd name="connsiteY65" fmla="*/ 261938 h 590551"/>
                <a:gd name="connsiteX66" fmla="*/ 26988 w 360363"/>
                <a:gd name="connsiteY66" fmla="*/ 266360 h 590551"/>
                <a:gd name="connsiteX67" fmla="*/ 53975 w 360363"/>
                <a:gd name="connsiteY67" fmla="*/ 310584 h 590551"/>
                <a:gd name="connsiteX68" fmla="*/ 26988 w 360363"/>
                <a:gd name="connsiteY68" fmla="*/ 323851 h 590551"/>
                <a:gd name="connsiteX69" fmla="*/ 0 w 360363"/>
                <a:gd name="connsiteY69" fmla="*/ 279628 h 590551"/>
                <a:gd name="connsiteX70" fmla="*/ 26988 w 360363"/>
                <a:gd name="connsiteY70" fmla="*/ 261938 h 590551"/>
                <a:gd name="connsiteX71" fmla="*/ 254001 w 360363"/>
                <a:gd name="connsiteY71" fmla="*/ 217488 h 590551"/>
                <a:gd name="connsiteX72" fmla="*/ 280988 w 360363"/>
                <a:gd name="connsiteY72" fmla="*/ 266134 h 590551"/>
                <a:gd name="connsiteX73" fmla="*/ 254001 w 360363"/>
                <a:gd name="connsiteY73" fmla="*/ 279401 h 590551"/>
                <a:gd name="connsiteX74" fmla="*/ 227013 w 360363"/>
                <a:gd name="connsiteY74" fmla="*/ 235178 h 590551"/>
                <a:gd name="connsiteX75" fmla="*/ 254001 w 360363"/>
                <a:gd name="connsiteY75" fmla="*/ 217488 h 590551"/>
                <a:gd name="connsiteX76" fmla="*/ 102394 w 360363"/>
                <a:gd name="connsiteY76" fmla="*/ 217488 h 590551"/>
                <a:gd name="connsiteX77" fmla="*/ 102394 w 360363"/>
                <a:gd name="connsiteY77" fmla="*/ 221910 h 590551"/>
                <a:gd name="connsiteX78" fmla="*/ 128588 w 360363"/>
                <a:gd name="connsiteY78" fmla="*/ 266134 h 590551"/>
                <a:gd name="connsiteX79" fmla="*/ 102394 w 360363"/>
                <a:gd name="connsiteY79" fmla="*/ 279401 h 590551"/>
                <a:gd name="connsiteX80" fmla="*/ 76200 w 360363"/>
                <a:gd name="connsiteY80" fmla="*/ 235178 h 590551"/>
                <a:gd name="connsiteX81" fmla="*/ 102394 w 360363"/>
                <a:gd name="connsiteY81" fmla="*/ 217488 h 590551"/>
                <a:gd name="connsiteX82" fmla="*/ 26988 w 360363"/>
                <a:gd name="connsiteY82" fmla="*/ 177460 h 590551"/>
                <a:gd name="connsiteX83" fmla="*/ 53975 w 360363"/>
                <a:gd name="connsiteY83" fmla="*/ 221684 h 590551"/>
                <a:gd name="connsiteX84" fmla="*/ 26988 w 360363"/>
                <a:gd name="connsiteY84" fmla="*/ 234951 h 590551"/>
                <a:gd name="connsiteX85" fmla="*/ 0 w 360363"/>
                <a:gd name="connsiteY85" fmla="*/ 190728 h 590551"/>
                <a:gd name="connsiteX86" fmla="*/ 26988 w 360363"/>
                <a:gd name="connsiteY86" fmla="*/ 177460 h 590551"/>
                <a:gd name="connsiteX87" fmla="*/ 333376 w 360363"/>
                <a:gd name="connsiteY87" fmla="*/ 173038 h 590551"/>
                <a:gd name="connsiteX88" fmla="*/ 360363 w 360363"/>
                <a:gd name="connsiteY88" fmla="*/ 221684 h 590551"/>
                <a:gd name="connsiteX89" fmla="*/ 333376 w 360363"/>
                <a:gd name="connsiteY89" fmla="*/ 234951 h 590551"/>
                <a:gd name="connsiteX90" fmla="*/ 306388 w 360363"/>
                <a:gd name="connsiteY90" fmla="*/ 190728 h 590551"/>
                <a:gd name="connsiteX91" fmla="*/ 333376 w 360363"/>
                <a:gd name="connsiteY91" fmla="*/ 173038 h 590551"/>
                <a:gd name="connsiteX92" fmla="*/ 177801 w 360363"/>
                <a:gd name="connsiteY92" fmla="*/ 173038 h 590551"/>
                <a:gd name="connsiteX93" fmla="*/ 204788 w 360363"/>
                <a:gd name="connsiteY93" fmla="*/ 221684 h 590551"/>
                <a:gd name="connsiteX94" fmla="*/ 177801 w 360363"/>
                <a:gd name="connsiteY94" fmla="*/ 234951 h 590551"/>
                <a:gd name="connsiteX95" fmla="*/ 150813 w 360363"/>
                <a:gd name="connsiteY95" fmla="*/ 190728 h 590551"/>
                <a:gd name="connsiteX96" fmla="*/ 177801 w 360363"/>
                <a:gd name="connsiteY96" fmla="*/ 173038 h 590551"/>
                <a:gd name="connsiteX97" fmla="*/ 254001 w 360363"/>
                <a:gd name="connsiteY97" fmla="*/ 128588 h 590551"/>
                <a:gd name="connsiteX98" fmla="*/ 280988 w 360363"/>
                <a:gd name="connsiteY98" fmla="*/ 177234 h 590551"/>
                <a:gd name="connsiteX99" fmla="*/ 254001 w 360363"/>
                <a:gd name="connsiteY99" fmla="*/ 190501 h 590551"/>
                <a:gd name="connsiteX100" fmla="*/ 227013 w 360363"/>
                <a:gd name="connsiteY100" fmla="*/ 146278 h 590551"/>
                <a:gd name="connsiteX101" fmla="*/ 254001 w 360363"/>
                <a:gd name="connsiteY101" fmla="*/ 128588 h 590551"/>
                <a:gd name="connsiteX102" fmla="*/ 102394 w 360363"/>
                <a:gd name="connsiteY102" fmla="*/ 128588 h 590551"/>
                <a:gd name="connsiteX103" fmla="*/ 102394 w 360363"/>
                <a:gd name="connsiteY103" fmla="*/ 133010 h 590551"/>
                <a:gd name="connsiteX104" fmla="*/ 128588 w 360363"/>
                <a:gd name="connsiteY104" fmla="*/ 177234 h 590551"/>
                <a:gd name="connsiteX105" fmla="*/ 102394 w 360363"/>
                <a:gd name="connsiteY105" fmla="*/ 190501 h 590551"/>
                <a:gd name="connsiteX106" fmla="*/ 76200 w 360363"/>
                <a:gd name="connsiteY106" fmla="*/ 146278 h 590551"/>
                <a:gd name="connsiteX107" fmla="*/ 102394 w 360363"/>
                <a:gd name="connsiteY107" fmla="*/ 128588 h 590551"/>
                <a:gd name="connsiteX108" fmla="*/ 26988 w 360363"/>
                <a:gd name="connsiteY108" fmla="*/ 88583 h 590551"/>
                <a:gd name="connsiteX109" fmla="*/ 53975 w 360363"/>
                <a:gd name="connsiteY109" fmla="*/ 133033 h 590551"/>
                <a:gd name="connsiteX110" fmla="*/ 26988 w 360363"/>
                <a:gd name="connsiteY110" fmla="*/ 146368 h 590551"/>
                <a:gd name="connsiteX111" fmla="*/ 0 w 360363"/>
                <a:gd name="connsiteY111" fmla="*/ 101918 h 590551"/>
                <a:gd name="connsiteX112" fmla="*/ 26988 w 360363"/>
                <a:gd name="connsiteY112" fmla="*/ 88583 h 590551"/>
                <a:gd name="connsiteX113" fmla="*/ 177801 w 360363"/>
                <a:gd name="connsiteY113" fmla="*/ 84138 h 590551"/>
                <a:gd name="connsiteX114" fmla="*/ 177801 w 360363"/>
                <a:gd name="connsiteY114" fmla="*/ 88560 h 590551"/>
                <a:gd name="connsiteX115" fmla="*/ 204788 w 360363"/>
                <a:gd name="connsiteY115" fmla="*/ 132784 h 590551"/>
                <a:gd name="connsiteX116" fmla="*/ 177801 w 360363"/>
                <a:gd name="connsiteY116" fmla="*/ 146051 h 590551"/>
                <a:gd name="connsiteX117" fmla="*/ 150813 w 360363"/>
                <a:gd name="connsiteY117" fmla="*/ 101828 h 590551"/>
                <a:gd name="connsiteX118" fmla="*/ 177801 w 360363"/>
                <a:gd name="connsiteY118" fmla="*/ 84138 h 590551"/>
                <a:gd name="connsiteX119" fmla="*/ 102394 w 360363"/>
                <a:gd name="connsiteY119" fmla="*/ 44133 h 590551"/>
                <a:gd name="connsiteX120" fmla="*/ 128588 w 360363"/>
                <a:gd name="connsiteY120" fmla="*/ 88583 h 590551"/>
                <a:gd name="connsiteX121" fmla="*/ 102394 w 360363"/>
                <a:gd name="connsiteY121" fmla="*/ 101918 h 590551"/>
                <a:gd name="connsiteX122" fmla="*/ 76200 w 360363"/>
                <a:gd name="connsiteY122" fmla="*/ 57468 h 590551"/>
                <a:gd name="connsiteX123" fmla="*/ 102394 w 360363"/>
                <a:gd name="connsiteY123" fmla="*/ 44133 h 590551"/>
                <a:gd name="connsiteX124" fmla="*/ 26988 w 360363"/>
                <a:gd name="connsiteY124" fmla="*/ 0 h 590551"/>
                <a:gd name="connsiteX125" fmla="*/ 53975 w 360363"/>
                <a:gd name="connsiteY125" fmla="*/ 44224 h 590551"/>
                <a:gd name="connsiteX126" fmla="*/ 26988 w 360363"/>
                <a:gd name="connsiteY126" fmla="*/ 61913 h 590551"/>
                <a:gd name="connsiteX127" fmla="*/ 26988 w 360363"/>
                <a:gd name="connsiteY127" fmla="*/ 57491 h 590551"/>
                <a:gd name="connsiteX128" fmla="*/ 0 w 360363"/>
                <a:gd name="connsiteY128" fmla="*/ 13267 h 590551"/>
                <a:gd name="connsiteX129" fmla="*/ 26988 w 360363"/>
                <a:gd name="connsiteY129" fmla="*/ 0 h 59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360363" h="590551">
                  <a:moveTo>
                    <a:pt x="333376" y="528638"/>
                  </a:moveTo>
                  <a:cubicBezTo>
                    <a:pt x="333376" y="550750"/>
                    <a:pt x="355865" y="572862"/>
                    <a:pt x="360363" y="577284"/>
                  </a:cubicBezTo>
                  <a:cubicBezTo>
                    <a:pt x="355865" y="577284"/>
                    <a:pt x="333376" y="572862"/>
                    <a:pt x="333376" y="590551"/>
                  </a:cubicBezTo>
                  <a:cubicBezTo>
                    <a:pt x="328878" y="568439"/>
                    <a:pt x="306388" y="550750"/>
                    <a:pt x="306388" y="546328"/>
                  </a:cubicBezTo>
                  <a:cubicBezTo>
                    <a:pt x="306388" y="546328"/>
                    <a:pt x="328878" y="546328"/>
                    <a:pt x="333376" y="528638"/>
                  </a:cubicBezTo>
                  <a:close/>
                  <a:moveTo>
                    <a:pt x="254001" y="484188"/>
                  </a:moveTo>
                  <a:cubicBezTo>
                    <a:pt x="258499" y="506300"/>
                    <a:pt x="280988" y="528412"/>
                    <a:pt x="280988" y="532834"/>
                  </a:cubicBezTo>
                  <a:cubicBezTo>
                    <a:pt x="280988" y="532834"/>
                    <a:pt x="258499" y="528412"/>
                    <a:pt x="254001" y="546101"/>
                  </a:cubicBezTo>
                  <a:cubicBezTo>
                    <a:pt x="254001" y="523989"/>
                    <a:pt x="231511" y="506300"/>
                    <a:pt x="227013" y="501878"/>
                  </a:cubicBezTo>
                  <a:cubicBezTo>
                    <a:pt x="231511" y="501878"/>
                    <a:pt x="254001" y="501878"/>
                    <a:pt x="254001" y="484188"/>
                  </a:cubicBezTo>
                  <a:close/>
                  <a:moveTo>
                    <a:pt x="333376" y="439738"/>
                  </a:moveTo>
                  <a:cubicBezTo>
                    <a:pt x="333376" y="461850"/>
                    <a:pt x="355865" y="483962"/>
                    <a:pt x="360363" y="488384"/>
                  </a:cubicBezTo>
                  <a:cubicBezTo>
                    <a:pt x="355865" y="488384"/>
                    <a:pt x="333376" y="483962"/>
                    <a:pt x="333376" y="501651"/>
                  </a:cubicBezTo>
                  <a:cubicBezTo>
                    <a:pt x="328878" y="479539"/>
                    <a:pt x="306388" y="461850"/>
                    <a:pt x="306388" y="457428"/>
                  </a:cubicBezTo>
                  <a:cubicBezTo>
                    <a:pt x="306388" y="457428"/>
                    <a:pt x="328878" y="457428"/>
                    <a:pt x="333376" y="439738"/>
                  </a:cubicBezTo>
                  <a:close/>
                  <a:moveTo>
                    <a:pt x="177801" y="439738"/>
                  </a:moveTo>
                  <a:cubicBezTo>
                    <a:pt x="182299" y="461850"/>
                    <a:pt x="200290" y="483962"/>
                    <a:pt x="204788" y="488384"/>
                  </a:cubicBezTo>
                  <a:cubicBezTo>
                    <a:pt x="200290" y="488384"/>
                    <a:pt x="182299" y="483962"/>
                    <a:pt x="177801" y="501651"/>
                  </a:cubicBezTo>
                  <a:cubicBezTo>
                    <a:pt x="177801" y="479539"/>
                    <a:pt x="155311" y="461850"/>
                    <a:pt x="150813" y="457428"/>
                  </a:cubicBezTo>
                  <a:cubicBezTo>
                    <a:pt x="155311" y="457428"/>
                    <a:pt x="177801" y="457428"/>
                    <a:pt x="177801" y="439738"/>
                  </a:cubicBezTo>
                  <a:close/>
                  <a:moveTo>
                    <a:pt x="254001" y="395288"/>
                  </a:moveTo>
                  <a:cubicBezTo>
                    <a:pt x="258499" y="417400"/>
                    <a:pt x="280988" y="439512"/>
                    <a:pt x="280988" y="443934"/>
                  </a:cubicBezTo>
                  <a:cubicBezTo>
                    <a:pt x="280988" y="443934"/>
                    <a:pt x="258499" y="439512"/>
                    <a:pt x="254001" y="457201"/>
                  </a:cubicBezTo>
                  <a:cubicBezTo>
                    <a:pt x="254001" y="435089"/>
                    <a:pt x="231511" y="417400"/>
                    <a:pt x="227013" y="412978"/>
                  </a:cubicBezTo>
                  <a:cubicBezTo>
                    <a:pt x="231511" y="412978"/>
                    <a:pt x="254001" y="412978"/>
                    <a:pt x="254001" y="395288"/>
                  </a:cubicBezTo>
                  <a:close/>
                  <a:moveTo>
                    <a:pt x="102394" y="395288"/>
                  </a:moveTo>
                  <a:cubicBezTo>
                    <a:pt x="106760" y="417400"/>
                    <a:pt x="124223" y="439512"/>
                    <a:pt x="128588" y="443934"/>
                  </a:cubicBezTo>
                  <a:cubicBezTo>
                    <a:pt x="124223" y="443934"/>
                    <a:pt x="106760" y="439512"/>
                    <a:pt x="102394" y="457201"/>
                  </a:cubicBezTo>
                  <a:cubicBezTo>
                    <a:pt x="98029" y="435089"/>
                    <a:pt x="80566" y="417400"/>
                    <a:pt x="76200" y="412978"/>
                  </a:cubicBezTo>
                  <a:cubicBezTo>
                    <a:pt x="80566" y="412978"/>
                    <a:pt x="98029" y="412978"/>
                    <a:pt x="102394" y="395288"/>
                  </a:cubicBezTo>
                  <a:close/>
                  <a:moveTo>
                    <a:pt x="333376" y="350838"/>
                  </a:moveTo>
                  <a:cubicBezTo>
                    <a:pt x="333376" y="372950"/>
                    <a:pt x="355865" y="395062"/>
                    <a:pt x="360363" y="399484"/>
                  </a:cubicBezTo>
                  <a:cubicBezTo>
                    <a:pt x="355865" y="399484"/>
                    <a:pt x="333376" y="395062"/>
                    <a:pt x="333376" y="412751"/>
                  </a:cubicBezTo>
                  <a:cubicBezTo>
                    <a:pt x="328878" y="390639"/>
                    <a:pt x="306388" y="372950"/>
                    <a:pt x="306388" y="368528"/>
                  </a:cubicBezTo>
                  <a:cubicBezTo>
                    <a:pt x="306388" y="368528"/>
                    <a:pt x="328878" y="368528"/>
                    <a:pt x="333376" y="350838"/>
                  </a:cubicBezTo>
                  <a:close/>
                  <a:moveTo>
                    <a:pt x="177801" y="350838"/>
                  </a:moveTo>
                  <a:cubicBezTo>
                    <a:pt x="182299" y="372950"/>
                    <a:pt x="200290" y="395062"/>
                    <a:pt x="204788" y="399484"/>
                  </a:cubicBezTo>
                  <a:cubicBezTo>
                    <a:pt x="200290" y="399484"/>
                    <a:pt x="182299" y="395062"/>
                    <a:pt x="177801" y="412751"/>
                  </a:cubicBezTo>
                  <a:cubicBezTo>
                    <a:pt x="177801" y="390639"/>
                    <a:pt x="155311" y="372950"/>
                    <a:pt x="150813" y="368528"/>
                  </a:cubicBezTo>
                  <a:cubicBezTo>
                    <a:pt x="155311" y="368528"/>
                    <a:pt x="177801" y="368528"/>
                    <a:pt x="177801" y="350838"/>
                  </a:cubicBezTo>
                  <a:close/>
                  <a:moveTo>
                    <a:pt x="26988" y="350838"/>
                  </a:moveTo>
                  <a:cubicBezTo>
                    <a:pt x="26988" y="372950"/>
                    <a:pt x="49477" y="395062"/>
                    <a:pt x="53975" y="399484"/>
                  </a:cubicBezTo>
                  <a:cubicBezTo>
                    <a:pt x="49477" y="399484"/>
                    <a:pt x="26988" y="395062"/>
                    <a:pt x="26988" y="412751"/>
                  </a:cubicBezTo>
                  <a:cubicBezTo>
                    <a:pt x="22490" y="395062"/>
                    <a:pt x="4498" y="372950"/>
                    <a:pt x="0" y="368528"/>
                  </a:cubicBezTo>
                  <a:cubicBezTo>
                    <a:pt x="4498" y="368528"/>
                    <a:pt x="22490" y="368528"/>
                    <a:pt x="26988" y="350838"/>
                  </a:cubicBezTo>
                  <a:close/>
                  <a:moveTo>
                    <a:pt x="254001" y="306388"/>
                  </a:moveTo>
                  <a:cubicBezTo>
                    <a:pt x="258499" y="328500"/>
                    <a:pt x="280988" y="350612"/>
                    <a:pt x="280988" y="355034"/>
                  </a:cubicBezTo>
                  <a:cubicBezTo>
                    <a:pt x="280988" y="355034"/>
                    <a:pt x="258499" y="350612"/>
                    <a:pt x="254001" y="368301"/>
                  </a:cubicBezTo>
                  <a:cubicBezTo>
                    <a:pt x="254001" y="346189"/>
                    <a:pt x="231511" y="328500"/>
                    <a:pt x="227013" y="324078"/>
                  </a:cubicBezTo>
                  <a:cubicBezTo>
                    <a:pt x="231511" y="324078"/>
                    <a:pt x="254001" y="324078"/>
                    <a:pt x="254001" y="306388"/>
                  </a:cubicBezTo>
                  <a:close/>
                  <a:moveTo>
                    <a:pt x="102394" y="306388"/>
                  </a:moveTo>
                  <a:cubicBezTo>
                    <a:pt x="106760" y="328500"/>
                    <a:pt x="124223" y="350612"/>
                    <a:pt x="128588" y="355034"/>
                  </a:cubicBezTo>
                  <a:cubicBezTo>
                    <a:pt x="124223" y="355034"/>
                    <a:pt x="106760" y="350612"/>
                    <a:pt x="102394" y="368301"/>
                  </a:cubicBezTo>
                  <a:cubicBezTo>
                    <a:pt x="98029" y="350612"/>
                    <a:pt x="80566" y="328500"/>
                    <a:pt x="76200" y="324078"/>
                  </a:cubicBezTo>
                  <a:cubicBezTo>
                    <a:pt x="80566" y="324078"/>
                    <a:pt x="98029" y="324078"/>
                    <a:pt x="102394" y="306388"/>
                  </a:cubicBezTo>
                  <a:close/>
                  <a:moveTo>
                    <a:pt x="333376" y="261938"/>
                  </a:moveTo>
                  <a:cubicBezTo>
                    <a:pt x="333376" y="284050"/>
                    <a:pt x="355865" y="306162"/>
                    <a:pt x="360363" y="310584"/>
                  </a:cubicBezTo>
                  <a:cubicBezTo>
                    <a:pt x="355865" y="310584"/>
                    <a:pt x="333376" y="306162"/>
                    <a:pt x="333376" y="323851"/>
                  </a:cubicBezTo>
                  <a:cubicBezTo>
                    <a:pt x="328878" y="301739"/>
                    <a:pt x="306388" y="284050"/>
                    <a:pt x="306388" y="279628"/>
                  </a:cubicBezTo>
                  <a:cubicBezTo>
                    <a:pt x="306388" y="279628"/>
                    <a:pt x="328878" y="279628"/>
                    <a:pt x="333376" y="261938"/>
                  </a:cubicBezTo>
                  <a:close/>
                  <a:moveTo>
                    <a:pt x="177801" y="261938"/>
                  </a:moveTo>
                  <a:cubicBezTo>
                    <a:pt x="182299" y="284050"/>
                    <a:pt x="200290" y="306162"/>
                    <a:pt x="204788" y="310584"/>
                  </a:cubicBezTo>
                  <a:cubicBezTo>
                    <a:pt x="200290" y="310584"/>
                    <a:pt x="182299" y="306162"/>
                    <a:pt x="177801" y="323851"/>
                  </a:cubicBezTo>
                  <a:cubicBezTo>
                    <a:pt x="177801" y="301739"/>
                    <a:pt x="155311" y="284050"/>
                    <a:pt x="150813" y="279628"/>
                  </a:cubicBezTo>
                  <a:cubicBezTo>
                    <a:pt x="155311" y="279628"/>
                    <a:pt x="177801" y="279628"/>
                    <a:pt x="177801" y="261938"/>
                  </a:cubicBezTo>
                  <a:close/>
                  <a:moveTo>
                    <a:pt x="26988" y="261938"/>
                  </a:moveTo>
                  <a:cubicBezTo>
                    <a:pt x="26988" y="261938"/>
                    <a:pt x="26988" y="261938"/>
                    <a:pt x="26988" y="266360"/>
                  </a:cubicBezTo>
                  <a:cubicBezTo>
                    <a:pt x="26988" y="284050"/>
                    <a:pt x="49477" y="306162"/>
                    <a:pt x="53975" y="310584"/>
                  </a:cubicBezTo>
                  <a:cubicBezTo>
                    <a:pt x="49477" y="310584"/>
                    <a:pt x="26988" y="306162"/>
                    <a:pt x="26988" y="323851"/>
                  </a:cubicBezTo>
                  <a:cubicBezTo>
                    <a:pt x="22490" y="306162"/>
                    <a:pt x="4498" y="284050"/>
                    <a:pt x="0" y="279628"/>
                  </a:cubicBezTo>
                  <a:cubicBezTo>
                    <a:pt x="4498" y="279628"/>
                    <a:pt x="22490" y="284050"/>
                    <a:pt x="26988" y="261938"/>
                  </a:cubicBezTo>
                  <a:close/>
                  <a:moveTo>
                    <a:pt x="254001" y="217488"/>
                  </a:moveTo>
                  <a:cubicBezTo>
                    <a:pt x="258499" y="239600"/>
                    <a:pt x="280988" y="261712"/>
                    <a:pt x="280988" y="266134"/>
                  </a:cubicBezTo>
                  <a:cubicBezTo>
                    <a:pt x="280988" y="266134"/>
                    <a:pt x="258499" y="261712"/>
                    <a:pt x="254001" y="279401"/>
                  </a:cubicBezTo>
                  <a:cubicBezTo>
                    <a:pt x="254001" y="257289"/>
                    <a:pt x="231511" y="239600"/>
                    <a:pt x="227013" y="235178"/>
                  </a:cubicBezTo>
                  <a:cubicBezTo>
                    <a:pt x="231511" y="235178"/>
                    <a:pt x="254001" y="235178"/>
                    <a:pt x="254001" y="217488"/>
                  </a:cubicBezTo>
                  <a:close/>
                  <a:moveTo>
                    <a:pt x="102394" y="217488"/>
                  </a:moveTo>
                  <a:cubicBezTo>
                    <a:pt x="102394" y="217488"/>
                    <a:pt x="102394" y="217488"/>
                    <a:pt x="102394" y="221910"/>
                  </a:cubicBezTo>
                  <a:cubicBezTo>
                    <a:pt x="106760" y="239600"/>
                    <a:pt x="124223" y="261712"/>
                    <a:pt x="128588" y="266134"/>
                  </a:cubicBezTo>
                  <a:cubicBezTo>
                    <a:pt x="124223" y="266134"/>
                    <a:pt x="106760" y="261712"/>
                    <a:pt x="102394" y="279401"/>
                  </a:cubicBezTo>
                  <a:cubicBezTo>
                    <a:pt x="98029" y="261712"/>
                    <a:pt x="80566" y="239600"/>
                    <a:pt x="76200" y="235178"/>
                  </a:cubicBezTo>
                  <a:cubicBezTo>
                    <a:pt x="80566" y="235178"/>
                    <a:pt x="98029" y="235178"/>
                    <a:pt x="102394" y="217488"/>
                  </a:cubicBezTo>
                  <a:close/>
                  <a:moveTo>
                    <a:pt x="26988" y="177460"/>
                  </a:moveTo>
                  <a:cubicBezTo>
                    <a:pt x="26988" y="195150"/>
                    <a:pt x="49477" y="217262"/>
                    <a:pt x="53975" y="221684"/>
                  </a:cubicBezTo>
                  <a:cubicBezTo>
                    <a:pt x="49477" y="221684"/>
                    <a:pt x="26988" y="217262"/>
                    <a:pt x="26988" y="234951"/>
                  </a:cubicBezTo>
                  <a:cubicBezTo>
                    <a:pt x="22490" y="217262"/>
                    <a:pt x="4498" y="195150"/>
                    <a:pt x="0" y="190728"/>
                  </a:cubicBezTo>
                  <a:cubicBezTo>
                    <a:pt x="4498" y="190728"/>
                    <a:pt x="22490" y="195150"/>
                    <a:pt x="26988" y="177460"/>
                  </a:cubicBezTo>
                  <a:close/>
                  <a:moveTo>
                    <a:pt x="333376" y="173038"/>
                  </a:moveTo>
                  <a:cubicBezTo>
                    <a:pt x="333376" y="195150"/>
                    <a:pt x="355865" y="217262"/>
                    <a:pt x="360363" y="221684"/>
                  </a:cubicBezTo>
                  <a:cubicBezTo>
                    <a:pt x="355865" y="221684"/>
                    <a:pt x="333376" y="217262"/>
                    <a:pt x="333376" y="234951"/>
                  </a:cubicBezTo>
                  <a:cubicBezTo>
                    <a:pt x="328878" y="212839"/>
                    <a:pt x="306388" y="195150"/>
                    <a:pt x="306388" y="190728"/>
                  </a:cubicBezTo>
                  <a:cubicBezTo>
                    <a:pt x="306388" y="190728"/>
                    <a:pt x="328878" y="190728"/>
                    <a:pt x="333376" y="173038"/>
                  </a:cubicBezTo>
                  <a:close/>
                  <a:moveTo>
                    <a:pt x="177801" y="173038"/>
                  </a:moveTo>
                  <a:cubicBezTo>
                    <a:pt x="182299" y="195150"/>
                    <a:pt x="200290" y="217262"/>
                    <a:pt x="204788" y="221684"/>
                  </a:cubicBezTo>
                  <a:cubicBezTo>
                    <a:pt x="200290" y="221684"/>
                    <a:pt x="182299" y="217262"/>
                    <a:pt x="177801" y="234951"/>
                  </a:cubicBezTo>
                  <a:cubicBezTo>
                    <a:pt x="177801" y="217262"/>
                    <a:pt x="155311" y="195150"/>
                    <a:pt x="150813" y="190728"/>
                  </a:cubicBezTo>
                  <a:cubicBezTo>
                    <a:pt x="155311" y="190728"/>
                    <a:pt x="177801" y="190728"/>
                    <a:pt x="177801" y="173038"/>
                  </a:cubicBezTo>
                  <a:close/>
                  <a:moveTo>
                    <a:pt x="254001" y="128588"/>
                  </a:moveTo>
                  <a:cubicBezTo>
                    <a:pt x="258499" y="150700"/>
                    <a:pt x="280988" y="172812"/>
                    <a:pt x="280988" y="177234"/>
                  </a:cubicBezTo>
                  <a:cubicBezTo>
                    <a:pt x="280988" y="177234"/>
                    <a:pt x="258499" y="172812"/>
                    <a:pt x="254001" y="190501"/>
                  </a:cubicBezTo>
                  <a:cubicBezTo>
                    <a:pt x="254001" y="168389"/>
                    <a:pt x="231511" y="150700"/>
                    <a:pt x="227013" y="146278"/>
                  </a:cubicBezTo>
                  <a:cubicBezTo>
                    <a:pt x="231511" y="146278"/>
                    <a:pt x="254001" y="146278"/>
                    <a:pt x="254001" y="128588"/>
                  </a:cubicBezTo>
                  <a:close/>
                  <a:moveTo>
                    <a:pt x="102394" y="128588"/>
                  </a:moveTo>
                  <a:cubicBezTo>
                    <a:pt x="102394" y="128588"/>
                    <a:pt x="102394" y="128588"/>
                    <a:pt x="102394" y="133010"/>
                  </a:cubicBezTo>
                  <a:cubicBezTo>
                    <a:pt x="106760" y="150700"/>
                    <a:pt x="124223" y="172812"/>
                    <a:pt x="128588" y="177234"/>
                  </a:cubicBezTo>
                  <a:cubicBezTo>
                    <a:pt x="124223" y="177234"/>
                    <a:pt x="106760" y="172812"/>
                    <a:pt x="102394" y="190501"/>
                  </a:cubicBezTo>
                  <a:cubicBezTo>
                    <a:pt x="98029" y="172812"/>
                    <a:pt x="80566" y="150700"/>
                    <a:pt x="76200" y="146278"/>
                  </a:cubicBezTo>
                  <a:cubicBezTo>
                    <a:pt x="80566" y="146278"/>
                    <a:pt x="98029" y="150700"/>
                    <a:pt x="102394" y="128588"/>
                  </a:cubicBezTo>
                  <a:close/>
                  <a:moveTo>
                    <a:pt x="26988" y="88583"/>
                  </a:moveTo>
                  <a:cubicBezTo>
                    <a:pt x="26988" y="106363"/>
                    <a:pt x="49477" y="128588"/>
                    <a:pt x="53975" y="133033"/>
                  </a:cubicBezTo>
                  <a:cubicBezTo>
                    <a:pt x="49477" y="133033"/>
                    <a:pt x="26988" y="128588"/>
                    <a:pt x="26988" y="146368"/>
                  </a:cubicBezTo>
                  <a:cubicBezTo>
                    <a:pt x="22490" y="128588"/>
                    <a:pt x="4498" y="106363"/>
                    <a:pt x="0" y="101918"/>
                  </a:cubicBezTo>
                  <a:cubicBezTo>
                    <a:pt x="4498" y="101918"/>
                    <a:pt x="22490" y="106363"/>
                    <a:pt x="26988" y="88583"/>
                  </a:cubicBezTo>
                  <a:close/>
                  <a:moveTo>
                    <a:pt x="177801" y="84138"/>
                  </a:moveTo>
                  <a:cubicBezTo>
                    <a:pt x="177801" y="84138"/>
                    <a:pt x="177801" y="84138"/>
                    <a:pt x="177801" y="88560"/>
                  </a:cubicBezTo>
                  <a:cubicBezTo>
                    <a:pt x="182299" y="106250"/>
                    <a:pt x="200290" y="128362"/>
                    <a:pt x="204788" y="132784"/>
                  </a:cubicBezTo>
                  <a:cubicBezTo>
                    <a:pt x="200290" y="132784"/>
                    <a:pt x="182299" y="128362"/>
                    <a:pt x="177801" y="146051"/>
                  </a:cubicBezTo>
                  <a:cubicBezTo>
                    <a:pt x="177801" y="128362"/>
                    <a:pt x="155311" y="106250"/>
                    <a:pt x="150813" y="101828"/>
                  </a:cubicBezTo>
                  <a:cubicBezTo>
                    <a:pt x="155311" y="101828"/>
                    <a:pt x="177801" y="101828"/>
                    <a:pt x="177801" y="84138"/>
                  </a:cubicBezTo>
                  <a:close/>
                  <a:moveTo>
                    <a:pt x="102394" y="44133"/>
                  </a:moveTo>
                  <a:cubicBezTo>
                    <a:pt x="106760" y="61913"/>
                    <a:pt x="124223" y="84138"/>
                    <a:pt x="128588" y="88583"/>
                  </a:cubicBezTo>
                  <a:cubicBezTo>
                    <a:pt x="124223" y="88583"/>
                    <a:pt x="106760" y="84138"/>
                    <a:pt x="102394" y="101918"/>
                  </a:cubicBezTo>
                  <a:cubicBezTo>
                    <a:pt x="98029" y="84138"/>
                    <a:pt x="80566" y="61913"/>
                    <a:pt x="76200" y="57468"/>
                  </a:cubicBezTo>
                  <a:cubicBezTo>
                    <a:pt x="80566" y="57468"/>
                    <a:pt x="98029" y="61913"/>
                    <a:pt x="102394" y="44133"/>
                  </a:cubicBezTo>
                  <a:close/>
                  <a:moveTo>
                    <a:pt x="26988" y="0"/>
                  </a:moveTo>
                  <a:cubicBezTo>
                    <a:pt x="26988" y="17690"/>
                    <a:pt x="49477" y="39801"/>
                    <a:pt x="53975" y="44224"/>
                  </a:cubicBezTo>
                  <a:cubicBezTo>
                    <a:pt x="49477" y="44224"/>
                    <a:pt x="26988" y="39801"/>
                    <a:pt x="26988" y="61913"/>
                  </a:cubicBezTo>
                  <a:cubicBezTo>
                    <a:pt x="26988" y="61913"/>
                    <a:pt x="26988" y="61913"/>
                    <a:pt x="26988" y="57491"/>
                  </a:cubicBezTo>
                  <a:cubicBezTo>
                    <a:pt x="22490" y="39801"/>
                    <a:pt x="4498" y="17690"/>
                    <a:pt x="0" y="13267"/>
                  </a:cubicBezTo>
                  <a:cubicBezTo>
                    <a:pt x="4498" y="13267"/>
                    <a:pt x="22490" y="17690"/>
                    <a:pt x="26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4" name="任意多边形 90">
              <a:extLst>
                <a:ext uri="{FF2B5EF4-FFF2-40B4-BE49-F238E27FC236}">
                  <a16:creationId xmlns:a16="http://schemas.microsoft.com/office/drawing/2014/main" id="{09A19F45-AEEB-4E23-A176-873AEAA41DE0}"/>
                </a:ext>
              </a:extLst>
            </p:cNvPr>
            <p:cNvSpPr/>
            <p:nvPr/>
          </p:nvSpPr>
          <p:spPr bwMode="auto">
            <a:xfrm>
              <a:off x="3895725" y="2782888"/>
              <a:ext cx="382588" cy="669925"/>
            </a:xfrm>
            <a:custGeom>
              <a:avLst/>
              <a:gdLst>
                <a:gd name="T0" fmla="*/ 84 w 86"/>
                <a:gd name="T1" fmla="*/ 0 h 151"/>
                <a:gd name="T2" fmla="*/ 2 w 86"/>
                <a:gd name="T3" fmla="*/ 1 h 151"/>
                <a:gd name="T4" fmla="*/ 0 w 86"/>
                <a:gd name="T5" fmla="*/ 2 h 151"/>
                <a:gd name="T6" fmla="*/ 0 w 86"/>
                <a:gd name="T7" fmla="*/ 125 h 151"/>
                <a:gd name="T8" fmla="*/ 0 w 86"/>
                <a:gd name="T9" fmla="*/ 125 h 151"/>
                <a:gd name="T10" fmla="*/ 6 w 86"/>
                <a:gd name="T11" fmla="*/ 132 h 151"/>
                <a:gd name="T12" fmla="*/ 30 w 86"/>
                <a:gd name="T13" fmla="*/ 147 h 151"/>
                <a:gd name="T14" fmla="*/ 53 w 86"/>
                <a:gd name="T15" fmla="*/ 147 h 151"/>
                <a:gd name="T16" fmla="*/ 81 w 86"/>
                <a:gd name="T17" fmla="*/ 131 h 151"/>
                <a:gd name="T18" fmla="*/ 85 w 86"/>
                <a:gd name="T19" fmla="*/ 125 h 151"/>
                <a:gd name="T20" fmla="*/ 85 w 86"/>
                <a:gd name="T21" fmla="*/ 125 h 151"/>
                <a:gd name="T22" fmla="*/ 85 w 86"/>
                <a:gd name="T23" fmla="*/ 2 h 151"/>
                <a:gd name="T24" fmla="*/ 84 w 86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51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8"/>
                    <a:pt x="2" y="130"/>
                    <a:pt x="6" y="132"/>
                  </a:cubicBezTo>
                  <a:cubicBezTo>
                    <a:pt x="30" y="147"/>
                    <a:pt x="30" y="147"/>
                    <a:pt x="30" y="147"/>
                  </a:cubicBezTo>
                  <a:cubicBezTo>
                    <a:pt x="37" y="150"/>
                    <a:pt x="48" y="151"/>
                    <a:pt x="53" y="147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4" y="130"/>
                    <a:pt x="86" y="127"/>
                    <a:pt x="85" y="125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任意多边形 91">
              <a:extLst>
                <a:ext uri="{FF2B5EF4-FFF2-40B4-BE49-F238E27FC236}">
                  <a16:creationId xmlns:a16="http://schemas.microsoft.com/office/drawing/2014/main" id="{F8EA2487-0D8F-4CD4-AF78-F833F1C5FD99}"/>
                </a:ext>
              </a:extLst>
            </p:cNvPr>
            <p:cNvSpPr/>
            <p:nvPr/>
          </p:nvSpPr>
          <p:spPr bwMode="auto">
            <a:xfrm>
              <a:off x="3883025" y="2773363"/>
              <a:ext cx="403225" cy="684213"/>
            </a:xfrm>
            <a:custGeom>
              <a:avLst/>
              <a:gdLst>
                <a:gd name="T0" fmla="*/ 46 w 91"/>
                <a:gd name="T1" fmla="*/ 154 h 154"/>
                <a:gd name="T2" fmla="*/ 32 w 91"/>
                <a:gd name="T3" fmla="*/ 151 h 154"/>
                <a:gd name="T4" fmla="*/ 7 w 91"/>
                <a:gd name="T5" fmla="*/ 136 h 154"/>
                <a:gd name="T6" fmla="*/ 1 w 91"/>
                <a:gd name="T7" fmla="*/ 130 h 154"/>
                <a:gd name="T8" fmla="*/ 0 w 91"/>
                <a:gd name="T9" fmla="*/ 130 h 154"/>
                <a:gd name="T10" fmla="*/ 0 w 91"/>
                <a:gd name="T11" fmla="*/ 127 h 154"/>
                <a:gd name="T12" fmla="*/ 0 w 91"/>
                <a:gd name="T13" fmla="*/ 4 h 154"/>
                <a:gd name="T14" fmla="*/ 5 w 91"/>
                <a:gd name="T15" fmla="*/ 0 h 154"/>
                <a:gd name="T16" fmla="*/ 87 w 91"/>
                <a:gd name="T17" fmla="*/ 0 h 154"/>
                <a:gd name="T18" fmla="*/ 87 w 91"/>
                <a:gd name="T19" fmla="*/ 0 h 154"/>
                <a:gd name="T20" fmla="*/ 90 w 91"/>
                <a:gd name="T21" fmla="*/ 1 h 154"/>
                <a:gd name="T22" fmla="*/ 91 w 91"/>
                <a:gd name="T23" fmla="*/ 4 h 154"/>
                <a:gd name="T24" fmla="*/ 91 w 91"/>
                <a:gd name="T25" fmla="*/ 130 h 154"/>
                <a:gd name="T26" fmla="*/ 91 w 91"/>
                <a:gd name="T27" fmla="*/ 130 h 154"/>
                <a:gd name="T28" fmla="*/ 86 w 91"/>
                <a:gd name="T29" fmla="*/ 135 h 154"/>
                <a:gd name="T30" fmla="*/ 58 w 91"/>
                <a:gd name="T31" fmla="*/ 152 h 154"/>
                <a:gd name="T32" fmla="*/ 46 w 91"/>
                <a:gd name="T33" fmla="*/ 154 h 154"/>
                <a:gd name="T34" fmla="*/ 5 w 91"/>
                <a:gd name="T35" fmla="*/ 127 h 154"/>
                <a:gd name="T36" fmla="*/ 5 w 91"/>
                <a:gd name="T37" fmla="*/ 127 h 154"/>
                <a:gd name="T38" fmla="*/ 10 w 91"/>
                <a:gd name="T39" fmla="*/ 132 h 154"/>
                <a:gd name="T40" fmla="*/ 35 w 91"/>
                <a:gd name="T41" fmla="*/ 146 h 154"/>
                <a:gd name="T42" fmla="*/ 55 w 91"/>
                <a:gd name="T43" fmla="*/ 147 h 154"/>
                <a:gd name="T44" fmla="*/ 83 w 91"/>
                <a:gd name="T45" fmla="*/ 131 h 154"/>
                <a:gd name="T46" fmla="*/ 86 w 91"/>
                <a:gd name="T47" fmla="*/ 127 h 154"/>
                <a:gd name="T48" fmla="*/ 86 w 91"/>
                <a:gd name="T49" fmla="*/ 125 h 154"/>
                <a:gd name="T50" fmla="*/ 86 w 91"/>
                <a:gd name="T51" fmla="*/ 125 h 154"/>
                <a:gd name="T52" fmla="*/ 86 w 91"/>
                <a:gd name="T53" fmla="*/ 5 h 154"/>
                <a:gd name="T54" fmla="*/ 5 w 91"/>
                <a:gd name="T55" fmla="*/ 5 h 154"/>
                <a:gd name="T56" fmla="*/ 5 w 91"/>
                <a:gd name="T57" fmla="*/ 12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154">
                  <a:moveTo>
                    <a:pt x="46" y="154"/>
                  </a:moveTo>
                  <a:cubicBezTo>
                    <a:pt x="41" y="154"/>
                    <a:pt x="36" y="153"/>
                    <a:pt x="32" y="151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4" y="135"/>
                    <a:pt x="2" y="132"/>
                    <a:pt x="1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0" y="132"/>
                    <a:pt x="88" y="134"/>
                    <a:pt x="86" y="135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55" y="153"/>
                    <a:pt x="51" y="154"/>
                    <a:pt x="46" y="154"/>
                  </a:cubicBezTo>
                  <a:close/>
                  <a:moveTo>
                    <a:pt x="5" y="127"/>
                  </a:moveTo>
                  <a:cubicBezTo>
                    <a:pt x="5" y="127"/>
                    <a:pt x="5" y="127"/>
                    <a:pt x="5" y="127"/>
                  </a:cubicBezTo>
                  <a:cubicBezTo>
                    <a:pt x="6" y="129"/>
                    <a:pt x="7" y="131"/>
                    <a:pt x="10" y="132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41" y="150"/>
                    <a:pt x="50" y="150"/>
                    <a:pt x="55" y="147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5" y="130"/>
                    <a:pt x="86" y="129"/>
                    <a:pt x="86" y="127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1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任意多边形 92">
              <a:extLst>
                <a:ext uri="{FF2B5EF4-FFF2-40B4-BE49-F238E27FC236}">
                  <a16:creationId xmlns:a16="http://schemas.microsoft.com/office/drawing/2014/main" id="{0C57714E-9889-49A4-9206-CA7C957A1E28}"/>
                </a:ext>
              </a:extLst>
            </p:cNvPr>
            <p:cNvSpPr/>
            <p:nvPr/>
          </p:nvSpPr>
          <p:spPr bwMode="auto">
            <a:xfrm>
              <a:off x="4100513" y="2782888"/>
              <a:ext cx="177800" cy="666750"/>
            </a:xfrm>
            <a:custGeom>
              <a:avLst/>
              <a:gdLst>
                <a:gd name="T0" fmla="*/ 38 w 40"/>
                <a:gd name="T1" fmla="*/ 0 h 150"/>
                <a:gd name="T2" fmla="*/ 0 w 40"/>
                <a:gd name="T3" fmla="*/ 1 h 150"/>
                <a:gd name="T4" fmla="*/ 0 w 40"/>
                <a:gd name="T5" fmla="*/ 150 h 150"/>
                <a:gd name="T6" fmla="*/ 7 w 40"/>
                <a:gd name="T7" fmla="*/ 148 h 150"/>
                <a:gd name="T8" fmla="*/ 35 w 40"/>
                <a:gd name="T9" fmla="*/ 131 h 150"/>
                <a:gd name="T10" fmla="*/ 39 w 40"/>
                <a:gd name="T11" fmla="*/ 125 h 150"/>
                <a:gd name="T12" fmla="*/ 39 w 40"/>
                <a:gd name="T13" fmla="*/ 125 h 150"/>
                <a:gd name="T14" fmla="*/ 39 w 40"/>
                <a:gd name="T15" fmla="*/ 2 h 150"/>
                <a:gd name="T16" fmla="*/ 38 w 40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50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" y="149"/>
                    <a:pt x="5" y="149"/>
                    <a:pt x="7" y="148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38" y="130"/>
                    <a:pt x="40" y="127"/>
                    <a:pt x="39" y="125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任意多边形 93">
              <a:extLst>
                <a:ext uri="{FF2B5EF4-FFF2-40B4-BE49-F238E27FC236}">
                  <a16:creationId xmlns:a16="http://schemas.microsoft.com/office/drawing/2014/main" id="{4022FC1E-B042-4E03-A1B9-6A860016D08B}"/>
                </a:ext>
              </a:extLst>
            </p:cNvPr>
            <p:cNvSpPr/>
            <p:nvPr/>
          </p:nvSpPr>
          <p:spPr bwMode="auto">
            <a:xfrm>
              <a:off x="3886200" y="2671763"/>
              <a:ext cx="395288" cy="225425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任意多边形 94">
              <a:extLst>
                <a:ext uri="{FF2B5EF4-FFF2-40B4-BE49-F238E27FC236}">
                  <a16:creationId xmlns:a16="http://schemas.microsoft.com/office/drawing/2014/main" id="{B489EAA0-8721-41CF-97D2-104ED76D07E4}"/>
                </a:ext>
              </a:extLst>
            </p:cNvPr>
            <p:cNvSpPr/>
            <p:nvPr/>
          </p:nvSpPr>
          <p:spPr bwMode="auto">
            <a:xfrm>
              <a:off x="3883025" y="2657476"/>
              <a:ext cx="403225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9EA7026-9D8D-494B-A408-FDADF4A7C2CB}"/>
                </a:ext>
              </a:extLst>
            </p:cNvPr>
            <p:cNvSpPr/>
            <p:nvPr/>
          </p:nvSpPr>
          <p:spPr bwMode="auto">
            <a:xfrm>
              <a:off x="4029075" y="2884488"/>
              <a:ext cx="22225" cy="5556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898E473A-07CC-4A3B-8F58-4ACFD764041D}"/>
                </a:ext>
              </a:extLst>
            </p:cNvPr>
            <p:cNvSpPr/>
            <p:nvPr/>
          </p:nvSpPr>
          <p:spPr bwMode="auto">
            <a:xfrm>
              <a:off x="4224338" y="2852738"/>
              <a:ext cx="17463" cy="4937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任意多边形 97">
              <a:extLst>
                <a:ext uri="{FF2B5EF4-FFF2-40B4-BE49-F238E27FC236}">
                  <a16:creationId xmlns:a16="http://schemas.microsoft.com/office/drawing/2014/main" id="{BFA06E72-11FD-4328-86F2-2DF0FC79C3C7}"/>
                </a:ext>
              </a:extLst>
            </p:cNvPr>
            <p:cNvSpPr/>
            <p:nvPr/>
          </p:nvSpPr>
          <p:spPr bwMode="auto">
            <a:xfrm>
              <a:off x="3665538" y="3328988"/>
              <a:ext cx="381000" cy="288925"/>
            </a:xfrm>
            <a:custGeom>
              <a:avLst/>
              <a:gdLst>
                <a:gd name="T0" fmla="*/ 84 w 86"/>
                <a:gd name="T1" fmla="*/ 0 h 65"/>
                <a:gd name="T2" fmla="*/ 2 w 86"/>
                <a:gd name="T3" fmla="*/ 1 h 65"/>
                <a:gd name="T4" fmla="*/ 0 w 86"/>
                <a:gd name="T5" fmla="*/ 2 h 65"/>
                <a:gd name="T6" fmla="*/ 0 w 86"/>
                <a:gd name="T7" fmla="*/ 39 h 65"/>
                <a:gd name="T8" fmla="*/ 0 w 86"/>
                <a:gd name="T9" fmla="*/ 39 h 65"/>
                <a:gd name="T10" fmla="*/ 6 w 86"/>
                <a:gd name="T11" fmla="*/ 46 h 65"/>
                <a:gd name="T12" fmla="*/ 31 w 86"/>
                <a:gd name="T13" fmla="*/ 61 h 65"/>
                <a:gd name="T14" fmla="*/ 54 w 86"/>
                <a:gd name="T15" fmla="*/ 62 h 65"/>
                <a:gd name="T16" fmla="*/ 82 w 86"/>
                <a:gd name="T17" fmla="*/ 45 h 65"/>
                <a:gd name="T18" fmla="*/ 86 w 86"/>
                <a:gd name="T19" fmla="*/ 39 h 65"/>
                <a:gd name="T20" fmla="*/ 86 w 86"/>
                <a:gd name="T21" fmla="*/ 39 h 65"/>
                <a:gd name="T22" fmla="*/ 86 w 86"/>
                <a:gd name="T23" fmla="*/ 2 h 65"/>
                <a:gd name="T24" fmla="*/ 84 w 86"/>
                <a:gd name="T2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65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2"/>
                    <a:pt x="2" y="44"/>
                    <a:pt x="6" y="46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8" y="65"/>
                    <a:pt x="48" y="65"/>
                    <a:pt x="54" y="62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5" y="44"/>
                    <a:pt x="86" y="42"/>
                    <a:pt x="86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任意多边形 98">
              <a:extLst>
                <a:ext uri="{FF2B5EF4-FFF2-40B4-BE49-F238E27FC236}">
                  <a16:creationId xmlns:a16="http://schemas.microsoft.com/office/drawing/2014/main" id="{71F7BE11-EFAB-42D9-BA03-5ECC03B76F68}"/>
                </a:ext>
              </a:extLst>
            </p:cNvPr>
            <p:cNvSpPr/>
            <p:nvPr/>
          </p:nvSpPr>
          <p:spPr bwMode="auto">
            <a:xfrm>
              <a:off x="3656013" y="3319463"/>
              <a:ext cx="400050" cy="307975"/>
            </a:xfrm>
            <a:custGeom>
              <a:avLst/>
              <a:gdLst>
                <a:gd name="T0" fmla="*/ 46 w 90"/>
                <a:gd name="T1" fmla="*/ 69 h 69"/>
                <a:gd name="T2" fmla="*/ 31 w 90"/>
                <a:gd name="T3" fmla="*/ 65 h 69"/>
                <a:gd name="T4" fmla="*/ 7 w 90"/>
                <a:gd name="T5" fmla="*/ 51 h 69"/>
                <a:gd name="T6" fmla="*/ 0 w 90"/>
                <a:gd name="T7" fmla="*/ 44 h 69"/>
                <a:gd name="T8" fmla="*/ 0 w 90"/>
                <a:gd name="T9" fmla="*/ 44 h 69"/>
                <a:gd name="T10" fmla="*/ 0 w 90"/>
                <a:gd name="T11" fmla="*/ 41 h 69"/>
                <a:gd name="T12" fmla="*/ 0 w 90"/>
                <a:gd name="T13" fmla="*/ 4 h 69"/>
                <a:gd name="T14" fmla="*/ 4 w 90"/>
                <a:gd name="T15" fmla="*/ 0 h 69"/>
                <a:gd name="T16" fmla="*/ 86 w 90"/>
                <a:gd name="T17" fmla="*/ 0 h 69"/>
                <a:gd name="T18" fmla="*/ 86 w 90"/>
                <a:gd name="T19" fmla="*/ 0 h 69"/>
                <a:gd name="T20" fmla="*/ 86 w 90"/>
                <a:gd name="T21" fmla="*/ 0 h 69"/>
                <a:gd name="T22" fmla="*/ 89 w 90"/>
                <a:gd name="T23" fmla="*/ 1 h 69"/>
                <a:gd name="T24" fmla="*/ 90 w 90"/>
                <a:gd name="T25" fmla="*/ 4 h 69"/>
                <a:gd name="T26" fmla="*/ 90 w 90"/>
                <a:gd name="T27" fmla="*/ 44 h 69"/>
                <a:gd name="T28" fmla="*/ 90 w 90"/>
                <a:gd name="T29" fmla="*/ 44 h 69"/>
                <a:gd name="T30" fmla="*/ 85 w 90"/>
                <a:gd name="T31" fmla="*/ 50 h 69"/>
                <a:gd name="T32" fmla="*/ 57 w 90"/>
                <a:gd name="T33" fmla="*/ 66 h 69"/>
                <a:gd name="T34" fmla="*/ 46 w 90"/>
                <a:gd name="T35" fmla="*/ 69 h 69"/>
                <a:gd name="T36" fmla="*/ 5 w 90"/>
                <a:gd name="T37" fmla="*/ 41 h 69"/>
                <a:gd name="T38" fmla="*/ 5 w 90"/>
                <a:gd name="T39" fmla="*/ 41 h 69"/>
                <a:gd name="T40" fmla="*/ 9 w 90"/>
                <a:gd name="T41" fmla="*/ 46 h 69"/>
                <a:gd name="T42" fmla="*/ 34 w 90"/>
                <a:gd name="T43" fmla="*/ 61 h 69"/>
                <a:gd name="T44" fmla="*/ 55 w 90"/>
                <a:gd name="T45" fmla="*/ 61 h 69"/>
                <a:gd name="T46" fmla="*/ 83 w 90"/>
                <a:gd name="T47" fmla="*/ 45 h 69"/>
                <a:gd name="T48" fmla="*/ 85 w 90"/>
                <a:gd name="T49" fmla="*/ 41 h 69"/>
                <a:gd name="T50" fmla="*/ 85 w 90"/>
                <a:gd name="T51" fmla="*/ 39 h 69"/>
                <a:gd name="T52" fmla="*/ 85 w 90"/>
                <a:gd name="T53" fmla="*/ 39 h 69"/>
                <a:gd name="T54" fmla="*/ 85 w 90"/>
                <a:gd name="T55" fmla="*/ 5 h 69"/>
                <a:gd name="T56" fmla="*/ 5 w 90"/>
                <a:gd name="T57" fmla="*/ 5 h 69"/>
                <a:gd name="T58" fmla="*/ 5 w 90"/>
                <a:gd name="T59" fmla="*/ 4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" h="69">
                  <a:moveTo>
                    <a:pt x="46" y="69"/>
                  </a:moveTo>
                  <a:cubicBezTo>
                    <a:pt x="41" y="69"/>
                    <a:pt x="36" y="67"/>
                    <a:pt x="31" y="65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4" y="49"/>
                    <a:pt x="1" y="46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0"/>
                    <a:pt x="89" y="1"/>
                  </a:cubicBezTo>
                  <a:cubicBezTo>
                    <a:pt x="90" y="2"/>
                    <a:pt x="90" y="3"/>
                    <a:pt x="90" y="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9" y="46"/>
                    <a:pt x="88" y="48"/>
                    <a:pt x="85" y="50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4" y="68"/>
                    <a:pt x="50" y="69"/>
                    <a:pt x="46" y="69"/>
                  </a:cubicBezTo>
                  <a:close/>
                  <a:moveTo>
                    <a:pt x="5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43"/>
                    <a:pt x="7" y="45"/>
                    <a:pt x="9" y="46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40" y="64"/>
                    <a:pt x="49" y="64"/>
                    <a:pt x="55" y="61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4" y="45"/>
                    <a:pt x="85" y="43"/>
                    <a:pt x="85" y="41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任意多边形 99">
              <a:extLst>
                <a:ext uri="{FF2B5EF4-FFF2-40B4-BE49-F238E27FC236}">
                  <a16:creationId xmlns:a16="http://schemas.microsoft.com/office/drawing/2014/main" id="{0B0E09E3-28E6-47C2-BC41-222CFE58B414}"/>
                </a:ext>
              </a:extLst>
            </p:cNvPr>
            <p:cNvSpPr/>
            <p:nvPr/>
          </p:nvSpPr>
          <p:spPr bwMode="auto">
            <a:xfrm>
              <a:off x="3868738" y="3328988"/>
              <a:ext cx="177800" cy="284163"/>
            </a:xfrm>
            <a:custGeom>
              <a:avLst/>
              <a:gdLst>
                <a:gd name="T0" fmla="*/ 38 w 40"/>
                <a:gd name="T1" fmla="*/ 0 h 64"/>
                <a:gd name="T2" fmla="*/ 0 w 40"/>
                <a:gd name="T3" fmla="*/ 1 h 64"/>
                <a:gd name="T4" fmla="*/ 0 w 40"/>
                <a:gd name="T5" fmla="*/ 64 h 64"/>
                <a:gd name="T6" fmla="*/ 8 w 40"/>
                <a:gd name="T7" fmla="*/ 62 h 64"/>
                <a:gd name="T8" fmla="*/ 36 w 40"/>
                <a:gd name="T9" fmla="*/ 46 h 64"/>
                <a:gd name="T10" fmla="*/ 40 w 40"/>
                <a:gd name="T11" fmla="*/ 39 h 64"/>
                <a:gd name="T12" fmla="*/ 40 w 40"/>
                <a:gd name="T13" fmla="*/ 39 h 64"/>
                <a:gd name="T14" fmla="*/ 40 w 40"/>
                <a:gd name="T15" fmla="*/ 2 h 64"/>
                <a:gd name="T16" fmla="*/ 38 w 40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4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" y="64"/>
                    <a:pt x="6" y="63"/>
                    <a:pt x="8" y="62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9" y="44"/>
                    <a:pt x="40" y="42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任意多边形 100">
              <a:extLst>
                <a:ext uri="{FF2B5EF4-FFF2-40B4-BE49-F238E27FC236}">
                  <a16:creationId xmlns:a16="http://schemas.microsoft.com/office/drawing/2014/main" id="{D7F7FADA-9146-47EC-95D1-4250BC31044D}"/>
                </a:ext>
              </a:extLst>
            </p:cNvPr>
            <p:cNvSpPr/>
            <p:nvPr/>
          </p:nvSpPr>
          <p:spPr bwMode="auto">
            <a:xfrm>
              <a:off x="3656013" y="3217863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8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40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8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任意多边形 101">
              <a:extLst>
                <a:ext uri="{FF2B5EF4-FFF2-40B4-BE49-F238E27FC236}">
                  <a16:creationId xmlns:a16="http://schemas.microsoft.com/office/drawing/2014/main" id="{BFD9DB7E-4C15-489D-A2FC-201E3E8B61BE}"/>
                </a:ext>
              </a:extLst>
            </p:cNvPr>
            <p:cNvSpPr/>
            <p:nvPr/>
          </p:nvSpPr>
          <p:spPr bwMode="auto">
            <a:xfrm>
              <a:off x="3656013" y="3205163"/>
              <a:ext cx="400050" cy="247650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4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8 w 90"/>
                <a:gd name="T29" fmla="*/ 25 h 56"/>
                <a:gd name="T30" fmla="*/ 5 w 90"/>
                <a:gd name="T31" fmla="*/ 28 h 56"/>
                <a:gd name="T32" fmla="*/ 9 w 90"/>
                <a:gd name="T33" fmla="*/ 33 h 56"/>
                <a:gd name="T34" fmla="*/ 34 w 90"/>
                <a:gd name="T35" fmla="*/ 48 h 56"/>
                <a:gd name="T36" fmla="*/ 55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6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9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7" y="32"/>
                    <a:pt x="9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E3A0238-2C95-42C4-B738-C5F0F8772343}"/>
                </a:ext>
              </a:extLst>
            </p:cNvPr>
            <p:cNvSpPr/>
            <p:nvPr/>
          </p:nvSpPr>
          <p:spPr bwMode="auto">
            <a:xfrm>
              <a:off x="3802063" y="3430588"/>
              <a:ext cx="22225" cy="1746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58584EFE-673A-43E0-BAB7-95151D2CCCE3}"/>
                </a:ext>
              </a:extLst>
            </p:cNvPr>
            <p:cNvSpPr/>
            <p:nvPr/>
          </p:nvSpPr>
          <p:spPr bwMode="auto">
            <a:xfrm>
              <a:off x="3994150" y="3400426"/>
              <a:ext cx="17463" cy="1111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任意多边形 104">
              <a:extLst>
                <a:ext uri="{FF2B5EF4-FFF2-40B4-BE49-F238E27FC236}">
                  <a16:creationId xmlns:a16="http://schemas.microsoft.com/office/drawing/2014/main" id="{C7A7FA9C-BBBF-4659-A5A0-58C253B6F2B2}"/>
                </a:ext>
              </a:extLst>
            </p:cNvPr>
            <p:cNvSpPr/>
            <p:nvPr/>
          </p:nvSpPr>
          <p:spPr bwMode="auto">
            <a:xfrm>
              <a:off x="4718050" y="5181601"/>
              <a:ext cx="381000" cy="444500"/>
            </a:xfrm>
            <a:custGeom>
              <a:avLst/>
              <a:gdLst>
                <a:gd name="T0" fmla="*/ 84 w 86"/>
                <a:gd name="T1" fmla="*/ 0 h 100"/>
                <a:gd name="T2" fmla="*/ 2 w 86"/>
                <a:gd name="T3" fmla="*/ 0 h 100"/>
                <a:gd name="T4" fmla="*/ 0 w 86"/>
                <a:gd name="T5" fmla="*/ 2 h 100"/>
                <a:gd name="T6" fmla="*/ 1 w 86"/>
                <a:gd name="T7" fmla="*/ 74 h 100"/>
                <a:gd name="T8" fmla="*/ 1 w 86"/>
                <a:gd name="T9" fmla="*/ 74 h 100"/>
                <a:gd name="T10" fmla="*/ 6 w 86"/>
                <a:gd name="T11" fmla="*/ 81 h 100"/>
                <a:gd name="T12" fmla="*/ 31 w 86"/>
                <a:gd name="T13" fmla="*/ 95 h 100"/>
                <a:gd name="T14" fmla="*/ 54 w 86"/>
                <a:gd name="T15" fmla="*/ 96 h 100"/>
                <a:gd name="T16" fmla="*/ 82 w 86"/>
                <a:gd name="T17" fmla="*/ 80 h 100"/>
                <a:gd name="T18" fmla="*/ 86 w 86"/>
                <a:gd name="T19" fmla="*/ 74 h 100"/>
                <a:gd name="T20" fmla="*/ 86 w 86"/>
                <a:gd name="T21" fmla="*/ 74 h 100"/>
                <a:gd name="T22" fmla="*/ 86 w 86"/>
                <a:gd name="T23" fmla="*/ 2 h 100"/>
                <a:gd name="T24" fmla="*/ 84 w 86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00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6"/>
                    <a:pt x="3" y="79"/>
                    <a:pt x="6" y="81"/>
                  </a:cubicBezTo>
                  <a:cubicBezTo>
                    <a:pt x="31" y="95"/>
                    <a:pt x="31" y="95"/>
                    <a:pt x="31" y="95"/>
                  </a:cubicBezTo>
                  <a:cubicBezTo>
                    <a:pt x="38" y="99"/>
                    <a:pt x="48" y="100"/>
                    <a:pt x="54" y="96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5" y="78"/>
                    <a:pt x="86" y="76"/>
                    <a:pt x="86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任意多边形 105">
              <a:extLst>
                <a:ext uri="{FF2B5EF4-FFF2-40B4-BE49-F238E27FC236}">
                  <a16:creationId xmlns:a16="http://schemas.microsoft.com/office/drawing/2014/main" id="{9D5E6776-1911-4B7A-ADC4-A70E00D6817F}"/>
                </a:ext>
              </a:extLst>
            </p:cNvPr>
            <p:cNvSpPr/>
            <p:nvPr/>
          </p:nvSpPr>
          <p:spPr bwMode="auto">
            <a:xfrm>
              <a:off x="4708525" y="5168901"/>
              <a:ext cx="403225" cy="461963"/>
            </a:xfrm>
            <a:custGeom>
              <a:avLst/>
              <a:gdLst>
                <a:gd name="T0" fmla="*/ 46 w 91"/>
                <a:gd name="T1" fmla="*/ 104 h 104"/>
                <a:gd name="T2" fmla="*/ 32 w 91"/>
                <a:gd name="T3" fmla="*/ 100 h 104"/>
                <a:gd name="T4" fmla="*/ 7 w 91"/>
                <a:gd name="T5" fmla="*/ 86 h 104"/>
                <a:gd name="T6" fmla="*/ 1 w 91"/>
                <a:gd name="T7" fmla="*/ 79 h 104"/>
                <a:gd name="T8" fmla="*/ 0 w 91"/>
                <a:gd name="T9" fmla="*/ 79 h 104"/>
                <a:gd name="T10" fmla="*/ 0 w 91"/>
                <a:gd name="T11" fmla="*/ 77 h 104"/>
                <a:gd name="T12" fmla="*/ 0 w 91"/>
                <a:gd name="T13" fmla="*/ 5 h 104"/>
                <a:gd name="T14" fmla="*/ 4 w 91"/>
                <a:gd name="T15" fmla="*/ 0 h 104"/>
                <a:gd name="T16" fmla="*/ 86 w 91"/>
                <a:gd name="T17" fmla="*/ 0 h 104"/>
                <a:gd name="T18" fmla="*/ 89 w 91"/>
                <a:gd name="T19" fmla="*/ 2 h 104"/>
                <a:gd name="T20" fmla="*/ 91 w 91"/>
                <a:gd name="T21" fmla="*/ 5 h 104"/>
                <a:gd name="T22" fmla="*/ 91 w 91"/>
                <a:gd name="T23" fmla="*/ 79 h 104"/>
                <a:gd name="T24" fmla="*/ 90 w 91"/>
                <a:gd name="T25" fmla="*/ 79 h 104"/>
                <a:gd name="T26" fmla="*/ 85 w 91"/>
                <a:gd name="T27" fmla="*/ 85 h 104"/>
                <a:gd name="T28" fmla="*/ 57 w 91"/>
                <a:gd name="T29" fmla="*/ 101 h 104"/>
                <a:gd name="T30" fmla="*/ 46 w 91"/>
                <a:gd name="T31" fmla="*/ 104 h 104"/>
                <a:gd name="T32" fmla="*/ 5 w 91"/>
                <a:gd name="T33" fmla="*/ 76 h 104"/>
                <a:gd name="T34" fmla="*/ 5 w 91"/>
                <a:gd name="T35" fmla="*/ 77 h 104"/>
                <a:gd name="T36" fmla="*/ 9 w 91"/>
                <a:gd name="T37" fmla="*/ 82 h 104"/>
                <a:gd name="T38" fmla="*/ 34 w 91"/>
                <a:gd name="T39" fmla="*/ 96 h 104"/>
                <a:gd name="T40" fmla="*/ 55 w 91"/>
                <a:gd name="T41" fmla="*/ 97 h 104"/>
                <a:gd name="T42" fmla="*/ 83 w 91"/>
                <a:gd name="T43" fmla="*/ 81 h 104"/>
                <a:gd name="T44" fmla="*/ 86 w 91"/>
                <a:gd name="T45" fmla="*/ 77 h 104"/>
                <a:gd name="T46" fmla="*/ 85 w 91"/>
                <a:gd name="T47" fmla="*/ 74 h 104"/>
                <a:gd name="T48" fmla="*/ 86 w 91"/>
                <a:gd name="T49" fmla="*/ 74 h 104"/>
                <a:gd name="T50" fmla="*/ 86 w 91"/>
                <a:gd name="T51" fmla="*/ 5 h 104"/>
                <a:gd name="T52" fmla="*/ 5 w 91"/>
                <a:gd name="T53" fmla="*/ 6 h 104"/>
                <a:gd name="T54" fmla="*/ 5 w 91"/>
                <a:gd name="T55" fmla="*/ 7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104">
                  <a:moveTo>
                    <a:pt x="46" y="104"/>
                  </a:moveTo>
                  <a:cubicBezTo>
                    <a:pt x="41" y="104"/>
                    <a:pt x="36" y="103"/>
                    <a:pt x="32" y="100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4" y="84"/>
                    <a:pt x="1" y="82"/>
                    <a:pt x="1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89" y="1"/>
                    <a:pt x="89" y="2"/>
                  </a:cubicBezTo>
                  <a:cubicBezTo>
                    <a:pt x="90" y="2"/>
                    <a:pt x="91" y="3"/>
                    <a:pt x="91" y="5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2"/>
                    <a:pt x="88" y="84"/>
                    <a:pt x="85" y="85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4" y="103"/>
                    <a:pt x="50" y="104"/>
                    <a:pt x="46" y="104"/>
                  </a:cubicBezTo>
                  <a:close/>
                  <a:moveTo>
                    <a:pt x="5" y="76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5" y="78"/>
                    <a:pt x="7" y="80"/>
                    <a:pt x="9" y="82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40" y="100"/>
                    <a:pt x="50" y="100"/>
                    <a:pt x="55" y="97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4" y="80"/>
                    <a:pt x="86" y="79"/>
                    <a:pt x="86" y="77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任意多边形 106">
              <a:extLst>
                <a:ext uri="{FF2B5EF4-FFF2-40B4-BE49-F238E27FC236}">
                  <a16:creationId xmlns:a16="http://schemas.microsoft.com/office/drawing/2014/main" id="{290B5BB2-D27F-44FE-86B8-73CCDA005E30}"/>
                </a:ext>
              </a:extLst>
            </p:cNvPr>
            <p:cNvSpPr/>
            <p:nvPr/>
          </p:nvSpPr>
          <p:spPr bwMode="auto">
            <a:xfrm>
              <a:off x="4926013" y="5181601"/>
              <a:ext cx="173038" cy="436563"/>
            </a:xfrm>
            <a:custGeom>
              <a:avLst/>
              <a:gdLst>
                <a:gd name="T0" fmla="*/ 37 w 39"/>
                <a:gd name="T1" fmla="*/ 0 h 98"/>
                <a:gd name="T2" fmla="*/ 0 w 39"/>
                <a:gd name="T3" fmla="*/ 0 h 98"/>
                <a:gd name="T4" fmla="*/ 0 w 39"/>
                <a:gd name="T5" fmla="*/ 98 h 98"/>
                <a:gd name="T6" fmla="*/ 7 w 39"/>
                <a:gd name="T7" fmla="*/ 96 h 98"/>
                <a:gd name="T8" fmla="*/ 35 w 39"/>
                <a:gd name="T9" fmla="*/ 80 h 98"/>
                <a:gd name="T10" fmla="*/ 39 w 39"/>
                <a:gd name="T11" fmla="*/ 74 h 98"/>
                <a:gd name="T12" fmla="*/ 39 w 39"/>
                <a:gd name="T13" fmla="*/ 74 h 98"/>
                <a:gd name="T14" fmla="*/ 39 w 39"/>
                <a:gd name="T15" fmla="*/ 2 h 98"/>
                <a:gd name="T16" fmla="*/ 37 w 39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98">
                  <a:moveTo>
                    <a:pt x="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98"/>
                    <a:pt x="5" y="98"/>
                    <a:pt x="7" y="96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78"/>
                    <a:pt x="39" y="76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8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任意多边形 107">
              <a:extLst>
                <a:ext uri="{FF2B5EF4-FFF2-40B4-BE49-F238E27FC236}">
                  <a16:creationId xmlns:a16="http://schemas.microsoft.com/office/drawing/2014/main" id="{AB303B6E-7F0B-460B-BF9F-F095A098591B}"/>
                </a:ext>
              </a:extLst>
            </p:cNvPr>
            <p:cNvSpPr/>
            <p:nvPr/>
          </p:nvSpPr>
          <p:spPr bwMode="auto">
            <a:xfrm>
              <a:off x="4713288" y="5067301"/>
              <a:ext cx="395288" cy="230188"/>
            </a:xfrm>
            <a:custGeom>
              <a:avLst/>
              <a:gdLst>
                <a:gd name="T0" fmla="*/ 83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7 w 89"/>
                <a:gd name="T7" fmla="*/ 33 h 52"/>
                <a:gd name="T8" fmla="*/ 6 w 89"/>
                <a:gd name="T9" fmla="*/ 20 h 52"/>
                <a:gd name="T10" fmla="*/ 34 w 89"/>
                <a:gd name="T11" fmla="*/ 4 h 52"/>
                <a:gd name="T12" fmla="*/ 57 w 89"/>
                <a:gd name="T13" fmla="*/ 5 h 52"/>
                <a:gd name="T14" fmla="*/ 81 w 89"/>
                <a:gd name="T15" fmla="*/ 19 h 52"/>
                <a:gd name="T16" fmla="*/ 83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2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9" y="0"/>
                    <a:pt x="50" y="1"/>
                    <a:pt x="57" y="5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8" y="23"/>
                    <a:pt x="89" y="29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任意多边形 108">
              <a:extLst>
                <a:ext uri="{FF2B5EF4-FFF2-40B4-BE49-F238E27FC236}">
                  <a16:creationId xmlns:a16="http://schemas.microsoft.com/office/drawing/2014/main" id="{235435F2-6325-4881-B191-5919DA19E69E}"/>
                </a:ext>
              </a:extLst>
            </p:cNvPr>
            <p:cNvSpPr/>
            <p:nvPr/>
          </p:nvSpPr>
          <p:spPr bwMode="auto">
            <a:xfrm>
              <a:off x="4708525" y="5057776"/>
              <a:ext cx="403225" cy="244475"/>
            </a:xfrm>
            <a:custGeom>
              <a:avLst/>
              <a:gdLst>
                <a:gd name="T0" fmla="*/ 46 w 91"/>
                <a:gd name="T1" fmla="*/ 55 h 55"/>
                <a:gd name="T2" fmla="*/ 32 w 91"/>
                <a:gd name="T3" fmla="*/ 52 h 55"/>
                <a:gd name="T4" fmla="*/ 7 w 91"/>
                <a:gd name="T5" fmla="*/ 37 h 55"/>
                <a:gd name="T6" fmla="*/ 0 w 91"/>
                <a:gd name="T7" fmla="*/ 28 h 55"/>
                <a:gd name="T8" fmla="*/ 5 w 91"/>
                <a:gd name="T9" fmla="*/ 20 h 55"/>
                <a:gd name="T10" fmla="*/ 33 w 91"/>
                <a:gd name="T11" fmla="*/ 3 h 55"/>
                <a:gd name="T12" fmla="*/ 59 w 91"/>
                <a:gd name="T13" fmla="*/ 4 h 55"/>
                <a:gd name="T14" fmla="*/ 84 w 91"/>
                <a:gd name="T15" fmla="*/ 19 h 55"/>
                <a:gd name="T16" fmla="*/ 91 w 91"/>
                <a:gd name="T17" fmla="*/ 28 h 55"/>
                <a:gd name="T18" fmla="*/ 85 w 91"/>
                <a:gd name="T19" fmla="*/ 36 h 55"/>
                <a:gd name="T20" fmla="*/ 57 w 91"/>
                <a:gd name="T21" fmla="*/ 53 h 55"/>
                <a:gd name="T22" fmla="*/ 46 w 91"/>
                <a:gd name="T23" fmla="*/ 55 h 55"/>
                <a:gd name="T24" fmla="*/ 45 w 91"/>
                <a:gd name="T25" fmla="*/ 6 h 55"/>
                <a:gd name="T26" fmla="*/ 36 w 91"/>
                <a:gd name="T27" fmla="*/ 8 h 55"/>
                <a:gd name="T28" fmla="*/ 8 w 91"/>
                <a:gd name="T29" fmla="*/ 24 h 55"/>
                <a:gd name="T30" fmla="*/ 5 w 91"/>
                <a:gd name="T31" fmla="*/ 28 h 55"/>
                <a:gd name="T32" fmla="*/ 9 w 91"/>
                <a:gd name="T33" fmla="*/ 33 h 55"/>
                <a:gd name="T34" fmla="*/ 34 w 91"/>
                <a:gd name="T35" fmla="*/ 47 h 55"/>
                <a:gd name="T36" fmla="*/ 55 w 91"/>
                <a:gd name="T37" fmla="*/ 48 h 55"/>
                <a:gd name="T38" fmla="*/ 83 w 91"/>
                <a:gd name="T39" fmla="*/ 32 h 55"/>
                <a:gd name="T40" fmla="*/ 86 w 91"/>
                <a:gd name="T41" fmla="*/ 28 h 55"/>
                <a:gd name="T42" fmla="*/ 81 w 91"/>
                <a:gd name="T43" fmla="*/ 23 h 55"/>
                <a:gd name="T44" fmla="*/ 56 w 91"/>
                <a:gd name="T45" fmla="*/ 9 h 55"/>
                <a:gd name="T46" fmla="*/ 45 w 91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5">
                  <a:moveTo>
                    <a:pt x="46" y="55"/>
                  </a:moveTo>
                  <a:cubicBezTo>
                    <a:pt x="41" y="55"/>
                    <a:pt x="36" y="54"/>
                    <a:pt x="32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4"/>
                    <a:pt x="2" y="22"/>
                    <a:pt x="5" y="2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40" y="0"/>
                    <a:pt x="51" y="0"/>
                    <a:pt x="59" y="4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1"/>
                    <a:pt x="91" y="25"/>
                    <a:pt x="91" y="28"/>
                  </a:cubicBezTo>
                  <a:cubicBezTo>
                    <a:pt x="91" y="32"/>
                    <a:pt x="89" y="34"/>
                    <a:pt x="85" y="36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4"/>
                    <a:pt x="50" y="55"/>
                    <a:pt x="46" y="55"/>
                  </a:cubicBezTo>
                  <a:close/>
                  <a:moveTo>
                    <a:pt x="45" y="6"/>
                  </a:moveTo>
                  <a:cubicBezTo>
                    <a:pt x="41" y="6"/>
                    <a:pt x="38" y="6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29"/>
                    <a:pt x="7" y="31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50" y="51"/>
                    <a:pt x="55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6" y="30"/>
                    <a:pt x="86" y="28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BE7D8BB2-EBE9-4527-B3EC-99A10AF887EA}"/>
                </a:ext>
              </a:extLst>
            </p:cNvPr>
            <p:cNvSpPr/>
            <p:nvPr/>
          </p:nvSpPr>
          <p:spPr bwMode="auto">
            <a:xfrm>
              <a:off x="4854575" y="5284788"/>
              <a:ext cx="22225" cy="323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9BC31C9A-7948-435A-BE70-651CEA394D9B}"/>
                </a:ext>
              </a:extLst>
            </p:cNvPr>
            <p:cNvSpPr/>
            <p:nvPr/>
          </p:nvSpPr>
          <p:spPr bwMode="auto">
            <a:xfrm>
              <a:off x="5046663" y="5253038"/>
              <a:ext cx="17463" cy="26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任意多边形 111">
              <a:extLst>
                <a:ext uri="{FF2B5EF4-FFF2-40B4-BE49-F238E27FC236}">
                  <a16:creationId xmlns:a16="http://schemas.microsoft.com/office/drawing/2014/main" id="{89F99C5A-F97E-4487-B408-6FDB48247086}"/>
                </a:ext>
              </a:extLst>
            </p:cNvPr>
            <p:cNvSpPr/>
            <p:nvPr/>
          </p:nvSpPr>
          <p:spPr bwMode="auto">
            <a:xfrm>
              <a:off x="4473575" y="5497513"/>
              <a:ext cx="381000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1 h 53"/>
                <a:gd name="T4" fmla="*/ 0 w 86"/>
                <a:gd name="T5" fmla="*/ 2 h 53"/>
                <a:gd name="T6" fmla="*/ 0 w 86"/>
                <a:gd name="T7" fmla="*/ 28 h 53"/>
                <a:gd name="T8" fmla="*/ 0 w 86"/>
                <a:gd name="T9" fmla="*/ 28 h 53"/>
                <a:gd name="T10" fmla="*/ 6 w 86"/>
                <a:gd name="T11" fmla="*/ 35 h 53"/>
                <a:gd name="T12" fmla="*/ 31 w 86"/>
                <a:gd name="T13" fmla="*/ 49 h 53"/>
                <a:gd name="T14" fmla="*/ 54 w 86"/>
                <a:gd name="T15" fmla="*/ 50 h 53"/>
                <a:gd name="T16" fmla="*/ 82 w 86"/>
                <a:gd name="T17" fmla="*/ 34 h 53"/>
                <a:gd name="T18" fmla="*/ 86 w 86"/>
                <a:gd name="T19" fmla="*/ 28 h 53"/>
                <a:gd name="T20" fmla="*/ 86 w 86"/>
                <a:gd name="T21" fmla="*/ 28 h 53"/>
                <a:gd name="T22" fmla="*/ 86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7" y="53"/>
                    <a:pt x="48" y="53"/>
                    <a:pt x="54" y="50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5" y="32"/>
                    <a:pt x="86" y="30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任意多边形 112">
              <a:extLst>
                <a:ext uri="{FF2B5EF4-FFF2-40B4-BE49-F238E27FC236}">
                  <a16:creationId xmlns:a16="http://schemas.microsoft.com/office/drawing/2014/main" id="{CC3E13D3-E930-4C8F-8C8D-E38F4594E455}"/>
                </a:ext>
              </a:extLst>
            </p:cNvPr>
            <p:cNvSpPr/>
            <p:nvPr/>
          </p:nvSpPr>
          <p:spPr bwMode="auto">
            <a:xfrm>
              <a:off x="4464050" y="5489576"/>
              <a:ext cx="400050" cy="252413"/>
            </a:xfrm>
            <a:custGeom>
              <a:avLst/>
              <a:gdLst>
                <a:gd name="T0" fmla="*/ 46 w 90"/>
                <a:gd name="T1" fmla="*/ 57 h 57"/>
                <a:gd name="T2" fmla="*/ 31 w 90"/>
                <a:gd name="T3" fmla="*/ 53 h 57"/>
                <a:gd name="T4" fmla="*/ 7 w 90"/>
                <a:gd name="T5" fmla="*/ 39 h 57"/>
                <a:gd name="T6" fmla="*/ 0 w 90"/>
                <a:gd name="T7" fmla="*/ 32 h 57"/>
                <a:gd name="T8" fmla="*/ 0 w 90"/>
                <a:gd name="T9" fmla="*/ 32 h 57"/>
                <a:gd name="T10" fmla="*/ 0 w 90"/>
                <a:gd name="T11" fmla="*/ 30 h 57"/>
                <a:gd name="T12" fmla="*/ 0 w 90"/>
                <a:gd name="T13" fmla="*/ 4 h 57"/>
                <a:gd name="T14" fmla="*/ 4 w 90"/>
                <a:gd name="T15" fmla="*/ 0 h 57"/>
                <a:gd name="T16" fmla="*/ 86 w 90"/>
                <a:gd name="T17" fmla="*/ 0 h 57"/>
                <a:gd name="T18" fmla="*/ 90 w 90"/>
                <a:gd name="T19" fmla="*/ 4 h 57"/>
                <a:gd name="T20" fmla="*/ 90 w 90"/>
                <a:gd name="T21" fmla="*/ 32 h 57"/>
                <a:gd name="T22" fmla="*/ 90 w 90"/>
                <a:gd name="T23" fmla="*/ 32 h 57"/>
                <a:gd name="T24" fmla="*/ 85 w 90"/>
                <a:gd name="T25" fmla="*/ 38 h 57"/>
                <a:gd name="T26" fmla="*/ 57 w 90"/>
                <a:gd name="T27" fmla="*/ 54 h 57"/>
                <a:gd name="T28" fmla="*/ 46 w 90"/>
                <a:gd name="T29" fmla="*/ 57 h 57"/>
                <a:gd name="T30" fmla="*/ 5 w 90"/>
                <a:gd name="T31" fmla="*/ 29 h 57"/>
                <a:gd name="T32" fmla="*/ 5 w 90"/>
                <a:gd name="T33" fmla="*/ 29 h 57"/>
                <a:gd name="T34" fmla="*/ 9 w 90"/>
                <a:gd name="T35" fmla="*/ 35 h 57"/>
                <a:gd name="T36" fmla="*/ 34 w 90"/>
                <a:gd name="T37" fmla="*/ 49 h 57"/>
                <a:gd name="T38" fmla="*/ 54 w 90"/>
                <a:gd name="T39" fmla="*/ 50 h 57"/>
                <a:gd name="T40" fmla="*/ 83 w 90"/>
                <a:gd name="T41" fmla="*/ 34 h 57"/>
                <a:gd name="T42" fmla="*/ 85 w 90"/>
                <a:gd name="T43" fmla="*/ 30 h 57"/>
                <a:gd name="T44" fmla="*/ 85 w 90"/>
                <a:gd name="T45" fmla="*/ 27 h 57"/>
                <a:gd name="T46" fmla="*/ 85 w 90"/>
                <a:gd name="T47" fmla="*/ 27 h 57"/>
                <a:gd name="T48" fmla="*/ 85 w 90"/>
                <a:gd name="T49" fmla="*/ 5 h 57"/>
                <a:gd name="T50" fmla="*/ 5 w 90"/>
                <a:gd name="T51" fmla="*/ 5 h 57"/>
                <a:gd name="T52" fmla="*/ 5 w 90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57">
                  <a:moveTo>
                    <a:pt x="46" y="57"/>
                  </a:moveTo>
                  <a:cubicBezTo>
                    <a:pt x="41" y="57"/>
                    <a:pt x="35" y="56"/>
                    <a:pt x="31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3" y="37"/>
                    <a:pt x="1" y="35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4"/>
                    <a:pt x="88" y="36"/>
                    <a:pt x="85" y="3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56"/>
                    <a:pt x="50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7" y="33"/>
                    <a:pt x="9" y="35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0" y="52"/>
                    <a:pt x="49" y="53"/>
                    <a:pt x="54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3"/>
                    <a:pt x="85" y="32"/>
                    <a:pt x="85" y="30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任意多边形 113">
              <a:extLst>
                <a:ext uri="{FF2B5EF4-FFF2-40B4-BE49-F238E27FC236}">
                  <a16:creationId xmlns:a16="http://schemas.microsoft.com/office/drawing/2014/main" id="{89E6D97D-ABCB-40E7-9FCC-96D52D01ACAB}"/>
                </a:ext>
              </a:extLst>
            </p:cNvPr>
            <p:cNvSpPr/>
            <p:nvPr/>
          </p:nvSpPr>
          <p:spPr bwMode="auto">
            <a:xfrm>
              <a:off x="4676775" y="5497513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1 h 52"/>
                <a:gd name="T4" fmla="*/ 0 w 40"/>
                <a:gd name="T5" fmla="*/ 52 h 52"/>
                <a:gd name="T6" fmla="*/ 8 w 40"/>
                <a:gd name="T7" fmla="*/ 50 h 52"/>
                <a:gd name="T8" fmla="*/ 36 w 40"/>
                <a:gd name="T9" fmla="*/ 34 h 52"/>
                <a:gd name="T10" fmla="*/ 40 w 40"/>
                <a:gd name="T11" fmla="*/ 28 h 52"/>
                <a:gd name="T12" fmla="*/ 40 w 40"/>
                <a:gd name="T13" fmla="*/ 28 h 52"/>
                <a:gd name="T14" fmla="*/ 40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6" y="51"/>
                    <a:pt x="8" y="5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2"/>
                    <a:pt x="40" y="30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任意多边形 114">
              <a:extLst>
                <a:ext uri="{FF2B5EF4-FFF2-40B4-BE49-F238E27FC236}">
                  <a16:creationId xmlns:a16="http://schemas.microsoft.com/office/drawing/2014/main" id="{E89BCF4F-7682-4C9E-B194-4C38D7F26289}"/>
                </a:ext>
              </a:extLst>
            </p:cNvPr>
            <p:cNvSpPr/>
            <p:nvPr/>
          </p:nvSpPr>
          <p:spPr bwMode="auto">
            <a:xfrm>
              <a:off x="4464050" y="5386388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7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39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任意多边形 115">
              <a:extLst>
                <a:ext uri="{FF2B5EF4-FFF2-40B4-BE49-F238E27FC236}">
                  <a16:creationId xmlns:a16="http://schemas.microsoft.com/office/drawing/2014/main" id="{B6FDD3D4-288B-4327-B0B1-47172F3B377B}"/>
                </a:ext>
              </a:extLst>
            </p:cNvPr>
            <p:cNvSpPr/>
            <p:nvPr/>
          </p:nvSpPr>
          <p:spPr bwMode="auto">
            <a:xfrm>
              <a:off x="4464050" y="5373688"/>
              <a:ext cx="400050" cy="249238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3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7 w 90"/>
                <a:gd name="T29" fmla="*/ 25 h 56"/>
                <a:gd name="T30" fmla="*/ 5 w 90"/>
                <a:gd name="T31" fmla="*/ 28 h 56"/>
                <a:gd name="T32" fmla="*/ 9 w 90"/>
                <a:gd name="T33" fmla="*/ 34 h 56"/>
                <a:gd name="T34" fmla="*/ 34 w 90"/>
                <a:gd name="T35" fmla="*/ 48 h 56"/>
                <a:gd name="T36" fmla="*/ 54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5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4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4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3B932837-6D3D-4A62-87E7-FFD0EFE24020}"/>
                </a:ext>
              </a:extLst>
            </p:cNvPr>
            <p:cNvSpPr/>
            <p:nvPr/>
          </p:nvSpPr>
          <p:spPr bwMode="auto">
            <a:xfrm>
              <a:off x="4610100" y="560070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EC8DAF36-21F5-4C31-8745-BFAEF78B16F7}"/>
                </a:ext>
              </a:extLst>
            </p:cNvPr>
            <p:cNvSpPr/>
            <p:nvPr/>
          </p:nvSpPr>
          <p:spPr bwMode="auto">
            <a:xfrm>
              <a:off x="4802188" y="5568951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任意多边形 118">
              <a:extLst>
                <a:ext uri="{FF2B5EF4-FFF2-40B4-BE49-F238E27FC236}">
                  <a16:creationId xmlns:a16="http://schemas.microsoft.com/office/drawing/2014/main" id="{673A1DE6-A9A8-4F95-B282-52372A055FDC}"/>
                </a:ext>
              </a:extLst>
            </p:cNvPr>
            <p:cNvSpPr/>
            <p:nvPr/>
          </p:nvSpPr>
          <p:spPr bwMode="auto">
            <a:xfrm>
              <a:off x="6905625" y="2017713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任意多边形 119">
              <a:extLst>
                <a:ext uri="{FF2B5EF4-FFF2-40B4-BE49-F238E27FC236}">
                  <a16:creationId xmlns:a16="http://schemas.microsoft.com/office/drawing/2014/main" id="{2ED49FB0-5367-4F18-A09C-FD0EB2124899}"/>
                </a:ext>
              </a:extLst>
            </p:cNvPr>
            <p:cNvSpPr/>
            <p:nvPr/>
          </p:nvSpPr>
          <p:spPr bwMode="auto">
            <a:xfrm>
              <a:off x="6892925" y="2005013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任意多边形 120">
              <a:extLst>
                <a:ext uri="{FF2B5EF4-FFF2-40B4-BE49-F238E27FC236}">
                  <a16:creationId xmlns:a16="http://schemas.microsoft.com/office/drawing/2014/main" id="{C3744BA3-EB52-40EC-B633-716A2D57ECC4}"/>
                </a:ext>
              </a:extLst>
            </p:cNvPr>
            <p:cNvSpPr/>
            <p:nvPr/>
          </p:nvSpPr>
          <p:spPr bwMode="auto">
            <a:xfrm>
              <a:off x="7110413" y="2017713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任意多边形 121">
              <a:extLst>
                <a:ext uri="{FF2B5EF4-FFF2-40B4-BE49-F238E27FC236}">
                  <a16:creationId xmlns:a16="http://schemas.microsoft.com/office/drawing/2014/main" id="{7E45B8C7-3A9A-4392-AE28-A3A6C89D7180}"/>
                </a:ext>
              </a:extLst>
            </p:cNvPr>
            <p:cNvSpPr/>
            <p:nvPr/>
          </p:nvSpPr>
          <p:spPr bwMode="auto">
            <a:xfrm>
              <a:off x="6897688" y="1901826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任意多边形 122">
              <a:extLst>
                <a:ext uri="{FF2B5EF4-FFF2-40B4-BE49-F238E27FC236}">
                  <a16:creationId xmlns:a16="http://schemas.microsoft.com/office/drawing/2014/main" id="{1383A086-CFC3-4646-9E85-8EF4F040EACD}"/>
                </a:ext>
              </a:extLst>
            </p:cNvPr>
            <p:cNvSpPr/>
            <p:nvPr/>
          </p:nvSpPr>
          <p:spPr bwMode="auto">
            <a:xfrm>
              <a:off x="6892925" y="1889126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2E31EA32-13E3-499B-8925-23F280103491}"/>
                </a:ext>
              </a:extLst>
            </p:cNvPr>
            <p:cNvSpPr/>
            <p:nvPr/>
          </p:nvSpPr>
          <p:spPr bwMode="auto">
            <a:xfrm>
              <a:off x="7038975" y="2116138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DA9EBCAE-CDC6-4A4A-8645-6E7258EFF179}"/>
                </a:ext>
              </a:extLst>
            </p:cNvPr>
            <p:cNvSpPr/>
            <p:nvPr/>
          </p:nvSpPr>
          <p:spPr bwMode="auto">
            <a:xfrm>
              <a:off x="7234238" y="2089151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任意多边形 125">
              <a:extLst>
                <a:ext uri="{FF2B5EF4-FFF2-40B4-BE49-F238E27FC236}">
                  <a16:creationId xmlns:a16="http://schemas.microsoft.com/office/drawing/2014/main" id="{0BAF4C05-1362-49CC-9A64-813735A37F18}"/>
                </a:ext>
              </a:extLst>
            </p:cNvPr>
            <p:cNvSpPr/>
            <p:nvPr/>
          </p:nvSpPr>
          <p:spPr bwMode="auto">
            <a:xfrm>
              <a:off x="6697663" y="5324476"/>
              <a:ext cx="382588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任意多边形 126">
              <a:extLst>
                <a:ext uri="{FF2B5EF4-FFF2-40B4-BE49-F238E27FC236}">
                  <a16:creationId xmlns:a16="http://schemas.microsoft.com/office/drawing/2014/main" id="{965C1D51-4BB4-49D0-91BF-8112AFC877F5}"/>
                </a:ext>
              </a:extLst>
            </p:cNvPr>
            <p:cNvSpPr/>
            <p:nvPr/>
          </p:nvSpPr>
          <p:spPr bwMode="auto">
            <a:xfrm>
              <a:off x="6684963" y="5314951"/>
              <a:ext cx="403225" cy="254000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29 h 57"/>
                <a:gd name="T38" fmla="*/ 10 w 91"/>
                <a:gd name="T39" fmla="*/ 34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3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任意多边形 127">
              <a:extLst>
                <a:ext uri="{FF2B5EF4-FFF2-40B4-BE49-F238E27FC236}">
                  <a16:creationId xmlns:a16="http://schemas.microsoft.com/office/drawing/2014/main" id="{18CB384F-B333-46B2-8FC8-5D76481D52E6}"/>
                </a:ext>
              </a:extLst>
            </p:cNvPr>
            <p:cNvSpPr/>
            <p:nvPr/>
          </p:nvSpPr>
          <p:spPr bwMode="auto">
            <a:xfrm>
              <a:off x="6902450" y="5324476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8 h 52"/>
                <a:gd name="T12" fmla="*/ 39 w 40"/>
                <a:gd name="T13" fmla="*/ 28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任意多边形 128">
              <a:extLst>
                <a:ext uri="{FF2B5EF4-FFF2-40B4-BE49-F238E27FC236}">
                  <a16:creationId xmlns:a16="http://schemas.microsoft.com/office/drawing/2014/main" id="{5F9E87EA-E17A-4753-97B4-62DF13CD7E53}"/>
                </a:ext>
              </a:extLst>
            </p:cNvPr>
            <p:cNvSpPr/>
            <p:nvPr/>
          </p:nvSpPr>
          <p:spPr bwMode="auto">
            <a:xfrm>
              <a:off x="6688138" y="5213351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任意多边形 129">
              <a:extLst>
                <a:ext uri="{FF2B5EF4-FFF2-40B4-BE49-F238E27FC236}">
                  <a16:creationId xmlns:a16="http://schemas.microsoft.com/office/drawing/2014/main" id="{E75F65CA-0769-404D-A2F3-C09FC2FC71C3}"/>
                </a:ext>
              </a:extLst>
            </p:cNvPr>
            <p:cNvSpPr/>
            <p:nvPr/>
          </p:nvSpPr>
          <p:spPr bwMode="auto">
            <a:xfrm>
              <a:off x="6684963" y="5200651"/>
              <a:ext cx="403225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2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2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60CF2500-9490-44F9-9CC6-8D98C95A8AB5}"/>
                </a:ext>
              </a:extLst>
            </p:cNvPr>
            <p:cNvSpPr/>
            <p:nvPr/>
          </p:nvSpPr>
          <p:spPr bwMode="auto">
            <a:xfrm>
              <a:off x="6831013" y="5426076"/>
              <a:ext cx="22225" cy="1206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A2D5AB9D-F378-4C4A-8139-564B9D6BB17D}"/>
                </a:ext>
              </a:extLst>
            </p:cNvPr>
            <p:cNvSpPr/>
            <p:nvPr/>
          </p:nvSpPr>
          <p:spPr bwMode="auto">
            <a:xfrm>
              <a:off x="7026275" y="5395913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任意多边形 132">
              <a:extLst>
                <a:ext uri="{FF2B5EF4-FFF2-40B4-BE49-F238E27FC236}">
                  <a16:creationId xmlns:a16="http://schemas.microsoft.com/office/drawing/2014/main" id="{1FBC0666-1FED-4816-BC55-993C83261354}"/>
                </a:ext>
              </a:extLst>
            </p:cNvPr>
            <p:cNvSpPr/>
            <p:nvPr/>
          </p:nvSpPr>
          <p:spPr bwMode="auto">
            <a:xfrm>
              <a:off x="3843338" y="2284413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任意多边形 133">
              <a:extLst>
                <a:ext uri="{FF2B5EF4-FFF2-40B4-BE49-F238E27FC236}">
                  <a16:creationId xmlns:a16="http://schemas.microsoft.com/office/drawing/2014/main" id="{CDF467BA-C09A-4FE6-B00D-D79C0C842B93}"/>
                </a:ext>
              </a:extLst>
            </p:cNvPr>
            <p:cNvSpPr/>
            <p:nvPr/>
          </p:nvSpPr>
          <p:spPr bwMode="auto">
            <a:xfrm>
              <a:off x="3833813" y="2276476"/>
              <a:ext cx="141288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7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8 w 32"/>
                <a:gd name="T31" fmla="*/ 30 h 44"/>
                <a:gd name="T32" fmla="*/ 8 w 32"/>
                <a:gd name="T33" fmla="*/ 6 h 44"/>
                <a:gd name="T34" fmla="*/ 5 w 32"/>
                <a:gd name="T35" fmla="*/ 20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0"/>
                    <a:pt x="5" y="20"/>
                    <a:pt x="5" y="20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任意多边形 134">
              <a:extLst>
                <a:ext uri="{FF2B5EF4-FFF2-40B4-BE49-F238E27FC236}">
                  <a16:creationId xmlns:a16="http://schemas.microsoft.com/office/drawing/2014/main" id="{7FE66C67-A0E7-4C8A-BC18-75E1DE10F5E3}"/>
                </a:ext>
              </a:extLst>
            </p:cNvPr>
            <p:cNvSpPr/>
            <p:nvPr/>
          </p:nvSpPr>
          <p:spPr bwMode="auto">
            <a:xfrm>
              <a:off x="3709988" y="1862138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3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7 h 147"/>
                <a:gd name="T34" fmla="*/ 87 w 117"/>
                <a:gd name="T35" fmla="*/ 117 h 147"/>
                <a:gd name="T36" fmla="*/ 98 w 117"/>
                <a:gd name="T37" fmla="*/ 146 h 147"/>
                <a:gd name="T38" fmla="*/ 98 w 117"/>
                <a:gd name="T39" fmla="*/ 147 h 147"/>
                <a:gd name="T40" fmla="*/ 115 w 117"/>
                <a:gd name="T41" fmla="*/ 137 h 147"/>
                <a:gd name="T42" fmla="*/ 115 w 117"/>
                <a:gd name="T43" fmla="*/ 137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3" y="122"/>
                  </a:cubicBezTo>
                  <a:cubicBezTo>
                    <a:pt x="63" y="122"/>
                    <a:pt x="64" y="122"/>
                    <a:pt x="63" y="121"/>
                  </a:cubicBezTo>
                  <a:cubicBezTo>
                    <a:pt x="61" y="117"/>
                    <a:pt x="57" y="109"/>
                    <a:pt x="58" y="102"/>
                  </a:cubicBezTo>
                  <a:cubicBezTo>
                    <a:pt x="59" y="102"/>
                    <a:pt x="59" y="102"/>
                    <a:pt x="60" y="101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117"/>
                    <a:pt x="86" y="117"/>
                    <a:pt x="87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任意多边形 135">
              <a:extLst>
                <a:ext uri="{FF2B5EF4-FFF2-40B4-BE49-F238E27FC236}">
                  <a16:creationId xmlns:a16="http://schemas.microsoft.com/office/drawing/2014/main" id="{C90A4251-15D0-45C5-BCD2-DCB5E5C77C45}"/>
                </a:ext>
              </a:extLst>
            </p:cNvPr>
            <p:cNvSpPr/>
            <p:nvPr/>
          </p:nvSpPr>
          <p:spPr bwMode="auto">
            <a:xfrm>
              <a:off x="3700463" y="1854201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49 h 151"/>
                <a:gd name="T6" fmla="*/ 87 w 121"/>
                <a:gd name="T7" fmla="*/ 120 h 151"/>
                <a:gd name="T8" fmla="*/ 62 w 121"/>
                <a:gd name="T9" fmla="*/ 106 h 151"/>
                <a:gd name="T10" fmla="*/ 67 w 121"/>
                <a:gd name="T11" fmla="*/ 122 h 151"/>
                <a:gd name="T12" fmla="*/ 66 w 121"/>
                <a:gd name="T13" fmla="*/ 126 h 151"/>
                <a:gd name="T14" fmla="*/ 63 w 121"/>
                <a:gd name="T15" fmla="*/ 126 h 151"/>
                <a:gd name="T16" fmla="*/ 43 w 121"/>
                <a:gd name="T17" fmla="*/ 95 h 151"/>
                <a:gd name="T18" fmla="*/ 42 w 121"/>
                <a:gd name="T19" fmla="*/ 94 h 151"/>
                <a:gd name="T20" fmla="*/ 30 w 121"/>
                <a:gd name="T21" fmla="*/ 87 h 151"/>
                <a:gd name="T22" fmla="*/ 20 w 121"/>
                <a:gd name="T23" fmla="*/ 70 h 151"/>
                <a:gd name="T24" fmla="*/ 20 w 121"/>
                <a:gd name="T25" fmla="*/ 36 h 151"/>
                <a:gd name="T26" fmla="*/ 0 w 121"/>
                <a:gd name="T27" fmla="*/ 15 h 151"/>
                <a:gd name="T28" fmla="*/ 0 w 121"/>
                <a:gd name="T29" fmla="*/ 13 h 151"/>
                <a:gd name="T30" fmla="*/ 1 w 121"/>
                <a:gd name="T31" fmla="*/ 11 h 151"/>
                <a:gd name="T32" fmla="*/ 18 w 121"/>
                <a:gd name="T33" fmla="*/ 1 h 151"/>
                <a:gd name="T34" fmla="*/ 25 w 121"/>
                <a:gd name="T35" fmla="*/ 2 h 151"/>
                <a:gd name="T36" fmla="*/ 111 w 121"/>
                <a:gd name="T37" fmla="*/ 51 h 151"/>
                <a:gd name="T38" fmla="*/ 121 w 121"/>
                <a:gd name="T39" fmla="*/ 68 h 151"/>
                <a:gd name="T40" fmla="*/ 121 w 121"/>
                <a:gd name="T41" fmla="*/ 133 h 151"/>
                <a:gd name="T42" fmla="*/ 118 w 121"/>
                <a:gd name="T43" fmla="*/ 140 h 151"/>
                <a:gd name="T44" fmla="*/ 100 w 121"/>
                <a:gd name="T45" fmla="*/ 151 h 151"/>
                <a:gd name="T46" fmla="*/ 62 w 121"/>
                <a:gd name="T47" fmla="*/ 101 h 151"/>
                <a:gd name="T48" fmla="*/ 90 w 121"/>
                <a:gd name="T49" fmla="*/ 117 h 151"/>
                <a:gd name="T50" fmla="*/ 90 w 121"/>
                <a:gd name="T51" fmla="*/ 118 h 151"/>
                <a:gd name="T52" fmla="*/ 101 w 121"/>
                <a:gd name="T53" fmla="*/ 146 h 151"/>
                <a:gd name="T54" fmla="*/ 116 w 121"/>
                <a:gd name="T55" fmla="*/ 137 h 151"/>
                <a:gd name="T56" fmla="*/ 117 w 121"/>
                <a:gd name="T57" fmla="*/ 133 h 151"/>
                <a:gd name="T58" fmla="*/ 117 w 121"/>
                <a:gd name="T59" fmla="*/ 68 h 151"/>
                <a:gd name="T60" fmla="*/ 109 w 121"/>
                <a:gd name="T61" fmla="*/ 55 h 151"/>
                <a:gd name="T62" fmla="*/ 23 w 121"/>
                <a:gd name="T63" fmla="*/ 5 h 151"/>
                <a:gd name="T64" fmla="*/ 20 w 121"/>
                <a:gd name="T65" fmla="*/ 4 h 151"/>
                <a:gd name="T66" fmla="*/ 5 w 121"/>
                <a:gd name="T67" fmla="*/ 13 h 151"/>
                <a:gd name="T68" fmla="*/ 24 w 121"/>
                <a:gd name="T69" fmla="*/ 34 h 151"/>
                <a:gd name="T70" fmla="*/ 24 w 121"/>
                <a:gd name="T71" fmla="*/ 35 h 151"/>
                <a:gd name="T72" fmla="*/ 24 w 121"/>
                <a:gd name="T73" fmla="*/ 70 h 151"/>
                <a:gd name="T74" fmla="*/ 32 w 121"/>
                <a:gd name="T75" fmla="*/ 84 h 151"/>
                <a:gd name="T76" fmla="*/ 45 w 121"/>
                <a:gd name="T77" fmla="*/ 92 h 151"/>
                <a:gd name="T78" fmla="*/ 47 w 121"/>
                <a:gd name="T79" fmla="*/ 94 h 151"/>
                <a:gd name="T80" fmla="*/ 61 w 121"/>
                <a:gd name="T81" fmla="*/ 119 h 151"/>
                <a:gd name="T82" fmla="*/ 58 w 121"/>
                <a:gd name="T83" fmla="*/ 103 h 151"/>
                <a:gd name="T84" fmla="*/ 59 w 121"/>
                <a:gd name="T85" fmla="*/ 102 h 151"/>
                <a:gd name="T86" fmla="*/ 62 w 121"/>
                <a:gd name="T87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8" y="150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8" y="123"/>
                    <a:pt x="67" y="125"/>
                    <a:pt x="66" y="126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lnTo>
                    <a:pt x="100" y="151"/>
                  </a:ln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1" y="4"/>
                    <a:pt x="20" y="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任意多边形 136">
              <a:extLst>
                <a:ext uri="{FF2B5EF4-FFF2-40B4-BE49-F238E27FC236}">
                  <a16:creationId xmlns:a16="http://schemas.microsoft.com/office/drawing/2014/main" id="{3D0C29EB-BD0B-470F-A7FF-EF5A60F26A9A}"/>
                </a:ext>
              </a:extLst>
            </p:cNvPr>
            <p:cNvSpPr/>
            <p:nvPr/>
          </p:nvSpPr>
          <p:spPr bwMode="auto">
            <a:xfrm>
              <a:off x="3695700" y="1901826"/>
              <a:ext cx="457200" cy="622300"/>
            </a:xfrm>
            <a:custGeom>
              <a:avLst/>
              <a:gdLst>
                <a:gd name="T0" fmla="*/ 94 w 103"/>
                <a:gd name="T1" fmla="*/ 53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2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6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5"/>
                    <a:pt x="8" y="88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6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7" y="112"/>
                    <a:pt x="38" y="106"/>
                  </a:cubicBezTo>
                  <a:cubicBezTo>
                    <a:pt x="38" y="105"/>
                    <a:pt x="39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任意多边形 137">
              <a:extLst>
                <a:ext uri="{FF2B5EF4-FFF2-40B4-BE49-F238E27FC236}">
                  <a16:creationId xmlns:a16="http://schemas.microsoft.com/office/drawing/2014/main" id="{5B79CAE1-6545-46BC-BA51-479AC505B025}"/>
                </a:ext>
              </a:extLst>
            </p:cNvPr>
            <p:cNvSpPr/>
            <p:nvPr/>
          </p:nvSpPr>
          <p:spPr bwMode="auto">
            <a:xfrm>
              <a:off x="3687763" y="1898651"/>
              <a:ext cx="474663" cy="630238"/>
            </a:xfrm>
            <a:custGeom>
              <a:avLst/>
              <a:gdLst>
                <a:gd name="T0" fmla="*/ 100 w 107"/>
                <a:gd name="T1" fmla="*/ 142 h 142"/>
                <a:gd name="T2" fmla="*/ 96 w 107"/>
                <a:gd name="T3" fmla="*/ 140 h 142"/>
                <a:gd name="T4" fmla="*/ 42 w 107"/>
                <a:gd name="T5" fmla="*/ 109 h 142"/>
                <a:gd name="T6" fmla="*/ 47 w 107"/>
                <a:gd name="T7" fmla="*/ 126 h 142"/>
                <a:gd name="T8" fmla="*/ 46 w 107"/>
                <a:gd name="T9" fmla="*/ 129 h 142"/>
                <a:gd name="T10" fmla="*/ 43 w 107"/>
                <a:gd name="T11" fmla="*/ 129 h 142"/>
                <a:gd name="T12" fmla="*/ 22 w 107"/>
                <a:gd name="T13" fmla="*/ 98 h 142"/>
                <a:gd name="T14" fmla="*/ 9 w 107"/>
                <a:gd name="T15" fmla="*/ 90 h 142"/>
                <a:gd name="T16" fmla="*/ 0 w 107"/>
                <a:gd name="T17" fmla="*/ 74 h 142"/>
                <a:gd name="T18" fmla="*/ 0 w 107"/>
                <a:gd name="T19" fmla="*/ 9 h 142"/>
                <a:gd name="T20" fmla="*/ 3 w 107"/>
                <a:gd name="T21" fmla="*/ 1 h 142"/>
                <a:gd name="T22" fmla="*/ 11 w 107"/>
                <a:gd name="T23" fmla="*/ 2 h 142"/>
                <a:gd name="T24" fmla="*/ 97 w 107"/>
                <a:gd name="T25" fmla="*/ 52 h 142"/>
                <a:gd name="T26" fmla="*/ 107 w 107"/>
                <a:gd name="T27" fmla="*/ 68 h 142"/>
                <a:gd name="T28" fmla="*/ 107 w 107"/>
                <a:gd name="T29" fmla="*/ 133 h 142"/>
                <a:gd name="T30" fmla="*/ 104 w 107"/>
                <a:gd name="T31" fmla="*/ 141 h 142"/>
                <a:gd name="T32" fmla="*/ 100 w 107"/>
                <a:gd name="T33" fmla="*/ 142 h 142"/>
                <a:gd name="T34" fmla="*/ 41 w 107"/>
                <a:gd name="T35" fmla="*/ 104 h 142"/>
                <a:gd name="T36" fmla="*/ 42 w 107"/>
                <a:gd name="T37" fmla="*/ 105 h 142"/>
                <a:gd name="T38" fmla="*/ 97 w 107"/>
                <a:gd name="T39" fmla="*/ 137 h 142"/>
                <a:gd name="T40" fmla="*/ 102 w 107"/>
                <a:gd name="T41" fmla="*/ 137 h 142"/>
                <a:gd name="T42" fmla="*/ 103 w 107"/>
                <a:gd name="T43" fmla="*/ 133 h 142"/>
                <a:gd name="T44" fmla="*/ 103 w 107"/>
                <a:gd name="T45" fmla="*/ 68 h 142"/>
                <a:gd name="T46" fmla="*/ 96 w 107"/>
                <a:gd name="T47" fmla="*/ 55 h 142"/>
                <a:gd name="T48" fmla="*/ 9 w 107"/>
                <a:gd name="T49" fmla="*/ 5 h 142"/>
                <a:gd name="T50" fmla="*/ 5 w 107"/>
                <a:gd name="T51" fmla="*/ 5 h 142"/>
                <a:gd name="T52" fmla="*/ 4 w 107"/>
                <a:gd name="T53" fmla="*/ 9 h 142"/>
                <a:gd name="T54" fmla="*/ 4 w 107"/>
                <a:gd name="T55" fmla="*/ 74 h 142"/>
                <a:gd name="T56" fmla="*/ 11 w 107"/>
                <a:gd name="T57" fmla="*/ 87 h 142"/>
                <a:gd name="T58" fmla="*/ 25 w 107"/>
                <a:gd name="T59" fmla="*/ 95 h 142"/>
                <a:gd name="T60" fmla="*/ 26 w 107"/>
                <a:gd name="T61" fmla="*/ 97 h 142"/>
                <a:gd name="T62" fmla="*/ 41 w 107"/>
                <a:gd name="T63" fmla="*/ 122 h 142"/>
                <a:gd name="T64" fmla="*/ 38 w 107"/>
                <a:gd name="T65" fmla="*/ 106 h 142"/>
                <a:gd name="T66" fmla="*/ 38 w 107"/>
                <a:gd name="T67" fmla="*/ 105 h 142"/>
                <a:gd name="T68" fmla="*/ 40 w 107"/>
                <a:gd name="T69" fmla="*/ 104 h 142"/>
                <a:gd name="T70" fmla="*/ 41 w 107"/>
                <a:gd name="T71" fmla="*/ 10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2">
                  <a:moveTo>
                    <a:pt x="100" y="142"/>
                  </a:moveTo>
                  <a:cubicBezTo>
                    <a:pt x="99" y="142"/>
                    <a:pt x="97" y="141"/>
                    <a:pt x="96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7" y="126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2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4" y="141"/>
                  </a:cubicBezTo>
                  <a:cubicBezTo>
                    <a:pt x="103" y="141"/>
                    <a:pt x="101" y="142"/>
                    <a:pt x="100" y="142"/>
                  </a:cubicBezTo>
                  <a:close/>
                  <a:moveTo>
                    <a:pt x="41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3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6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9"/>
                    <a:pt x="7" y="85"/>
                    <a:pt x="11" y="87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1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任意多边形 138">
              <a:extLst>
                <a:ext uri="{FF2B5EF4-FFF2-40B4-BE49-F238E27FC236}">
                  <a16:creationId xmlns:a16="http://schemas.microsoft.com/office/drawing/2014/main" id="{5C8C11C6-B9A2-4106-9ECC-781EB18F1BC9}"/>
                </a:ext>
              </a:extLst>
            </p:cNvPr>
            <p:cNvSpPr/>
            <p:nvPr/>
          </p:nvSpPr>
          <p:spPr bwMode="auto">
            <a:xfrm>
              <a:off x="4127500" y="2093913"/>
              <a:ext cx="74613" cy="52388"/>
            </a:xfrm>
            <a:custGeom>
              <a:avLst/>
              <a:gdLst>
                <a:gd name="T0" fmla="*/ 5 w 47"/>
                <a:gd name="T1" fmla="*/ 33 h 33"/>
                <a:gd name="T2" fmla="*/ 0 w 47"/>
                <a:gd name="T3" fmla="*/ 25 h 33"/>
                <a:gd name="T4" fmla="*/ 41 w 47"/>
                <a:gd name="T5" fmla="*/ 0 h 33"/>
                <a:gd name="T6" fmla="*/ 47 w 47"/>
                <a:gd name="T7" fmla="*/ 8 h 33"/>
                <a:gd name="T8" fmla="*/ 5 w 47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3">
                  <a:moveTo>
                    <a:pt x="5" y="33"/>
                  </a:moveTo>
                  <a:lnTo>
                    <a:pt x="0" y="25"/>
                  </a:lnTo>
                  <a:lnTo>
                    <a:pt x="41" y="0"/>
                  </a:lnTo>
                  <a:lnTo>
                    <a:pt x="47" y="8"/>
                  </a:lnTo>
                  <a:lnTo>
                    <a:pt x="5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任意多边形 139">
              <a:extLst>
                <a:ext uri="{FF2B5EF4-FFF2-40B4-BE49-F238E27FC236}">
                  <a16:creationId xmlns:a16="http://schemas.microsoft.com/office/drawing/2014/main" id="{C7B85D03-4A85-4C53-980D-13687529C724}"/>
                </a:ext>
              </a:extLst>
            </p:cNvPr>
            <p:cNvSpPr/>
            <p:nvPr/>
          </p:nvSpPr>
          <p:spPr bwMode="auto">
            <a:xfrm>
              <a:off x="3771900" y="1889126"/>
              <a:ext cx="74613" cy="53975"/>
            </a:xfrm>
            <a:custGeom>
              <a:avLst/>
              <a:gdLst>
                <a:gd name="T0" fmla="*/ 5 w 47"/>
                <a:gd name="T1" fmla="*/ 34 h 34"/>
                <a:gd name="T2" fmla="*/ 0 w 47"/>
                <a:gd name="T3" fmla="*/ 25 h 34"/>
                <a:gd name="T4" fmla="*/ 42 w 47"/>
                <a:gd name="T5" fmla="*/ 0 h 34"/>
                <a:gd name="T6" fmla="*/ 47 w 47"/>
                <a:gd name="T7" fmla="*/ 8 h 34"/>
                <a:gd name="T8" fmla="*/ 5 w 47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4">
                  <a:moveTo>
                    <a:pt x="5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7" y="8"/>
                  </a:lnTo>
                  <a:lnTo>
                    <a:pt x="5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任意多边形 140">
              <a:extLst>
                <a:ext uri="{FF2B5EF4-FFF2-40B4-BE49-F238E27FC236}">
                  <a16:creationId xmlns:a16="http://schemas.microsoft.com/office/drawing/2014/main" id="{0D6A890D-8AF1-41B0-81E6-808DEDC60181}"/>
                </a:ext>
              </a:extLst>
            </p:cNvPr>
            <p:cNvSpPr/>
            <p:nvPr/>
          </p:nvSpPr>
          <p:spPr bwMode="auto">
            <a:xfrm>
              <a:off x="4149725" y="2165351"/>
              <a:ext cx="84138" cy="61913"/>
            </a:xfrm>
            <a:custGeom>
              <a:avLst/>
              <a:gdLst>
                <a:gd name="T0" fmla="*/ 5 w 53"/>
                <a:gd name="T1" fmla="*/ 39 h 39"/>
                <a:gd name="T2" fmla="*/ 0 w 53"/>
                <a:gd name="T3" fmla="*/ 30 h 39"/>
                <a:gd name="T4" fmla="*/ 47 w 53"/>
                <a:gd name="T5" fmla="*/ 0 h 39"/>
                <a:gd name="T6" fmla="*/ 53 w 53"/>
                <a:gd name="T7" fmla="*/ 8 h 39"/>
                <a:gd name="T8" fmla="*/ 5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5" y="39"/>
                  </a:moveTo>
                  <a:lnTo>
                    <a:pt x="0" y="30"/>
                  </a:lnTo>
                  <a:lnTo>
                    <a:pt x="47" y="0"/>
                  </a:lnTo>
                  <a:lnTo>
                    <a:pt x="53" y="8"/>
                  </a:lnTo>
                  <a:lnTo>
                    <a:pt x="5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任意多边形 141">
              <a:extLst>
                <a:ext uri="{FF2B5EF4-FFF2-40B4-BE49-F238E27FC236}">
                  <a16:creationId xmlns:a16="http://schemas.microsoft.com/office/drawing/2014/main" id="{D7CC36DA-D6FC-4E19-A430-7018581BE013}"/>
                </a:ext>
              </a:extLst>
            </p:cNvPr>
            <p:cNvSpPr/>
            <p:nvPr/>
          </p:nvSpPr>
          <p:spPr bwMode="auto">
            <a:xfrm>
              <a:off x="4152900" y="2212976"/>
              <a:ext cx="76200" cy="293688"/>
            </a:xfrm>
            <a:custGeom>
              <a:avLst/>
              <a:gdLst>
                <a:gd name="T0" fmla="*/ 48 w 48"/>
                <a:gd name="T1" fmla="*/ 0 h 185"/>
                <a:gd name="T2" fmla="*/ 0 w 48"/>
                <a:gd name="T3" fmla="*/ 28 h 185"/>
                <a:gd name="T4" fmla="*/ 0 w 48"/>
                <a:gd name="T5" fmla="*/ 185 h 185"/>
                <a:gd name="T6" fmla="*/ 48 w 48"/>
                <a:gd name="T7" fmla="*/ 160 h 185"/>
                <a:gd name="T8" fmla="*/ 48 w 48"/>
                <a:gd name="T9" fmla="*/ 149 h 185"/>
                <a:gd name="T10" fmla="*/ 48 w 48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85">
                  <a:moveTo>
                    <a:pt x="48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8" y="160"/>
                  </a:lnTo>
                  <a:lnTo>
                    <a:pt x="48" y="14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任意多边形 142">
              <a:extLst>
                <a:ext uri="{FF2B5EF4-FFF2-40B4-BE49-F238E27FC236}">
                  <a16:creationId xmlns:a16="http://schemas.microsoft.com/office/drawing/2014/main" id="{1F35E6DB-9E61-4AB8-A65C-9BD123D473D5}"/>
                </a:ext>
              </a:extLst>
            </p:cNvPr>
            <p:cNvSpPr/>
            <p:nvPr/>
          </p:nvSpPr>
          <p:spPr bwMode="auto">
            <a:xfrm>
              <a:off x="3806825" y="1706563"/>
              <a:ext cx="22225" cy="88900"/>
            </a:xfrm>
            <a:custGeom>
              <a:avLst/>
              <a:gdLst>
                <a:gd name="T0" fmla="*/ 9 w 14"/>
                <a:gd name="T1" fmla="*/ 56 h 56"/>
                <a:gd name="T2" fmla="*/ 0 w 14"/>
                <a:gd name="T3" fmla="*/ 53 h 56"/>
                <a:gd name="T4" fmla="*/ 3 w 14"/>
                <a:gd name="T5" fmla="*/ 0 h 56"/>
                <a:gd name="T6" fmla="*/ 14 w 14"/>
                <a:gd name="T7" fmla="*/ 3 h 56"/>
                <a:gd name="T8" fmla="*/ 9 w 14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6">
                  <a:moveTo>
                    <a:pt x="9" y="56"/>
                  </a:moveTo>
                  <a:lnTo>
                    <a:pt x="0" y="53"/>
                  </a:lnTo>
                  <a:lnTo>
                    <a:pt x="3" y="0"/>
                  </a:lnTo>
                  <a:lnTo>
                    <a:pt x="14" y="3"/>
                  </a:lnTo>
                  <a:lnTo>
                    <a:pt x="9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任意多边形 143">
              <a:extLst>
                <a:ext uri="{FF2B5EF4-FFF2-40B4-BE49-F238E27FC236}">
                  <a16:creationId xmlns:a16="http://schemas.microsoft.com/office/drawing/2014/main" id="{E8981DB9-4CB4-4B96-AAD7-B8804A07A597}"/>
                </a:ext>
              </a:extLst>
            </p:cNvPr>
            <p:cNvSpPr/>
            <p:nvPr/>
          </p:nvSpPr>
          <p:spPr bwMode="auto">
            <a:xfrm>
              <a:off x="3709988" y="1706563"/>
              <a:ext cx="57150" cy="98425"/>
            </a:xfrm>
            <a:custGeom>
              <a:avLst/>
              <a:gdLst>
                <a:gd name="T0" fmla="*/ 25 w 36"/>
                <a:gd name="T1" fmla="*/ 62 h 62"/>
                <a:gd name="T2" fmla="*/ 0 w 36"/>
                <a:gd name="T3" fmla="*/ 6 h 62"/>
                <a:gd name="T4" fmla="*/ 11 w 36"/>
                <a:gd name="T5" fmla="*/ 0 h 62"/>
                <a:gd name="T6" fmla="*/ 36 w 36"/>
                <a:gd name="T7" fmla="*/ 56 h 62"/>
                <a:gd name="T8" fmla="*/ 25 w 36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6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任意多边形 144">
              <a:extLst>
                <a:ext uri="{FF2B5EF4-FFF2-40B4-BE49-F238E27FC236}">
                  <a16:creationId xmlns:a16="http://schemas.microsoft.com/office/drawing/2014/main" id="{B9C20DE6-DA90-4421-B553-D3E89D0CF68A}"/>
                </a:ext>
              </a:extLst>
            </p:cNvPr>
            <p:cNvSpPr/>
            <p:nvPr/>
          </p:nvSpPr>
          <p:spPr bwMode="auto">
            <a:xfrm>
              <a:off x="3633788" y="1782763"/>
              <a:ext cx="79375" cy="52388"/>
            </a:xfrm>
            <a:custGeom>
              <a:avLst/>
              <a:gdLst>
                <a:gd name="T0" fmla="*/ 45 w 50"/>
                <a:gd name="T1" fmla="*/ 33 h 33"/>
                <a:gd name="T2" fmla="*/ 0 w 50"/>
                <a:gd name="T3" fmla="*/ 8 h 33"/>
                <a:gd name="T4" fmla="*/ 6 w 50"/>
                <a:gd name="T5" fmla="*/ 0 h 33"/>
                <a:gd name="T6" fmla="*/ 50 w 50"/>
                <a:gd name="T7" fmla="*/ 25 h 33"/>
                <a:gd name="T8" fmla="*/ 45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5" y="33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50" y="25"/>
                  </a:lnTo>
                  <a:lnTo>
                    <a:pt x="45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任意多边形 145">
              <a:extLst>
                <a:ext uri="{FF2B5EF4-FFF2-40B4-BE49-F238E27FC236}">
                  <a16:creationId xmlns:a16="http://schemas.microsoft.com/office/drawing/2014/main" id="{09EB9824-F047-420F-997D-94CF0770497F}"/>
                </a:ext>
              </a:extLst>
            </p:cNvPr>
            <p:cNvSpPr/>
            <p:nvPr/>
          </p:nvSpPr>
          <p:spPr bwMode="auto">
            <a:xfrm>
              <a:off x="3843338" y="2101851"/>
              <a:ext cx="198438" cy="263525"/>
            </a:xfrm>
            <a:custGeom>
              <a:avLst/>
              <a:gdLst>
                <a:gd name="T0" fmla="*/ 17 w 45"/>
                <a:gd name="T1" fmla="*/ 52 h 59"/>
                <a:gd name="T2" fmla="*/ 9 w 45"/>
                <a:gd name="T3" fmla="*/ 37 h 59"/>
                <a:gd name="T4" fmla="*/ 0 w 45"/>
                <a:gd name="T5" fmla="*/ 25 h 59"/>
                <a:gd name="T6" fmla="*/ 4 w 45"/>
                <a:gd name="T7" fmla="*/ 19 h 59"/>
                <a:gd name="T8" fmla="*/ 0 w 45"/>
                <a:gd name="T9" fmla="*/ 9 h 59"/>
                <a:gd name="T10" fmla="*/ 10 w 45"/>
                <a:gd name="T11" fmla="*/ 7 h 59"/>
                <a:gd name="T12" fmla="*/ 17 w 45"/>
                <a:gd name="T13" fmla="*/ 0 h 59"/>
                <a:gd name="T14" fmla="*/ 28 w 45"/>
                <a:gd name="T15" fmla="*/ 12 h 59"/>
                <a:gd name="T16" fmla="*/ 40 w 45"/>
                <a:gd name="T17" fmla="*/ 21 h 59"/>
                <a:gd name="T18" fmla="*/ 41 w 45"/>
                <a:gd name="T19" fmla="*/ 35 h 59"/>
                <a:gd name="T20" fmla="*/ 40 w 45"/>
                <a:gd name="T21" fmla="*/ 44 h 59"/>
                <a:gd name="T22" fmla="*/ 39 w 45"/>
                <a:gd name="T23" fmla="*/ 58 h 59"/>
                <a:gd name="T24" fmla="*/ 28 w 45"/>
                <a:gd name="T25" fmla="*/ 53 h 59"/>
                <a:gd name="T26" fmla="*/ 20 w 45"/>
                <a:gd name="T27" fmla="*/ 51 h 59"/>
                <a:gd name="T28" fmla="*/ 25 w 45"/>
                <a:gd name="T29" fmla="*/ 49 h 59"/>
                <a:gd name="T30" fmla="*/ 34 w 45"/>
                <a:gd name="T31" fmla="*/ 49 h 59"/>
                <a:gd name="T32" fmla="*/ 39 w 45"/>
                <a:gd name="T33" fmla="*/ 53 h 59"/>
                <a:gd name="T34" fmla="*/ 37 w 45"/>
                <a:gd name="T35" fmla="*/ 45 h 59"/>
                <a:gd name="T36" fmla="*/ 38 w 45"/>
                <a:gd name="T37" fmla="*/ 39 h 59"/>
                <a:gd name="T38" fmla="*/ 37 w 45"/>
                <a:gd name="T39" fmla="*/ 32 h 59"/>
                <a:gd name="T40" fmla="*/ 38 w 45"/>
                <a:gd name="T41" fmla="*/ 24 h 59"/>
                <a:gd name="T42" fmla="*/ 34 w 45"/>
                <a:gd name="T43" fmla="*/ 24 h 59"/>
                <a:gd name="T44" fmla="*/ 25 w 45"/>
                <a:gd name="T45" fmla="*/ 13 h 59"/>
                <a:gd name="T46" fmla="*/ 20 w 45"/>
                <a:gd name="T47" fmla="*/ 5 h 59"/>
                <a:gd name="T48" fmla="*/ 18 w 45"/>
                <a:gd name="T49" fmla="*/ 9 h 59"/>
                <a:gd name="T50" fmla="*/ 10 w 45"/>
                <a:gd name="T51" fmla="*/ 10 h 59"/>
                <a:gd name="T52" fmla="*/ 4 w 45"/>
                <a:gd name="T53" fmla="*/ 9 h 59"/>
                <a:gd name="T54" fmla="*/ 7 w 45"/>
                <a:gd name="T55" fmla="*/ 15 h 59"/>
                <a:gd name="T56" fmla="*/ 7 w 45"/>
                <a:gd name="T57" fmla="*/ 25 h 59"/>
                <a:gd name="T58" fmla="*/ 4 w 45"/>
                <a:gd name="T59" fmla="*/ 27 h 59"/>
                <a:gd name="T60" fmla="*/ 11 w 45"/>
                <a:gd name="T61" fmla="*/ 34 h 59"/>
                <a:gd name="T62" fmla="*/ 19 w 45"/>
                <a:gd name="T63" fmla="*/ 45 h 59"/>
                <a:gd name="T64" fmla="*/ 20 w 45"/>
                <a:gd name="T65" fmla="*/ 51 h 59"/>
                <a:gd name="T66" fmla="*/ 24 w 45"/>
                <a:gd name="T67" fmla="*/ 40 h 59"/>
                <a:gd name="T68" fmla="*/ 14 w 45"/>
                <a:gd name="T69" fmla="*/ 23 h 59"/>
                <a:gd name="T70" fmla="*/ 21 w 45"/>
                <a:gd name="T71" fmla="*/ 19 h 59"/>
                <a:gd name="T72" fmla="*/ 28 w 45"/>
                <a:gd name="T73" fmla="*/ 39 h 59"/>
                <a:gd name="T74" fmla="*/ 25 w 45"/>
                <a:gd name="T75" fmla="*/ 37 h 59"/>
                <a:gd name="T76" fmla="*/ 28 w 45"/>
                <a:gd name="T77" fmla="*/ 35 h 59"/>
                <a:gd name="T78" fmla="*/ 18 w 45"/>
                <a:gd name="T79" fmla="*/ 22 h 59"/>
                <a:gd name="T80" fmla="*/ 25 w 45"/>
                <a:gd name="T81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" h="59">
                  <a:moveTo>
                    <a:pt x="28" y="59"/>
                  </a:moveTo>
                  <a:cubicBezTo>
                    <a:pt x="17" y="52"/>
                    <a:pt x="17" y="52"/>
                    <a:pt x="17" y="5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4" y="44"/>
                    <a:pt x="11" y="41"/>
                    <a:pt x="9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2"/>
                    <a:pt x="4" y="21"/>
                    <a:pt x="4" y="19"/>
                  </a:cubicBezTo>
                  <a:cubicBezTo>
                    <a:pt x="4" y="18"/>
                    <a:pt x="4" y="16"/>
                    <a:pt x="4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6"/>
                    <a:pt x="14" y="5"/>
                    <a:pt x="17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4"/>
                    <a:pt x="33" y="18"/>
                    <a:pt x="36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8"/>
                    <a:pt x="41" y="39"/>
                  </a:cubicBezTo>
                  <a:cubicBezTo>
                    <a:pt x="41" y="41"/>
                    <a:pt x="41" y="43"/>
                    <a:pt x="40" y="44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3"/>
                    <a:pt x="30" y="53"/>
                    <a:pt x="28" y="53"/>
                  </a:cubicBezTo>
                  <a:lnTo>
                    <a:pt x="28" y="59"/>
                  </a:lnTo>
                  <a:close/>
                  <a:moveTo>
                    <a:pt x="20" y="51"/>
                  </a:moveTo>
                  <a:cubicBezTo>
                    <a:pt x="25" y="54"/>
                    <a:pt x="25" y="54"/>
                    <a:pt x="25" y="5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51"/>
                    <a:pt x="32" y="50"/>
                    <a:pt x="34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8" y="42"/>
                    <a:pt x="38" y="41"/>
                    <a:pt x="38" y="39"/>
                  </a:cubicBezTo>
                  <a:cubicBezTo>
                    <a:pt x="38" y="38"/>
                    <a:pt x="38" y="36"/>
                    <a:pt x="37" y="34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1" y="20"/>
                    <a:pt x="29" y="16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5" y="8"/>
                    <a:pt x="13" y="8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8"/>
                    <a:pt x="7" y="19"/>
                  </a:cubicBezTo>
                  <a:cubicBezTo>
                    <a:pt x="7" y="21"/>
                    <a:pt x="7" y="23"/>
                    <a:pt x="7" y="25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3" y="39"/>
                    <a:pt x="16" y="43"/>
                    <a:pt x="19" y="45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20" y="51"/>
                  </a:lnTo>
                  <a:close/>
                  <a:moveTo>
                    <a:pt x="26" y="40"/>
                  </a:moveTo>
                  <a:cubicBezTo>
                    <a:pt x="25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8" y="38"/>
                    <a:pt x="13" y="29"/>
                    <a:pt x="14" y="23"/>
                  </a:cubicBezTo>
                  <a:cubicBezTo>
                    <a:pt x="14" y="21"/>
                    <a:pt x="15" y="20"/>
                    <a:pt x="17" y="19"/>
                  </a:cubicBezTo>
                  <a:cubicBezTo>
                    <a:pt x="18" y="19"/>
                    <a:pt x="19" y="18"/>
                    <a:pt x="21" y="19"/>
                  </a:cubicBezTo>
                  <a:cubicBezTo>
                    <a:pt x="27" y="21"/>
                    <a:pt x="32" y="30"/>
                    <a:pt x="31" y="36"/>
                  </a:cubicBezTo>
                  <a:cubicBezTo>
                    <a:pt x="30" y="37"/>
                    <a:pt x="29" y="39"/>
                    <a:pt x="28" y="39"/>
                  </a:cubicBezTo>
                  <a:cubicBezTo>
                    <a:pt x="27" y="40"/>
                    <a:pt x="26" y="40"/>
                    <a:pt x="26" y="40"/>
                  </a:cubicBezTo>
                  <a:close/>
                  <a:moveTo>
                    <a:pt x="25" y="37"/>
                  </a:move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8" y="36"/>
                    <a:pt x="28" y="35"/>
                  </a:cubicBezTo>
                  <a:cubicBezTo>
                    <a:pt x="29" y="30"/>
                    <a:pt x="25" y="23"/>
                    <a:pt x="20" y="22"/>
                  </a:cubicBezTo>
                  <a:cubicBezTo>
                    <a:pt x="19" y="22"/>
                    <a:pt x="19" y="22"/>
                    <a:pt x="18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6" y="28"/>
                    <a:pt x="20" y="36"/>
                    <a:pt x="25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任意多边形 146">
              <a:extLst>
                <a:ext uri="{FF2B5EF4-FFF2-40B4-BE49-F238E27FC236}">
                  <a16:creationId xmlns:a16="http://schemas.microsoft.com/office/drawing/2014/main" id="{D0C6DA30-F62F-4F52-87A9-75D3915B1C3C}"/>
                </a:ext>
              </a:extLst>
            </p:cNvPr>
            <p:cNvSpPr/>
            <p:nvPr/>
          </p:nvSpPr>
          <p:spPr bwMode="auto">
            <a:xfrm>
              <a:off x="3824288" y="2084388"/>
              <a:ext cx="182563" cy="239713"/>
            </a:xfrm>
            <a:custGeom>
              <a:avLst/>
              <a:gdLst>
                <a:gd name="T0" fmla="*/ 38 w 41"/>
                <a:gd name="T1" fmla="*/ 37 h 54"/>
                <a:gd name="T2" fmla="*/ 37 w 41"/>
                <a:gd name="T3" fmla="*/ 31 h 54"/>
                <a:gd name="T4" fmla="*/ 41 w 41"/>
                <a:gd name="T5" fmla="*/ 30 h 54"/>
                <a:gd name="T6" fmla="*/ 37 w 41"/>
                <a:gd name="T7" fmla="*/ 20 h 54"/>
                <a:gd name="T8" fmla="*/ 33 w 41"/>
                <a:gd name="T9" fmla="*/ 20 h 54"/>
                <a:gd name="T10" fmla="*/ 25 w 41"/>
                <a:gd name="T11" fmla="*/ 10 h 54"/>
                <a:gd name="T12" fmla="*/ 25 w 41"/>
                <a:gd name="T13" fmla="*/ 5 h 54"/>
                <a:gd name="T14" fmla="*/ 17 w 41"/>
                <a:gd name="T15" fmla="*/ 0 h 54"/>
                <a:gd name="T16" fmla="*/ 17 w 41"/>
                <a:gd name="T17" fmla="*/ 5 h 54"/>
                <a:gd name="T18" fmla="*/ 8 w 41"/>
                <a:gd name="T19" fmla="*/ 6 h 54"/>
                <a:gd name="T20" fmla="*/ 4 w 41"/>
                <a:gd name="T21" fmla="*/ 1 h 54"/>
                <a:gd name="T22" fmla="*/ 0 w 41"/>
                <a:gd name="T23" fmla="*/ 7 h 54"/>
                <a:gd name="T24" fmla="*/ 4 w 41"/>
                <a:gd name="T25" fmla="*/ 12 h 54"/>
                <a:gd name="T26" fmla="*/ 3 w 41"/>
                <a:gd name="T27" fmla="*/ 17 h 54"/>
                <a:gd name="T28" fmla="*/ 4 w 41"/>
                <a:gd name="T29" fmla="*/ 23 h 54"/>
                <a:gd name="T30" fmla="*/ 0 w 41"/>
                <a:gd name="T31" fmla="*/ 23 h 54"/>
                <a:gd name="T32" fmla="*/ 4 w 41"/>
                <a:gd name="T33" fmla="*/ 34 h 54"/>
                <a:gd name="T34" fmla="*/ 8 w 41"/>
                <a:gd name="T35" fmla="*/ 33 h 54"/>
                <a:gd name="T36" fmla="*/ 17 w 41"/>
                <a:gd name="T37" fmla="*/ 44 h 54"/>
                <a:gd name="T38" fmla="*/ 17 w 41"/>
                <a:gd name="T39" fmla="*/ 49 h 54"/>
                <a:gd name="T40" fmla="*/ 25 w 41"/>
                <a:gd name="T41" fmla="*/ 54 h 54"/>
                <a:gd name="T42" fmla="*/ 25 w 41"/>
                <a:gd name="T43" fmla="*/ 49 h 54"/>
                <a:gd name="T44" fmla="*/ 33 w 41"/>
                <a:gd name="T45" fmla="*/ 48 h 54"/>
                <a:gd name="T46" fmla="*/ 37 w 41"/>
                <a:gd name="T47" fmla="*/ 53 h 54"/>
                <a:gd name="T48" fmla="*/ 41 w 41"/>
                <a:gd name="T49" fmla="*/ 47 h 54"/>
                <a:gd name="T50" fmla="*/ 37 w 41"/>
                <a:gd name="T51" fmla="*/ 42 h 54"/>
                <a:gd name="T52" fmla="*/ 38 w 41"/>
                <a:gd name="T53" fmla="*/ 37 h 54"/>
                <a:gd name="T54" fmla="*/ 22 w 41"/>
                <a:gd name="T55" fmla="*/ 36 h 54"/>
                <a:gd name="T56" fmla="*/ 14 w 41"/>
                <a:gd name="T57" fmla="*/ 21 h 54"/>
                <a:gd name="T58" fmla="*/ 19 w 41"/>
                <a:gd name="T59" fmla="*/ 18 h 54"/>
                <a:gd name="T60" fmla="*/ 28 w 41"/>
                <a:gd name="T61" fmla="*/ 33 h 54"/>
                <a:gd name="T62" fmla="*/ 22 w 41"/>
                <a:gd name="T63" fmla="*/ 3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54">
                  <a:moveTo>
                    <a:pt x="38" y="37"/>
                  </a:moveTo>
                  <a:cubicBezTo>
                    <a:pt x="38" y="35"/>
                    <a:pt x="38" y="33"/>
                    <a:pt x="37" y="3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6"/>
                    <a:pt x="28" y="13"/>
                    <a:pt x="25" y="1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3" y="4"/>
                    <a:pt x="10" y="5"/>
                    <a:pt x="8" y="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5"/>
                    <a:pt x="3" y="17"/>
                  </a:cubicBezTo>
                  <a:cubicBezTo>
                    <a:pt x="3" y="19"/>
                    <a:pt x="4" y="21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0" y="37"/>
                    <a:pt x="13" y="41"/>
                    <a:pt x="17" y="44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8" y="50"/>
                    <a:pt x="31" y="49"/>
                    <a:pt x="33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1"/>
                    <a:pt x="38" y="39"/>
                    <a:pt x="38" y="37"/>
                  </a:cubicBezTo>
                  <a:close/>
                  <a:moveTo>
                    <a:pt x="22" y="36"/>
                  </a:moveTo>
                  <a:cubicBezTo>
                    <a:pt x="17" y="34"/>
                    <a:pt x="13" y="26"/>
                    <a:pt x="14" y="21"/>
                  </a:cubicBezTo>
                  <a:cubicBezTo>
                    <a:pt x="14" y="18"/>
                    <a:pt x="16" y="17"/>
                    <a:pt x="19" y="18"/>
                  </a:cubicBezTo>
                  <a:cubicBezTo>
                    <a:pt x="24" y="20"/>
                    <a:pt x="29" y="28"/>
                    <a:pt x="28" y="33"/>
                  </a:cubicBezTo>
                  <a:cubicBezTo>
                    <a:pt x="27" y="36"/>
                    <a:pt x="25" y="37"/>
                    <a:pt x="22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í$1îḑè">
            <a:extLst>
              <a:ext uri="{FF2B5EF4-FFF2-40B4-BE49-F238E27FC236}">
                <a16:creationId xmlns:a16="http://schemas.microsoft.com/office/drawing/2014/main" id="{0A271160-581E-4BCE-BACF-7271659F1D01}"/>
              </a:ext>
            </a:extLst>
          </p:cNvPr>
          <p:cNvSpPr/>
          <p:nvPr/>
        </p:nvSpPr>
        <p:spPr>
          <a:xfrm>
            <a:off x="12191318" y="0"/>
            <a:ext cx="684" cy="13546"/>
          </a:xfrm>
          <a:custGeom>
            <a:avLst/>
            <a:gdLst>
              <a:gd name="connsiteX0" fmla="*/ 0 w 684"/>
              <a:gd name="connsiteY0" fmla="*/ 0 h 13546"/>
              <a:gd name="connsiteX1" fmla="*/ 684 w 684"/>
              <a:gd name="connsiteY1" fmla="*/ 0 h 13546"/>
              <a:gd name="connsiteX2" fmla="*/ 684 w 684"/>
              <a:gd name="connsiteY2" fmla="*/ 13546 h 13546"/>
              <a:gd name="connsiteX3" fmla="*/ 0 w 684"/>
              <a:gd name="connsiteY3" fmla="*/ 0 h 1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100000"/>
            </a:schemeClr>
          </a:solidFill>
          <a:ln w="1401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A48BB-A1A1-4744-B0D3-FD4F42C33B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6167" y="2719042"/>
            <a:ext cx="4848228" cy="1299715"/>
          </a:xfrm>
        </p:spPr>
        <p:txBody>
          <a:bodyPr anchor="b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7200" b="1">
                <a:ln w="19050">
                  <a:solidFill>
                    <a:schemeClr val="tx1"/>
                  </a:solidFill>
                </a:ln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Thank you</a:t>
            </a:r>
          </a:p>
        </p:txBody>
      </p:sp>
      <p:sp>
        <p:nvSpPr>
          <p:cNvPr id="211" name="文本占位符 14">
            <a:extLst>
              <a:ext uri="{FF2B5EF4-FFF2-40B4-BE49-F238E27FC236}">
                <a16:creationId xmlns:a16="http://schemas.microsoft.com/office/drawing/2014/main" id="{246D7A13-9E1D-4A7F-9891-0B7060320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649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228578" lvl="0" indent="-228578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sp>
        <p:nvSpPr>
          <p:cNvPr id="212" name="文本占位符 22">
            <a:extLst>
              <a:ext uri="{FF2B5EF4-FFF2-40B4-BE49-F238E27FC236}">
                <a16:creationId xmlns:a16="http://schemas.microsoft.com/office/drawing/2014/main" id="{6C74CDA6-7D1E-4B69-AA52-C1939D3226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16947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2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2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7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8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9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hemeOverride" Target="../theme/themeOverride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7.xml"/><Relationship Id="rId1" Type="http://schemas.openxmlformats.org/officeDocument/2006/relationships/themeOverride" Target="../theme/themeOverr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FB5A465-282C-4764-8F48-F0C288582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8141" y="3665761"/>
            <a:ext cx="3689349" cy="2551661"/>
          </a:xfrm>
        </p:spPr>
        <p:txBody>
          <a:bodyPr/>
          <a:lstStyle/>
          <a:p>
            <a:r>
              <a:rPr lang="zh-CN" altLang="en-US" sz="1400" dirty="0">
                <a:sym typeface="Arial" panose="020B0604020202020204" pitchFamily="34" charset="0"/>
              </a:rPr>
              <a:t>汇报人：</a:t>
            </a:r>
            <a:endParaRPr lang="en-US" altLang="zh-CN" sz="1400" dirty="0">
              <a:sym typeface="Arial" panose="020B0604020202020204" pitchFamily="34" charset="0"/>
            </a:endParaRPr>
          </a:p>
          <a:p>
            <a:r>
              <a:rPr lang="en-US" altLang="zh-CN" sz="1400" dirty="0"/>
              <a:t>1953729 </a:t>
            </a:r>
            <a:r>
              <a:rPr lang="zh-CN" altLang="en-US" sz="1400" dirty="0"/>
              <a:t>吴浩泽 </a:t>
            </a:r>
            <a:endParaRPr lang="en-US" altLang="zh-CN" sz="1400" dirty="0"/>
          </a:p>
          <a:p>
            <a:r>
              <a:rPr lang="en-US" altLang="zh-CN" sz="1400" dirty="0"/>
              <a:t>2050304 </a:t>
            </a:r>
            <a:r>
              <a:rPr lang="zh-CN" altLang="en-US" sz="1400" dirty="0"/>
              <a:t>郑元瑜</a:t>
            </a:r>
            <a:endParaRPr lang="en-US" altLang="zh-CN" sz="1400" dirty="0"/>
          </a:p>
          <a:p>
            <a:r>
              <a:rPr lang="en-US" altLang="zh-CN" sz="1400" dirty="0"/>
              <a:t>2053049 </a:t>
            </a:r>
            <a:r>
              <a:rPr lang="zh-CN" altLang="en-US" sz="1400" dirty="0"/>
              <a:t>黄远宏 </a:t>
            </a:r>
            <a:endParaRPr lang="en-US" altLang="zh-CN" sz="1400" dirty="0"/>
          </a:p>
          <a:p>
            <a:r>
              <a:rPr lang="en-US" altLang="zh-CN" sz="1400" dirty="0"/>
              <a:t>2052133 </a:t>
            </a:r>
            <a:r>
              <a:rPr lang="zh-CN" altLang="en-US" sz="1400" dirty="0"/>
              <a:t>崔宇帆</a:t>
            </a:r>
            <a:endParaRPr lang="en-US" altLang="zh-CN" sz="1400" dirty="0">
              <a:sym typeface="Arial" panose="020B0604020202020204" pitchFamily="34" charset="0"/>
            </a:endParaRPr>
          </a:p>
          <a:p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7A4981D-5CC2-4903-9C2A-A2F2D0B89714}"/>
              </a:ext>
            </a:extLst>
          </p:cNvPr>
          <p:cNvSpPr txBox="1">
            <a:spLocks/>
          </p:cNvSpPr>
          <p:nvPr/>
        </p:nvSpPr>
        <p:spPr>
          <a:xfrm>
            <a:off x="6553234" y="1859340"/>
            <a:ext cx="43687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8000" dirty="0">
                <a:ln w="19050"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软件测试</a:t>
            </a:r>
          </a:p>
        </p:txBody>
      </p: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B537EF86-AC1C-426F-8758-1498F99739A7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82" name="任意多边形 210">
              <a:extLst>
                <a:ext uri="{FF2B5EF4-FFF2-40B4-BE49-F238E27FC236}">
                  <a16:creationId xmlns:a16="http://schemas.microsoft.com/office/drawing/2014/main" id="{BB8C6C7E-B8AA-407B-868F-B42CB529483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任意多边形 211">
              <a:extLst>
                <a:ext uri="{FF2B5EF4-FFF2-40B4-BE49-F238E27FC236}">
                  <a16:creationId xmlns:a16="http://schemas.microsoft.com/office/drawing/2014/main" id="{D8A1E854-DBA2-43EB-9B8C-A23340D69CF9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任意多边形 212">
              <a:extLst>
                <a:ext uri="{FF2B5EF4-FFF2-40B4-BE49-F238E27FC236}">
                  <a16:creationId xmlns:a16="http://schemas.microsoft.com/office/drawing/2014/main" id="{0F165DB5-F901-49D7-B2C2-AB28553813C7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任意多边形 213">
              <a:extLst>
                <a:ext uri="{FF2B5EF4-FFF2-40B4-BE49-F238E27FC236}">
                  <a16:creationId xmlns:a16="http://schemas.microsoft.com/office/drawing/2014/main" id="{85142D8D-CB78-4B27-AAB9-B03FA45E3C19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BA5B0C6-3E4E-4C04-BB6A-161DA85E9C13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190" name="任意多边形 118">
              <a:extLst>
                <a:ext uri="{FF2B5EF4-FFF2-40B4-BE49-F238E27FC236}">
                  <a16:creationId xmlns:a16="http://schemas.microsoft.com/office/drawing/2014/main" id="{5461EACD-8B5A-4282-B47A-66C08D846BA7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任意多边形 119">
              <a:extLst>
                <a:ext uri="{FF2B5EF4-FFF2-40B4-BE49-F238E27FC236}">
                  <a16:creationId xmlns:a16="http://schemas.microsoft.com/office/drawing/2014/main" id="{45031EA0-1052-4179-93E7-1EFB1796292B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任意多边形 120">
              <a:extLst>
                <a:ext uri="{FF2B5EF4-FFF2-40B4-BE49-F238E27FC236}">
                  <a16:creationId xmlns:a16="http://schemas.microsoft.com/office/drawing/2014/main" id="{F0F6B705-0205-4263-B59B-C63A5B86449E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任意多边形 121">
              <a:extLst>
                <a:ext uri="{FF2B5EF4-FFF2-40B4-BE49-F238E27FC236}">
                  <a16:creationId xmlns:a16="http://schemas.microsoft.com/office/drawing/2014/main" id="{651EA0E7-36BC-4ECA-AA86-9616E07B417D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任意多边形 122">
              <a:extLst>
                <a:ext uri="{FF2B5EF4-FFF2-40B4-BE49-F238E27FC236}">
                  <a16:creationId xmlns:a16="http://schemas.microsoft.com/office/drawing/2014/main" id="{547313EC-DDBC-46B4-9412-3D15D2C5DDE3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21703608-B228-4BF7-AD20-C9866E4504EE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895044EF-E27D-434C-AC3B-AF9947C9858C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0" name="任意多边形 211">
            <a:extLst>
              <a:ext uri="{FF2B5EF4-FFF2-40B4-BE49-F238E27FC236}">
                <a16:creationId xmlns:a16="http://schemas.microsoft.com/office/drawing/2014/main" id="{EB12FB98-F728-4A2E-B20C-DDE964176667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7424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2D77696-FAFF-4603-98E0-B1FB5130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测试报告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17175EB4-7AE1-4F8D-940D-A0107D35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DB7579-C31B-909A-2C8D-8B3E02EB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" y="1499335"/>
            <a:ext cx="10416989" cy="48395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525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集成测试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8287" y="4497677"/>
            <a:ext cx="4154491" cy="258532"/>
          </a:xfrm>
        </p:spPr>
        <p:txBody>
          <a:bodyPr/>
          <a:lstStyle/>
          <a:p>
            <a:pPr lvl="0"/>
            <a:r>
              <a:rPr lang="en-US" altLang="zh-CN" sz="1200" dirty="0"/>
              <a:t>Integration testing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DCA429A-3EA2-4972-BA15-ECE9B0BB2CCC}"/>
              </a:ext>
            </a:extLst>
          </p:cNvPr>
          <p:cNvSpPr txBox="1"/>
          <p:nvPr/>
        </p:nvSpPr>
        <p:spPr>
          <a:xfrm>
            <a:off x="4187825" y="2213813"/>
            <a:ext cx="1826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02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73BE29D-8877-41C0-89E8-2789D610995F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 210">
              <a:extLst>
                <a:ext uri="{FF2B5EF4-FFF2-40B4-BE49-F238E27FC236}">
                  <a16:creationId xmlns:a16="http://schemas.microsoft.com/office/drawing/2014/main" id="{04EF2F49-0646-47AC-B071-67F423816B0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11">
              <a:extLst>
                <a:ext uri="{FF2B5EF4-FFF2-40B4-BE49-F238E27FC236}">
                  <a16:creationId xmlns:a16="http://schemas.microsoft.com/office/drawing/2014/main" id="{A205D6B3-50EB-4F05-8233-DD2201DD9C71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12">
              <a:extLst>
                <a:ext uri="{FF2B5EF4-FFF2-40B4-BE49-F238E27FC236}">
                  <a16:creationId xmlns:a16="http://schemas.microsoft.com/office/drawing/2014/main" id="{D3B79DA8-1578-4F04-B349-E0F7D0FE4749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13">
              <a:extLst>
                <a:ext uri="{FF2B5EF4-FFF2-40B4-BE49-F238E27FC236}">
                  <a16:creationId xmlns:a16="http://schemas.microsoft.com/office/drawing/2014/main" id="{BFE4EB08-8945-41C0-810D-529A8D0D15D3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A942B26-CC0B-448A-A420-B51BE323ABE5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 118">
              <a:extLst>
                <a:ext uri="{FF2B5EF4-FFF2-40B4-BE49-F238E27FC236}">
                  <a16:creationId xmlns:a16="http://schemas.microsoft.com/office/drawing/2014/main" id="{939D50DA-6924-4A94-8824-53FC6A722959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119">
              <a:extLst>
                <a:ext uri="{FF2B5EF4-FFF2-40B4-BE49-F238E27FC236}">
                  <a16:creationId xmlns:a16="http://schemas.microsoft.com/office/drawing/2014/main" id="{E1547D16-9CCA-47BF-8FD1-865AD4C3525C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120">
              <a:extLst>
                <a:ext uri="{FF2B5EF4-FFF2-40B4-BE49-F238E27FC236}">
                  <a16:creationId xmlns:a16="http://schemas.microsoft.com/office/drawing/2014/main" id="{4F43EF98-B59B-47BA-9F53-F1A5E6B7E37C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121">
              <a:extLst>
                <a:ext uri="{FF2B5EF4-FFF2-40B4-BE49-F238E27FC236}">
                  <a16:creationId xmlns:a16="http://schemas.microsoft.com/office/drawing/2014/main" id="{E63E14C2-E6B0-4514-B58A-2D4A83FBE255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122">
              <a:extLst>
                <a:ext uri="{FF2B5EF4-FFF2-40B4-BE49-F238E27FC236}">
                  <a16:creationId xmlns:a16="http://schemas.microsoft.com/office/drawing/2014/main" id="{043C0E81-F54B-42C0-853B-A2D7B559430F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5013739-C69E-40CB-ABEB-E4FCD573ADB1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D265AB5-749B-43B7-8C00-138ED5E887BB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任意多边形 211">
            <a:extLst>
              <a:ext uri="{FF2B5EF4-FFF2-40B4-BE49-F238E27FC236}">
                <a16:creationId xmlns:a16="http://schemas.microsoft.com/office/drawing/2014/main" id="{7E70A723-3187-438F-B63E-58DB724992FE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9464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ḷ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6EE3687-5FA0-44EA-879D-3B49878B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测试对象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1C7D4E-BD3D-1B66-0DCF-6FDD34D79A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60"/>
          <a:stretch/>
        </p:blipFill>
        <p:spPr>
          <a:xfrm>
            <a:off x="970439" y="3355065"/>
            <a:ext cx="4420081" cy="1580919"/>
          </a:xfrm>
          <a:prstGeom prst="rect">
            <a:avLst/>
          </a:prstGeom>
        </p:spPr>
      </p:pic>
      <p:sp>
        <p:nvSpPr>
          <p:cNvPr id="12" name="îŝḻïḍe">
            <a:extLst>
              <a:ext uri="{FF2B5EF4-FFF2-40B4-BE49-F238E27FC236}">
                <a16:creationId xmlns:a16="http://schemas.microsoft.com/office/drawing/2014/main" id="{D37F1BE5-3FF9-7D0E-C259-F240FD86D6CB}"/>
              </a:ext>
            </a:extLst>
          </p:cNvPr>
          <p:cNvSpPr txBox="1"/>
          <p:nvPr/>
        </p:nvSpPr>
        <p:spPr>
          <a:xfrm>
            <a:off x="7678612" y="2538415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测试工具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îŝḻïḍe">
            <a:extLst>
              <a:ext uri="{FF2B5EF4-FFF2-40B4-BE49-F238E27FC236}">
                <a16:creationId xmlns:a16="http://schemas.microsoft.com/office/drawing/2014/main" id="{54F84D2A-E5A0-19CE-8907-B5CEDED1BF71}"/>
              </a:ext>
            </a:extLst>
          </p:cNvPr>
          <p:cNvSpPr txBox="1"/>
          <p:nvPr/>
        </p:nvSpPr>
        <p:spPr>
          <a:xfrm>
            <a:off x="2234457" y="2538414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测试对象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5BEF00-5DEA-A01A-8CCB-F1A234177838}"/>
              </a:ext>
            </a:extLst>
          </p:cNvPr>
          <p:cNvSpPr txBox="1"/>
          <p:nvPr/>
        </p:nvSpPr>
        <p:spPr>
          <a:xfrm>
            <a:off x="8170204" y="3793061"/>
            <a:ext cx="1062574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effectLst/>
              </a:rPr>
              <a:t>unittest</a:t>
            </a:r>
            <a:endParaRPr lang="en-US" altLang="zh-CN" sz="20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213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接口</a:t>
            </a:r>
            <a:r>
              <a:rPr lang="zh-CN" altLang="en-US" dirty="0"/>
              <a:t>示例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3A4CE5-4CD7-6340-AE99-24E62F42E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27" y="1918365"/>
            <a:ext cx="6800850" cy="3571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573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ḷ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6EE3687-5FA0-44EA-879D-3B49878B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28BA2E-B045-DFF1-C998-9DFF48330A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30"/>
          <a:stretch/>
        </p:blipFill>
        <p:spPr>
          <a:xfrm>
            <a:off x="4930284" y="2156264"/>
            <a:ext cx="5348254" cy="17012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23D571-DCCB-D824-DAB5-1F0D3DDC5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602" y="3857471"/>
            <a:ext cx="5428936" cy="1759048"/>
          </a:xfrm>
          <a:prstGeom prst="rect">
            <a:avLst/>
          </a:prstGeom>
        </p:spPr>
      </p:pic>
      <p:sp>
        <p:nvSpPr>
          <p:cNvPr id="11" name="îŝḻïḍe">
            <a:extLst>
              <a:ext uri="{FF2B5EF4-FFF2-40B4-BE49-F238E27FC236}">
                <a16:creationId xmlns:a16="http://schemas.microsoft.com/office/drawing/2014/main" id="{F069AB71-862F-090B-2041-1B216552A62D}"/>
              </a:ext>
            </a:extLst>
          </p:cNvPr>
          <p:cNvSpPr txBox="1"/>
          <p:nvPr/>
        </p:nvSpPr>
        <p:spPr>
          <a:xfrm>
            <a:off x="1348833" y="3142383"/>
            <a:ext cx="2184479" cy="715089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create_order</a:t>
            </a:r>
            <a:r>
              <a:rPr lang="en-US" altLang="zh-CN" dirty="0"/>
              <a:t> </a:t>
            </a:r>
            <a:r>
              <a:rPr lang="zh-CN" altLang="en-US" dirty="0"/>
              <a:t>接口测试参数为空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463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ḷ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6EE3687-5FA0-44EA-879D-3B49878B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1" name="îŝḻïḍe">
            <a:extLst>
              <a:ext uri="{FF2B5EF4-FFF2-40B4-BE49-F238E27FC236}">
                <a16:creationId xmlns:a16="http://schemas.microsoft.com/office/drawing/2014/main" id="{F069AB71-862F-090B-2041-1B216552A62D}"/>
              </a:ext>
            </a:extLst>
          </p:cNvPr>
          <p:cNvSpPr txBox="1"/>
          <p:nvPr/>
        </p:nvSpPr>
        <p:spPr>
          <a:xfrm>
            <a:off x="1348833" y="3142383"/>
            <a:ext cx="2184479" cy="715089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create_order</a:t>
            </a:r>
            <a:r>
              <a:rPr lang="en-US" altLang="zh-CN" dirty="0"/>
              <a:t> </a:t>
            </a:r>
            <a:r>
              <a:rPr lang="zh-CN" altLang="en-US" dirty="0"/>
              <a:t>接口输入商家不存在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BF0B55-0D60-5255-DDA8-ACACE9E27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362" y="2181553"/>
            <a:ext cx="5372566" cy="26367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532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ḷ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6EE3687-5FA0-44EA-879D-3B49878B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测试报告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C90941-CF62-9589-39DF-E9538E32B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563" y="1538809"/>
            <a:ext cx="9583271" cy="44522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322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系统测试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DCA429A-3EA2-4972-BA15-ECE9B0BB2CCC}"/>
              </a:ext>
            </a:extLst>
          </p:cNvPr>
          <p:cNvSpPr txBox="1"/>
          <p:nvPr/>
        </p:nvSpPr>
        <p:spPr>
          <a:xfrm>
            <a:off x="4187825" y="2213813"/>
            <a:ext cx="1826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03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73BE29D-8877-41C0-89E8-2789D610995F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 210">
              <a:extLst>
                <a:ext uri="{FF2B5EF4-FFF2-40B4-BE49-F238E27FC236}">
                  <a16:creationId xmlns:a16="http://schemas.microsoft.com/office/drawing/2014/main" id="{04EF2F49-0646-47AC-B071-67F423816B0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11">
              <a:extLst>
                <a:ext uri="{FF2B5EF4-FFF2-40B4-BE49-F238E27FC236}">
                  <a16:creationId xmlns:a16="http://schemas.microsoft.com/office/drawing/2014/main" id="{A205D6B3-50EB-4F05-8233-DD2201DD9C71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12">
              <a:extLst>
                <a:ext uri="{FF2B5EF4-FFF2-40B4-BE49-F238E27FC236}">
                  <a16:creationId xmlns:a16="http://schemas.microsoft.com/office/drawing/2014/main" id="{D3B79DA8-1578-4F04-B349-E0F7D0FE4749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13">
              <a:extLst>
                <a:ext uri="{FF2B5EF4-FFF2-40B4-BE49-F238E27FC236}">
                  <a16:creationId xmlns:a16="http://schemas.microsoft.com/office/drawing/2014/main" id="{BFE4EB08-8945-41C0-810D-529A8D0D15D3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A942B26-CC0B-448A-A420-B51BE323ABE5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 118">
              <a:extLst>
                <a:ext uri="{FF2B5EF4-FFF2-40B4-BE49-F238E27FC236}">
                  <a16:creationId xmlns:a16="http://schemas.microsoft.com/office/drawing/2014/main" id="{939D50DA-6924-4A94-8824-53FC6A722959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119">
              <a:extLst>
                <a:ext uri="{FF2B5EF4-FFF2-40B4-BE49-F238E27FC236}">
                  <a16:creationId xmlns:a16="http://schemas.microsoft.com/office/drawing/2014/main" id="{E1547D16-9CCA-47BF-8FD1-865AD4C3525C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120">
              <a:extLst>
                <a:ext uri="{FF2B5EF4-FFF2-40B4-BE49-F238E27FC236}">
                  <a16:creationId xmlns:a16="http://schemas.microsoft.com/office/drawing/2014/main" id="{4F43EF98-B59B-47BA-9F53-F1A5E6B7E37C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121">
              <a:extLst>
                <a:ext uri="{FF2B5EF4-FFF2-40B4-BE49-F238E27FC236}">
                  <a16:creationId xmlns:a16="http://schemas.microsoft.com/office/drawing/2014/main" id="{E63E14C2-E6B0-4514-B58A-2D4A83FBE255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122">
              <a:extLst>
                <a:ext uri="{FF2B5EF4-FFF2-40B4-BE49-F238E27FC236}">
                  <a16:creationId xmlns:a16="http://schemas.microsoft.com/office/drawing/2014/main" id="{043C0E81-F54B-42C0-853B-A2D7B559430F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5013739-C69E-40CB-ABEB-E4FCD573ADB1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D265AB5-749B-43B7-8C00-138ED5E887BB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任意多边形 211">
            <a:extLst>
              <a:ext uri="{FF2B5EF4-FFF2-40B4-BE49-F238E27FC236}">
                <a16:creationId xmlns:a16="http://schemas.microsoft.com/office/drawing/2014/main" id="{7E70A723-3187-438F-B63E-58DB724992FE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5DE4EA25-1312-5A3F-9FD8-97EE8118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8287" y="4497677"/>
            <a:ext cx="4154491" cy="258532"/>
          </a:xfrm>
        </p:spPr>
        <p:txBody>
          <a:bodyPr/>
          <a:lstStyle/>
          <a:p>
            <a:pPr lvl="0"/>
            <a:r>
              <a:rPr lang="en-US" altLang="zh-CN" sz="1200" dirty="0"/>
              <a:t>System testing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7178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测试对象</a:t>
            </a:r>
            <a:r>
              <a:rPr lang="zh-CN" altLang="en-US" dirty="0"/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663C1A-7292-5C92-3D3B-D76681BFC8C5}"/>
              </a:ext>
            </a:extLst>
          </p:cNvPr>
          <p:cNvSpPr txBox="1"/>
          <p:nvPr/>
        </p:nvSpPr>
        <p:spPr>
          <a:xfrm>
            <a:off x="1253150" y="2118415"/>
            <a:ext cx="89307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800" b="0" dirty="0">
              <a:ea typeface="等线" panose="02010600030101010101" charset="-122"/>
            </a:endParaRPr>
          </a:p>
          <a:p>
            <a:r>
              <a:rPr lang="zh-CN" altLang="zh-CN" sz="1800" b="0" dirty="0">
                <a:ea typeface="等线" panose="02010600030101010101" charset="-122"/>
              </a:rPr>
              <a:t>根据需求规约文档，分析出系统层面上的正常功能与非正常功能，进行测试用例设计，最后</a:t>
            </a:r>
            <a:r>
              <a:rPr lang="zh-CN" altLang="en-US" sz="1800" b="0" dirty="0">
                <a:ea typeface="等线" panose="02010600030101010101" charset="-122"/>
              </a:rPr>
              <a:t>分析出系统核心</a:t>
            </a:r>
            <a:r>
              <a:rPr lang="zh-CN" altLang="en-US" dirty="0">
                <a:ea typeface="等线" panose="02010600030101010101" charset="-122"/>
              </a:rPr>
              <a:t>业务流，进行测试用例设计</a:t>
            </a:r>
            <a:r>
              <a:rPr lang="zh-CN" altLang="zh-CN" sz="1800" b="0" dirty="0">
                <a:ea typeface="等线" panose="02010600030101010101" charset="-122"/>
              </a:rPr>
              <a:t>。</a:t>
            </a:r>
            <a:endParaRPr lang="en-US" altLang="zh-CN" sz="1800" b="0" dirty="0">
              <a:ea typeface="等线" panose="02010600030101010101" charset="-122"/>
            </a:endParaRPr>
          </a:p>
          <a:p>
            <a:endParaRPr lang="en-US" altLang="zh-CN" sz="1800" b="0" dirty="0">
              <a:ea typeface="等线" panose="02010600030101010101" charset="-122"/>
            </a:endParaRPr>
          </a:p>
          <a:p>
            <a:r>
              <a:rPr lang="zh-CN" altLang="en-US" sz="1800" b="0" dirty="0">
                <a:ea typeface="等线" panose="02010600030101010101" charset="-122"/>
              </a:rPr>
              <a:t>采用场景法、规约导出法、边界值法、等价类测试法相结合进行测试用例设计。</a:t>
            </a:r>
            <a:endParaRPr lang="en-US" altLang="zh-CN" sz="1800" b="0" dirty="0">
              <a:ea typeface="等线" panose="02010600030101010101" charset="-122"/>
            </a:endParaRPr>
          </a:p>
          <a:p>
            <a:endParaRPr lang="en-US" altLang="zh-CN" sz="1800" b="0" dirty="0">
              <a:ea typeface="等线" panose="02010600030101010101" charset="-122"/>
            </a:endParaRPr>
          </a:p>
          <a:p>
            <a:r>
              <a:rPr lang="zh-CN" altLang="en-US" dirty="0">
                <a:ea typeface="等线" panose="02010600030101010101" charset="-122"/>
              </a:rPr>
              <a:t>使用</a:t>
            </a:r>
            <a:r>
              <a:rPr lang="en-US" altLang="zh-CN" dirty="0" err="1">
                <a:ea typeface="等线" panose="02010600030101010101" charset="-122"/>
              </a:rPr>
              <a:t>airtest</a:t>
            </a:r>
            <a:r>
              <a:rPr lang="zh-CN" altLang="en-US" dirty="0">
                <a:ea typeface="等线" panose="02010600030101010101" charset="-122"/>
              </a:rPr>
              <a:t>工具对微信小程序进行测试。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2307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系统功能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80FC4C-D21C-47E6-8717-3509E34DF709}"/>
              </a:ext>
            </a:extLst>
          </p:cNvPr>
          <p:cNvSpPr txBox="1"/>
          <p:nvPr/>
        </p:nvSpPr>
        <p:spPr>
          <a:xfrm>
            <a:off x="1399911" y="1582340"/>
            <a:ext cx="40282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系统正常功能 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顾客查看商家列表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顾客查看商家食物信息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顾客预定下单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顾客获取订单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顾客评价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顾客查看评价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顾客转发微信小程序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顾客查看个人信息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顾客查看关于制作团队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顾客进行小程序意见反馈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8C8365-EFEC-1DE6-326E-53C1941E6DEB}"/>
              </a:ext>
            </a:extLst>
          </p:cNvPr>
          <p:cNvSpPr txBox="1"/>
          <p:nvPr/>
        </p:nvSpPr>
        <p:spPr>
          <a:xfrm>
            <a:off x="6334644" y="1927463"/>
            <a:ext cx="42347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系统非正常功能 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顾客登录，包括点击拒绝登录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顾客中途取消订单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顾客选择菜品为空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顾客评论店家，包括不输⼊字符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692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ïSḻíḋê">
            <a:extLst>
              <a:ext uri="{FF2B5EF4-FFF2-40B4-BE49-F238E27FC236}">
                <a16:creationId xmlns:a16="http://schemas.microsoft.com/office/drawing/2014/main" id="{D328A780-8D9A-4565-8C95-7D194EF4FC66}"/>
              </a:ext>
            </a:extLst>
          </p:cNvPr>
          <p:cNvSpPr txBox="1"/>
          <p:nvPr/>
        </p:nvSpPr>
        <p:spPr>
          <a:xfrm>
            <a:off x="2056202" y="1668402"/>
            <a:ext cx="3288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n w="12700"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CONTENTS</a:t>
            </a:r>
            <a:endParaRPr lang="zh-CN" altLang="en-US" sz="4400" b="1" dirty="0">
              <a:ln w="12700">
                <a:solidFill>
                  <a:schemeClr val="tx1"/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12" name="i$ľîḓe">
            <a:extLst>
              <a:ext uri="{FF2B5EF4-FFF2-40B4-BE49-F238E27FC236}">
                <a16:creationId xmlns:a16="http://schemas.microsoft.com/office/drawing/2014/main" id="{8E01E0F4-5A2E-4167-8A9F-207EC64E5367}"/>
              </a:ext>
            </a:extLst>
          </p:cNvPr>
          <p:cNvSpPr txBox="1"/>
          <p:nvPr/>
        </p:nvSpPr>
        <p:spPr>
          <a:xfrm>
            <a:off x="2993735" y="3269365"/>
            <a:ext cx="1995386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单元测试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ïś1íďe">
            <a:extLst>
              <a:ext uri="{FF2B5EF4-FFF2-40B4-BE49-F238E27FC236}">
                <a16:creationId xmlns:a16="http://schemas.microsoft.com/office/drawing/2014/main" id="{6E931B42-3D86-46FE-8889-1E9CDD7944CE}"/>
              </a:ext>
            </a:extLst>
          </p:cNvPr>
          <p:cNvSpPr txBox="1"/>
          <p:nvPr/>
        </p:nvSpPr>
        <p:spPr>
          <a:xfrm>
            <a:off x="8127710" y="3269365"/>
            <a:ext cx="1995386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集成测试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6" name="ïš1ïḓé">
            <a:extLst>
              <a:ext uri="{FF2B5EF4-FFF2-40B4-BE49-F238E27FC236}">
                <a16:creationId xmlns:a16="http://schemas.microsoft.com/office/drawing/2014/main" id="{66180997-8187-403D-BAE8-0E924AB008CB}"/>
              </a:ext>
            </a:extLst>
          </p:cNvPr>
          <p:cNvSpPr txBox="1"/>
          <p:nvPr/>
        </p:nvSpPr>
        <p:spPr>
          <a:xfrm>
            <a:off x="2993734" y="4904542"/>
            <a:ext cx="1995387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系统测试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8" name="iṡļíḋè">
            <a:extLst>
              <a:ext uri="{FF2B5EF4-FFF2-40B4-BE49-F238E27FC236}">
                <a16:creationId xmlns:a16="http://schemas.microsoft.com/office/drawing/2014/main" id="{B0634CD4-CEEE-4415-BF07-2BA6295B9151}"/>
              </a:ext>
            </a:extLst>
          </p:cNvPr>
          <p:cNvSpPr txBox="1"/>
          <p:nvPr/>
        </p:nvSpPr>
        <p:spPr>
          <a:xfrm>
            <a:off x="8127710" y="4904542"/>
            <a:ext cx="1995386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平时作业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1" name="ïṣ1iḑê">
            <a:extLst>
              <a:ext uri="{FF2B5EF4-FFF2-40B4-BE49-F238E27FC236}">
                <a16:creationId xmlns:a16="http://schemas.microsoft.com/office/drawing/2014/main" id="{916D4881-F2E4-405D-8BF3-4E9473E4A231}"/>
              </a:ext>
            </a:extLst>
          </p:cNvPr>
          <p:cNvSpPr txBox="1"/>
          <p:nvPr/>
        </p:nvSpPr>
        <p:spPr>
          <a:xfrm>
            <a:off x="2056202" y="3109109"/>
            <a:ext cx="75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j-lt"/>
              </a:rPr>
              <a:t>01.</a:t>
            </a:r>
            <a:endParaRPr lang="zh-CN" altLang="en-US" sz="4000" b="1" dirty="0">
              <a:latin typeface="+mj-lt"/>
            </a:endParaRPr>
          </a:p>
        </p:txBody>
      </p:sp>
      <p:sp>
        <p:nvSpPr>
          <p:cNvPr id="23" name="ïšḻíḋè">
            <a:extLst>
              <a:ext uri="{FF2B5EF4-FFF2-40B4-BE49-F238E27FC236}">
                <a16:creationId xmlns:a16="http://schemas.microsoft.com/office/drawing/2014/main" id="{F0EB2A16-9643-43C3-BBAE-A184C07FE3A8}"/>
              </a:ext>
            </a:extLst>
          </p:cNvPr>
          <p:cNvSpPr txBox="1"/>
          <p:nvPr/>
        </p:nvSpPr>
        <p:spPr>
          <a:xfrm>
            <a:off x="7190177" y="3109109"/>
            <a:ext cx="75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j-lt"/>
              </a:rPr>
              <a:t>02.</a:t>
            </a:r>
            <a:endParaRPr lang="zh-CN" altLang="en-US" sz="4000" b="1" dirty="0">
              <a:latin typeface="+mj-lt"/>
            </a:endParaRPr>
          </a:p>
        </p:txBody>
      </p:sp>
      <p:sp>
        <p:nvSpPr>
          <p:cNvPr id="25" name="îṧ1ïḍè">
            <a:extLst>
              <a:ext uri="{FF2B5EF4-FFF2-40B4-BE49-F238E27FC236}">
                <a16:creationId xmlns:a16="http://schemas.microsoft.com/office/drawing/2014/main" id="{38CC1042-95C1-451F-8201-032C4576E279}"/>
              </a:ext>
            </a:extLst>
          </p:cNvPr>
          <p:cNvSpPr txBox="1"/>
          <p:nvPr/>
        </p:nvSpPr>
        <p:spPr>
          <a:xfrm>
            <a:off x="2056202" y="4737884"/>
            <a:ext cx="75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j-lt"/>
              </a:rPr>
              <a:t>03.</a:t>
            </a:r>
            <a:endParaRPr lang="zh-CN" altLang="en-US" sz="4000" b="1" dirty="0">
              <a:latin typeface="+mj-lt"/>
            </a:endParaRPr>
          </a:p>
        </p:txBody>
      </p:sp>
      <p:sp>
        <p:nvSpPr>
          <p:cNvPr id="27" name="îSḻïḋe">
            <a:extLst>
              <a:ext uri="{FF2B5EF4-FFF2-40B4-BE49-F238E27FC236}">
                <a16:creationId xmlns:a16="http://schemas.microsoft.com/office/drawing/2014/main" id="{277806C8-EE9E-42A5-AF7A-DB912B909088}"/>
              </a:ext>
            </a:extLst>
          </p:cNvPr>
          <p:cNvSpPr txBox="1"/>
          <p:nvPr/>
        </p:nvSpPr>
        <p:spPr>
          <a:xfrm>
            <a:off x="7190177" y="4737884"/>
            <a:ext cx="75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j-lt"/>
              </a:rPr>
              <a:t>04.</a:t>
            </a:r>
            <a:endParaRPr lang="zh-CN" altLang="en-US" sz="4000" b="1" dirty="0">
              <a:latin typeface="+mj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58825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94DD2C0-F036-36B3-5973-717360F7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182" y="1028700"/>
            <a:ext cx="3861291" cy="5305700"/>
          </a:xfrm>
          <a:prstGeom prst="rect">
            <a:avLst/>
          </a:prstGeom>
        </p:spPr>
      </p:pic>
      <p:sp>
        <p:nvSpPr>
          <p:cNvPr id="2" name="îŝḻïḍe">
            <a:extLst>
              <a:ext uri="{FF2B5EF4-FFF2-40B4-BE49-F238E27FC236}">
                <a16:creationId xmlns:a16="http://schemas.microsoft.com/office/drawing/2014/main" id="{58AFE32B-F91C-8A74-E3B9-FB9DB5E48C34}"/>
              </a:ext>
            </a:extLst>
          </p:cNvPr>
          <p:cNvSpPr txBox="1"/>
          <p:nvPr/>
        </p:nvSpPr>
        <p:spPr>
          <a:xfrm>
            <a:off x="1792717" y="2917112"/>
            <a:ext cx="2062107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顾客预定下单成功 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44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系统业务流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1280C7-B97D-0878-BE70-8F07FAD20F0E}"/>
              </a:ext>
            </a:extLst>
          </p:cNvPr>
          <p:cNvSpPr txBox="1"/>
          <p:nvPr/>
        </p:nvSpPr>
        <p:spPr>
          <a:xfrm>
            <a:off x="1261397" y="1625924"/>
            <a:ext cx="92265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正常业务流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顾客登录系统</a:t>
            </a:r>
            <a:r>
              <a:rPr lang="en-US" altLang="zh-CN" dirty="0"/>
              <a:t>-----</a:t>
            </a:r>
            <a:r>
              <a:rPr lang="zh-CN" altLang="en-US" dirty="0"/>
              <a:t>查看商家信息列表</a:t>
            </a:r>
            <a:r>
              <a:rPr lang="en-US" altLang="zh-CN" dirty="0"/>
              <a:t>-----</a:t>
            </a:r>
            <a:r>
              <a:rPr lang="zh-CN" altLang="en-US" dirty="0"/>
              <a:t>选择想要查看的商家</a:t>
            </a:r>
            <a:r>
              <a:rPr lang="en-US" altLang="zh-CN" dirty="0"/>
              <a:t>-----</a:t>
            </a:r>
            <a:r>
              <a:rPr lang="zh-CN" altLang="en-US" dirty="0"/>
              <a:t>查看商家食品列表</a:t>
            </a:r>
            <a:r>
              <a:rPr lang="en-US" altLang="zh-CN" dirty="0"/>
              <a:t>-----</a:t>
            </a:r>
            <a:r>
              <a:rPr lang="zh-CN" altLang="en-US" dirty="0"/>
              <a:t>选择食品进行预定下单</a:t>
            </a:r>
            <a:r>
              <a:rPr lang="en-US" altLang="zh-CN" dirty="0"/>
              <a:t>-----</a:t>
            </a:r>
            <a:r>
              <a:rPr lang="zh-CN" altLang="en-US" dirty="0"/>
              <a:t>完成订单预定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顾客登录系统</a:t>
            </a:r>
            <a:r>
              <a:rPr lang="en-US" altLang="zh-CN" dirty="0"/>
              <a:t>-----</a:t>
            </a:r>
            <a:r>
              <a:rPr lang="zh-CN" altLang="en-US" dirty="0"/>
              <a:t>查看订单列表</a:t>
            </a:r>
            <a:r>
              <a:rPr lang="en-US" altLang="zh-CN" dirty="0"/>
              <a:t>-----</a:t>
            </a:r>
            <a:r>
              <a:rPr lang="zh-CN" altLang="en-US" dirty="0"/>
              <a:t>选择想要查看的商家</a:t>
            </a:r>
            <a:r>
              <a:rPr lang="en-US" altLang="zh-CN" dirty="0"/>
              <a:t>-----</a:t>
            </a:r>
            <a:r>
              <a:rPr lang="zh-CN" altLang="en-US" dirty="0"/>
              <a:t>查看评价</a:t>
            </a:r>
            <a:r>
              <a:rPr lang="en-US" altLang="zh-CN" dirty="0"/>
              <a:t>-----</a:t>
            </a:r>
            <a:r>
              <a:rPr lang="zh-CN" altLang="en-US" dirty="0"/>
              <a:t>返回订单页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顾客登录系统</a:t>
            </a:r>
            <a:r>
              <a:rPr lang="en-US" altLang="zh-CN" dirty="0"/>
              <a:t>-----</a:t>
            </a:r>
            <a:r>
              <a:rPr lang="zh-CN" altLang="en-US" dirty="0"/>
              <a:t>查看订单列表</a:t>
            </a:r>
            <a:r>
              <a:rPr lang="en-US" altLang="zh-CN" dirty="0"/>
              <a:t>-----</a:t>
            </a:r>
            <a:r>
              <a:rPr lang="zh-CN" altLang="en-US" dirty="0"/>
              <a:t>选择想要评价的商家</a:t>
            </a:r>
            <a:r>
              <a:rPr lang="en-US" altLang="zh-CN" dirty="0"/>
              <a:t>-----</a:t>
            </a:r>
            <a:r>
              <a:rPr lang="zh-CN" altLang="en-US" dirty="0"/>
              <a:t>进行评价</a:t>
            </a:r>
            <a:r>
              <a:rPr lang="en-US" altLang="zh-CN" dirty="0"/>
              <a:t>-----</a:t>
            </a:r>
            <a:r>
              <a:rPr lang="zh-CN" altLang="en-US" dirty="0"/>
              <a:t>评价成功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D5289A-1857-FAA4-1B6F-5B59FAA5F121}"/>
              </a:ext>
            </a:extLst>
          </p:cNvPr>
          <p:cNvSpPr txBox="1"/>
          <p:nvPr/>
        </p:nvSpPr>
        <p:spPr>
          <a:xfrm>
            <a:off x="1261397" y="3789215"/>
            <a:ext cx="92990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非正常业务流 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顾客登录系统</a:t>
            </a:r>
            <a:r>
              <a:rPr lang="en-US" altLang="zh-CN" dirty="0"/>
              <a:t>-----</a:t>
            </a:r>
            <a:r>
              <a:rPr lang="zh-CN" altLang="en-US" dirty="0"/>
              <a:t>查看商家信息列表</a:t>
            </a:r>
            <a:r>
              <a:rPr lang="en-US" altLang="zh-CN" dirty="0"/>
              <a:t>-----</a:t>
            </a:r>
            <a:r>
              <a:rPr lang="zh-CN" altLang="en-US" dirty="0"/>
              <a:t>选择想要查看的商家</a:t>
            </a:r>
            <a:r>
              <a:rPr lang="en-US" altLang="zh-CN" dirty="0"/>
              <a:t>-----</a:t>
            </a:r>
            <a:r>
              <a:rPr lang="zh-CN" altLang="en-US" dirty="0"/>
              <a:t>查看商家食品列表</a:t>
            </a:r>
            <a:r>
              <a:rPr lang="en-US" altLang="zh-CN" dirty="0"/>
              <a:t>-----</a:t>
            </a:r>
            <a:r>
              <a:rPr lang="zh-CN" altLang="en-US" dirty="0"/>
              <a:t>未选择食品就进行预定下单</a:t>
            </a:r>
            <a:r>
              <a:rPr lang="en-US" altLang="zh-CN" dirty="0"/>
              <a:t>-----</a:t>
            </a:r>
            <a:r>
              <a:rPr lang="zh-CN" altLang="en-US" dirty="0"/>
              <a:t>提示购物车为空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顾客登录系统</a:t>
            </a:r>
            <a:r>
              <a:rPr lang="en-US" altLang="zh-CN" dirty="0"/>
              <a:t>-----</a:t>
            </a:r>
            <a:r>
              <a:rPr lang="zh-CN" altLang="en-US" dirty="0"/>
              <a:t>查看订单列表</a:t>
            </a:r>
            <a:r>
              <a:rPr lang="en-US" altLang="zh-CN" dirty="0"/>
              <a:t>-----</a:t>
            </a:r>
            <a:r>
              <a:rPr lang="zh-CN" altLang="en-US" dirty="0"/>
              <a:t>选择想要评价的商家</a:t>
            </a:r>
            <a:r>
              <a:rPr lang="en-US" altLang="zh-CN" dirty="0"/>
              <a:t>-----</a:t>
            </a:r>
            <a:r>
              <a:rPr lang="zh-CN" altLang="en-US" dirty="0"/>
              <a:t>未输入评论就进行评价</a:t>
            </a:r>
            <a:r>
              <a:rPr lang="en-US" altLang="zh-CN" dirty="0"/>
              <a:t>-----</a:t>
            </a:r>
            <a:r>
              <a:rPr lang="zh-CN" altLang="en-US" dirty="0"/>
              <a:t>提示评价不能为空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9316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" name="îŝḻïḍe">
            <a:extLst>
              <a:ext uri="{FF2B5EF4-FFF2-40B4-BE49-F238E27FC236}">
                <a16:creationId xmlns:a16="http://schemas.microsoft.com/office/drawing/2014/main" id="{58AFE32B-F91C-8A74-E3B9-FB9DB5E48C34}"/>
              </a:ext>
            </a:extLst>
          </p:cNvPr>
          <p:cNvSpPr txBox="1"/>
          <p:nvPr/>
        </p:nvSpPr>
        <p:spPr>
          <a:xfrm>
            <a:off x="1631351" y="2479295"/>
            <a:ext cx="2617919" cy="163449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顾客登录系统</a:t>
            </a:r>
            <a:endParaRPr lang="en-US" altLang="zh-CN" dirty="0"/>
          </a:p>
          <a:p>
            <a:r>
              <a:rPr lang="zh-CN" altLang="en-US" dirty="0"/>
              <a:t>查看订单列表</a:t>
            </a:r>
            <a:endParaRPr lang="en-US" altLang="zh-CN" dirty="0"/>
          </a:p>
          <a:p>
            <a:r>
              <a:rPr lang="zh-CN" altLang="en-US" dirty="0"/>
              <a:t>选择想要评价的商家</a:t>
            </a:r>
            <a:endParaRPr lang="en-US" altLang="zh-CN" dirty="0"/>
          </a:p>
          <a:p>
            <a:r>
              <a:rPr lang="zh-CN" altLang="en-US" dirty="0"/>
              <a:t>进行评价</a:t>
            </a:r>
            <a:endParaRPr lang="en-US" altLang="zh-CN" dirty="0"/>
          </a:p>
          <a:p>
            <a:r>
              <a:rPr lang="zh-CN" altLang="en-US" dirty="0"/>
              <a:t>评价成功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C09367-A45B-E64C-0298-0DF58D9A8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401" y="704599"/>
            <a:ext cx="3959858" cy="57524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3712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测试报告</a:t>
            </a:r>
            <a:r>
              <a:rPr lang="zh-CN" altLang="en-US" dirty="0"/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75D0CA-D391-2C72-7745-6F700D6D8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35" y="1461003"/>
            <a:ext cx="10139082" cy="47104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6622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平时作业</a:t>
            </a:r>
            <a:r>
              <a:rPr lang="zh-CN" altLang="en-US" dirty="0"/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DCA429A-3EA2-4972-BA15-ECE9B0BB2CCC}"/>
              </a:ext>
            </a:extLst>
          </p:cNvPr>
          <p:cNvSpPr txBox="1"/>
          <p:nvPr/>
        </p:nvSpPr>
        <p:spPr>
          <a:xfrm>
            <a:off x="4187825" y="2213813"/>
            <a:ext cx="1826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04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73BE29D-8877-41C0-89E8-2789D610995F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 210">
              <a:extLst>
                <a:ext uri="{FF2B5EF4-FFF2-40B4-BE49-F238E27FC236}">
                  <a16:creationId xmlns:a16="http://schemas.microsoft.com/office/drawing/2014/main" id="{04EF2F49-0646-47AC-B071-67F423816B0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11">
              <a:extLst>
                <a:ext uri="{FF2B5EF4-FFF2-40B4-BE49-F238E27FC236}">
                  <a16:creationId xmlns:a16="http://schemas.microsoft.com/office/drawing/2014/main" id="{A205D6B3-50EB-4F05-8233-DD2201DD9C71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12">
              <a:extLst>
                <a:ext uri="{FF2B5EF4-FFF2-40B4-BE49-F238E27FC236}">
                  <a16:creationId xmlns:a16="http://schemas.microsoft.com/office/drawing/2014/main" id="{D3B79DA8-1578-4F04-B349-E0F7D0FE4749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13">
              <a:extLst>
                <a:ext uri="{FF2B5EF4-FFF2-40B4-BE49-F238E27FC236}">
                  <a16:creationId xmlns:a16="http://schemas.microsoft.com/office/drawing/2014/main" id="{BFE4EB08-8945-41C0-810D-529A8D0D15D3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A942B26-CC0B-448A-A420-B51BE323ABE5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 118">
              <a:extLst>
                <a:ext uri="{FF2B5EF4-FFF2-40B4-BE49-F238E27FC236}">
                  <a16:creationId xmlns:a16="http://schemas.microsoft.com/office/drawing/2014/main" id="{939D50DA-6924-4A94-8824-53FC6A722959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119">
              <a:extLst>
                <a:ext uri="{FF2B5EF4-FFF2-40B4-BE49-F238E27FC236}">
                  <a16:creationId xmlns:a16="http://schemas.microsoft.com/office/drawing/2014/main" id="{E1547D16-9CCA-47BF-8FD1-865AD4C3525C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120">
              <a:extLst>
                <a:ext uri="{FF2B5EF4-FFF2-40B4-BE49-F238E27FC236}">
                  <a16:creationId xmlns:a16="http://schemas.microsoft.com/office/drawing/2014/main" id="{4F43EF98-B59B-47BA-9F53-F1A5E6B7E37C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121">
              <a:extLst>
                <a:ext uri="{FF2B5EF4-FFF2-40B4-BE49-F238E27FC236}">
                  <a16:creationId xmlns:a16="http://schemas.microsoft.com/office/drawing/2014/main" id="{E63E14C2-E6B0-4514-B58A-2D4A83FBE255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122">
              <a:extLst>
                <a:ext uri="{FF2B5EF4-FFF2-40B4-BE49-F238E27FC236}">
                  <a16:creationId xmlns:a16="http://schemas.microsoft.com/office/drawing/2014/main" id="{043C0E81-F54B-42C0-853B-A2D7B559430F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5013739-C69E-40CB-ABEB-E4FCD573ADB1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D265AB5-749B-43B7-8C00-138ED5E887BB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任意多边形 211">
            <a:extLst>
              <a:ext uri="{FF2B5EF4-FFF2-40B4-BE49-F238E27FC236}">
                <a16:creationId xmlns:a16="http://schemas.microsoft.com/office/drawing/2014/main" id="{7E70A723-3187-438F-B63E-58DB724992FE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64507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项目</a:t>
            </a:r>
            <a:r>
              <a:rPr lang="zh-CN" altLang="en-US" dirty="0"/>
              <a:t>演示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DCA429A-3EA2-4972-BA15-ECE9B0BB2CCC}"/>
              </a:ext>
            </a:extLst>
          </p:cNvPr>
          <p:cNvSpPr txBox="1"/>
          <p:nvPr/>
        </p:nvSpPr>
        <p:spPr>
          <a:xfrm>
            <a:off x="4187825" y="2213813"/>
            <a:ext cx="1826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05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73BE29D-8877-41C0-89E8-2789D610995F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 210">
              <a:extLst>
                <a:ext uri="{FF2B5EF4-FFF2-40B4-BE49-F238E27FC236}">
                  <a16:creationId xmlns:a16="http://schemas.microsoft.com/office/drawing/2014/main" id="{04EF2F49-0646-47AC-B071-67F423816B0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11">
              <a:extLst>
                <a:ext uri="{FF2B5EF4-FFF2-40B4-BE49-F238E27FC236}">
                  <a16:creationId xmlns:a16="http://schemas.microsoft.com/office/drawing/2014/main" id="{A205D6B3-50EB-4F05-8233-DD2201DD9C71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12">
              <a:extLst>
                <a:ext uri="{FF2B5EF4-FFF2-40B4-BE49-F238E27FC236}">
                  <a16:creationId xmlns:a16="http://schemas.microsoft.com/office/drawing/2014/main" id="{D3B79DA8-1578-4F04-B349-E0F7D0FE4749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13">
              <a:extLst>
                <a:ext uri="{FF2B5EF4-FFF2-40B4-BE49-F238E27FC236}">
                  <a16:creationId xmlns:a16="http://schemas.microsoft.com/office/drawing/2014/main" id="{BFE4EB08-8945-41C0-810D-529A8D0D15D3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A942B26-CC0B-448A-A420-B51BE323ABE5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 118">
              <a:extLst>
                <a:ext uri="{FF2B5EF4-FFF2-40B4-BE49-F238E27FC236}">
                  <a16:creationId xmlns:a16="http://schemas.microsoft.com/office/drawing/2014/main" id="{939D50DA-6924-4A94-8824-53FC6A722959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119">
              <a:extLst>
                <a:ext uri="{FF2B5EF4-FFF2-40B4-BE49-F238E27FC236}">
                  <a16:creationId xmlns:a16="http://schemas.microsoft.com/office/drawing/2014/main" id="{E1547D16-9CCA-47BF-8FD1-865AD4C3525C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120">
              <a:extLst>
                <a:ext uri="{FF2B5EF4-FFF2-40B4-BE49-F238E27FC236}">
                  <a16:creationId xmlns:a16="http://schemas.microsoft.com/office/drawing/2014/main" id="{4F43EF98-B59B-47BA-9F53-F1A5E6B7E37C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121">
              <a:extLst>
                <a:ext uri="{FF2B5EF4-FFF2-40B4-BE49-F238E27FC236}">
                  <a16:creationId xmlns:a16="http://schemas.microsoft.com/office/drawing/2014/main" id="{E63E14C2-E6B0-4514-B58A-2D4A83FBE255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122">
              <a:extLst>
                <a:ext uri="{FF2B5EF4-FFF2-40B4-BE49-F238E27FC236}">
                  <a16:creationId xmlns:a16="http://schemas.microsoft.com/office/drawing/2014/main" id="{043C0E81-F54B-42C0-853B-A2D7B559430F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5013739-C69E-40CB-ABEB-E4FCD573ADB1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D265AB5-749B-43B7-8C00-138ED5E887BB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任意多边形 211">
            <a:extLst>
              <a:ext uri="{FF2B5EF4-FFF2-40B4-BE49-F238E27FC236}">
                <a16:creationId xmlns:a16="http://schemas.microsoft.com/office/drawing/2014/main" id="{7E70A723-3187-438F-B63E-58DB724992FE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797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E970F5C-F6D6-43DB-85A5-11A0EB3481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6167" y="1921773"/>
            <a:ext cx="4848228" cy="2096984"/>
          </a:xfrm>
        </p:spPr>
        <p:txBody>
          <a:bodyPr/>
          <a:lstStyle/>
          <a:p>
            <a:r>
              <a:rPr lang="zh-CN" altLang="en-US" dirty="0"/>
              <a:t>感谢观看！</a:t>
            </a:r>
            <a:endParaRPr lang="en-US" altLang="zh-CN" dirty="0"/>
          </a:p>
          <a:p>
            <a:r>
              <a:rPr lang="zh-CN" altLang="en-US" sz="4000" dirty="0"/>
              <a:t>请老师批评指正</a:t>
            </a:r>
            <a:endParaRPr lang="en-US" altLang="zh-CN" sz="4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569094-6C51-4960-BF93-3753215207D5}"/>
              </a:ext>
            </a:extLst>
          </p:cNvPr>
          <p:cNvSpPr txBox="1"/>
          <p:nvPr/>
        </p:nvSpPr>
        <p:spPr>
          <a:xfrm>
            <a:off x="660400" y="60047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LOGO H</a:t>
            </a:r>
            <a:r>
              <a:rPr lang="en-US" altLang="zh-CN" sz="133" b="1" dirty="0"/>
              <a:t> </a:t>
            </a:r>
            <a:r>
              <a:rPr lang="en-US" altLang="zh-CN" b="1" dirty="0"/>
              <a:t>ERE</a:t>
            </a:r>
            <a:endParaRPr lang="zh-CN" altLang="en-US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94AA6B-D25F-4A01-AACB-F8FA62E5AAFB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10" name="任意多边形 210">
              <a:extLst>
                <a:ext uri="{FF2B5EF4-FFF2-40B4-BE49-F238E27FC236}">
                  <a16:creationId xmlns:a16="http://schemas.microsoft.com/office/drawing/2014/main" id="{40D69B99-4BD9-46C4-9A87-6A31B8093F75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任意多边形 211">
              <a:extLst>
                <a:ext uri="{FF2B5EF4-FFF2-40B4-BE49-F238E27FC236}">
                  <a16:creationId xmlns:a16="http://schemas.microsoft.com/office/drawing/2014/main" id="{9F65C0DD-90F1-4BC7-A2E1-FF20BB03E6FA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任意多边形 212">
              <a:extLst>
                <a:ext uri="{FF2B5EF4-FFF2-40B4-BE49-F238E27FC236}">
                  <a16:creationId xmlns:a16="http://schemas.microsoft.com/office/drawing/2014/main" id="{C3C60DB3-CDA2-49E5-BBA0-7F0F5CCDA895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 213">
              <a:extLst>
                <a:ext uri="{FF2B5EF4-FFF2-40B4-BE49-F238E27FC236}">
                  <a16:creationId xmlns:a16="http://schemas.microsoft.com/office/drawing/2014/main" id="{B7B60BD8-1EFD-4DA2-AF71-A95CCD390D79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08B1558-4951-4B41-80FB-ACF64CB134F0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15" name="任意多边形 118">
              <a:extLst>
                <a:ext uri="{FF2B5EF4-FFF2-40B4-BE49-F238E27FC236}">
                  <a16:creationId xmlns:a16="http://schemas.microsoft.com/office/drawing/2014/main" id="{8891791B-0B60-4ACF-9E72-38FD4CE2D8A1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任意多边形 119">
              <a:extLst>
                <a:ext uri="{FF2B5EF4-FFF2-40B4-BE49-F238E27FC236}">
                  <a16:creationId xmlns:a16="http://schemas.microsoft.com/office/drawing/2014/main" id="{0053B337-6F8D-4FFD-A3EF-203EA5F54424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任意多边形 120">
              <a:extLst>
                <a:ext uri="{FF2B5EF4-FFF2-40B4-BE49-F238E27FC236}">
                  <a16:creationId xmlns:a16="http://schemas.microsoft.com/office/drawing/2014/main" id="{F824EB5B-3E6D-4D57-A873-0F1397C1ADF0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任意多边形 121">
              <a:extLst>
                <a:ext uri="{FF2B5EF4-FFF2-40B4-BE49-F238E27FC236}">
                  <a16:creationId xmlns:a16="http://schemas.microsoft.com/office/drawing/2014/main" id="{50B16903-1CE6-43C0-A0ED-2B4A66E10362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任意多边形 122">
              <a:extLst>
                <a:ext uri="{FF2B5EF4-FFF2-40B4-BE49-F238E27FC236}">
                  <a16:creationId xmlns:a16="http://schemas.microsoft.com/office/drawing/2014/main" id="{1D22C2AC-74A7-4A99-A325-C96C5B201010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B9F839C-D4A2-40F8-8580-D2A23F4CD098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D17507-0240-4537-9B3B-AEDE7BA1F2F5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任意多边形 211">
            <a:extLst>
              <a:ext uri="{FF2B5EF4-FFF2-40B4-BE49-F238E27FC236}">
                <a16:creationId xmlns:a16="http://schemas.microsoft.com/office/drawing/2014/main" id="{AD9945C3-796C-4795-BBE0-30355D48264B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793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单元测试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DCA429A-3EA2-4972-BA15-ECE9B0BB2CCC}"/>
              </a:ext>
            </a:extLst>
          </p:cNvPr>
          <p:cNvSpPr txBox="1"/>
          <p:nvPr/>
        </p:nvSpPr>
        <p:spPr>
          <a:xfrm>
            <a:off x="4187825" y="2213813"/>
            <a:ext cx="223651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01.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73BE29D-8877-41C0-89E8-2789D610995F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 210">
              <a:extLst>
                <a:ext uri="{FF2B5EF4-FFF2-40B4-BE49-F238E27FC236}">
                  <a16:creationId xmlns:a16="http://schemas.microsoft.com/office/drawing/2014/main" id="{04EF2F49-0646-47AC-B071-67F423816B0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11">
              <a:extLst>
                <a:ext uri="{FF2B5EF4-FFF2-40B4-BE49-F238E27FC236}">
                  <a16:creationId xmlns:a16="http://schemas.microsoft.com/office/drawing/2014/main" id="{A205D6B3-50EB-4F05-8233-DD2201DD9C71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12">
              <a:extLst>
                <a:ext uri="{FF2B5EF4-FFF2-40B4-BE49-F238E27FC236}">
                  <a16:creationId xmlns:a16="http://schemas.microsoft.com/office/drawing/2014/main" id="{D3B79DA8-1578-4F04-B349-E0F7D0FE4749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13">
              <a:extLst>
                <a:ext uri="{FF2B5EF4-FFF2-40B4-BE49-F238E27FC236}">
                  <a16:creationId xmlns:a16="http://schemas.microsoft.com/office/drawing/2014/main" id="{BFE4EB08-8945-41C0-810D-529A8D0D15D3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A942B26-CC0B-448A-A420-B51BE323ABE5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 118">
              <a:extLst>
                <a:ext uri="{FF2B5EF4-FFF2-40B4-BE49-F238E27FC236}">
                  <a16:creationId xmlns:a16="http://schemas.microsoft.com/office/drawing/2014/main" id="{939D50DA-6924-4A94-8824-53FC6A722959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119">
              <a:extLst>
                <a:ext uri="{FF2B5EF4-FFF2-40B4-BE49-F238E27FC236}">
                  <a16:creationId xmlns:a16="http://schemas.microsoft.com/office/drawing/2014/main" id="{E1547D16-9CCA-47BF-8FD1-865AD4C3525C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120">
              <a:extLst>
                <a:ext uri="{FF2B5EF4-FFF2-40B4-BE49-F238E27FC236}">
                  <a16:creationId xmlns:a16="http://schemas.microsoft.com/office/drawing/2014/main" id="{4F43EF98-B59B-47BA-9F53-F1A5E6B7E37C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121">
              <a:extLst>
                <a:ext uri="{FF2B5EF4-FFF2-40B4-BE49-F238E27FC236}">
                  <a16:creationId xmlns:a16="http://schemas.microsoft.com/office/drawing/2014/main" id="{E63E14C2-E6B0-4514-B58A-2D4A83FBE255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122">
              <a:extLst>
                <a:ext uri="{FF2B5EF4-FFF2-40B4-BE49-F238E27FC236}">
                  <a16:creationId xmlns:a16="http://schemas.microsoft.com/office/drawing/2014/main" id="{043C0E81-F54B-42C0-853B-A2D7B559430F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5013739-C69E-40CB-ABEB-E4FCD573ADB1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D265AB5-749B-43B7-8C00-138ED5E887BB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任意多边形 211">
            <a:extLst>
              <a:ext uri="{FF2B5EF4-FFF2-40B4-BE49-F238E27FC236}">
                <a16:creationId xmlns:a16="http://schemas.microsoft.com/office/drawing/2014/main" id="{7E70A723-3187-438F-B63E-58DB724992FE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E6CD0D-CBCA-192A-7D9E-C9D902A18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8287" y="4497677"/>
            <a:ext cx="4154491" cy="258532"/>
          </a:xfrm>
        </p:spPr>
        <p:txBody>
          <a:bodyPr/>
          <a:lstStyle/>
          <a:p>
            <a:r>
              <a:rPr lang="en-US" altLang="zh-CN" sz="1200" dirty="0"/>
              <a:t>Unit testing</a:t>
            </a:r>
            <a:endParaRPr lang="zh-CN" altLang="en-US" sz="12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6703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ṣľiḍè">
            <a:extLst>
              <a:ext uri="{FF2B5EF4-FFF2-40B4-BE49-F238E27FC236}">
                <a16:creationId xmlns:a16="http://schemas.microsoft.com/office/drawing/2014/main" id="{6E46C8CF-A7C9-400E-A726-4614D6589432}"/>
              </a:ext>
            </a:extLst>
          </p:cNvPr>
          <p:cNvSpPr txBox="1"/>
          <p:nvPr/>
        </p:nvSpPr>
        <p:spPr>
          <a:xfrm>
            <a:off x="8973669" y="1980252"/>
            <a:ext cx="1012426" cy="808913"/>
          </a:xfrm>
          <a:custGeom>
            <a:avLst/>
            <a:gdLst/>
            <a:ahLst/>
            <a:cxnLst/>
            <a:rect l="l" t="t" r="r" b="b"/>
            <a:pathLst>
              <a:path w="1012426" h="808913">
                <a:moveTo>
                  <a:pt x="771911" y="0"/>
                </a:moveTo>
                <a:cubicBezTo>
                  <a:pt x="844545" y="0"/>
                  <a:pt x="904160" y="28437"/>
                  <a:pt x="950755" y="85311"/>
                </a:cubicBezTo>
                <a:cubicBezTo>
                  <a:pt x="991869" y="135333"/>
                  <a:pt x="1012426" y="194948"/>
                  <a:pt x="1012426" y="264156"/>
                </a:cubicBezTo>
                <a:cubicBezTo>
                  <a:pt x="1012426" y="346383"/>
                  <a:pt x="991527" y="430153"/>
                  <a:pt x="949728" y="515464"/>
                </a:cubicBezTo>
                <a:cubicBezTo>
                  <a:pt x="907929" y="600775"/>
                  <a:pt x="849341" y="679062"/>
                  <a:pt x="773967" y="750326"/>
                </a:cubicBezTo>
                <a:cubicBezTo>
                  <a:pt x="732167" y="789384"/>
                  <a:pt x="693109" y="808913"/>
                  <a:pt x="656792" y="808913"/>
                </a:cubicBezTo>
                <a:cubicBezTo>
                  <a:pt x="632124" y="808913"/>
                  <a:pt x="610025" y="802232"/>
                  <a:pt x="590496" y="788870"/>
                </a:cubicBezTo>
                <a:cubicBezTo>
                  <a:pt x="570967" y="775508"/>
                  <a:pt x="561203" y="760262"/>
                  <a:pt x="561203" y="743131"/>
                </a:cubicBezTo>
                <a:cubicBezTo>
                  <a:pt x="561203" y="732853"/>
                  <a:pt x="567712" y="721204"/>
                  <a:pt x="580732" y="708185"/>
                </a:cubicBezTo>
                <a:cubicBezTo>
                  <a:pt x="625272" y="662274"/>
                  <a:pt x="656107" y="624587"/>
                  <a:pt x="673238" y="595122"/>
                </a:cubicBezTo>
                <a:cubicBezTo>
                  <a:pt x="690369" y="565657"/>
                  <a:pt x="698934" y="535507"/>
                  <a:pt x="698934" y="504671"/>
                </a:cubicBezTo>
                <a:cubicBezTo>
                  <a:pt x="698934" y="482744"/>
                  <a:pt x="687285" y="463215"/>
                  <a:pt x="663987" y="446084"/>
                </a:cubicBezTo>
                <a:cubicBezTo>
                  <a:pt x="620818" y="412508"/>
                  <a:pt x="590154" y="379788"/>
                  <a:pt x="571995" y="347925"/>
                </a:cubicBezTo>
                <a:cubicBezTo>
                  <a:pt x="553837" y="316062"/>
                  <a:pt x="544757" y="278546"/>
                  <a:pt x="544757" y="235376"/>
                </a:cubicBezTo>
                <a:cubicBezTo>
                  <a:pt x="544757" y="167539"/>
                  <a:pt x="565999" y="111521"/>
                  <a:pt x="608484" y="67324"/>
                </a:cubicBezTo>
                <a:cubicBezTo>
                  <a:pt x="650968" y="23126"/>
                  <a:pt x="705444" y="685"/>
                  <a:pt x="771911" y="0"/>
                </a:cubicBezTo>
                <a:close/>
                <a:moveTo>
                  <a:pt x="227153" y="0"/>
                </a:moveTo>
                <a:cubicBezTo>
                  <a:pt x="299788" y="0"/>
                  <a:pt x="359403" y="28437"/>
                  <a:pt x="405998" y="85311"/>
                </a:cubicBezTo>
                <a:cubicBezTo>
                  <a:pt x="447112" y="135333"/>
                  <a:pt x="467669" y="195290"/>
                  <a:pt x="467669" y="265184"/>
                </a:cubicBezTo>
                <a:cubicBezTo>
                  <a:pt x="467669" y="346726"/>
                  <a:pt x="446598" y="430153"/>
                  <a:pt x="404457" y="515464"/>
                </a:cubicBezTo>
                <a:cubicBezTo>
                  <a:pt x="362315" y="600775"/>
                  <a:pt x="303557" y="679062"/>
                  <a:pt x="228181" y="750326"/>
                </a:cubicBezTo>
                <a:cubicBezTo>
                  <a:pt x="186382" y="789384"/>
                  <a:pt x="147324" y="808913"/>
                  <a:pt x="111007" y="808913"/>
                </a:cubicBezTo>
                <a:cubicBezTo>
                  <a:pt x="86339" y="808913"/>
                  <a:pt x="64240" y="802232"/>
                  <a:pt x="44711" y="788870"/>
                </a:cubicBezTo>
                <a:cubicBezTo>
                  <a:pt x="25182" y="775508"/>
                  <a:pt x="15418" y="760262"/>
                  <a:pt x="15418" y="743131"/>
                </a:cubicBezTo>
                <a:cubicBezTo>
                  <a:pt x="15418" y="732853"/>
                  <a:pt x="22270" y="721204"/>
                  <a:pt x="35974" y="708185"/>
                </a:cubicBezTo>
                <a:cubicBezTo>
                  <a:pt x="79829" y="662959"/>
                  <a:pt x="110493" y="625443"/>
                  <a:pt x="127966" y="595636"/>
                </a:cubicBezTo>
                <a:cubicBezTo>
                  <a:pt x="145440" y="565828"/>
                  <a:pt x="154177" y="535507"/>
                  <a:pt x="154177" y="504671"/>
                </a:cubicBezTo>
                <a:cubicBezTo>
                  <a:pt x="154177" y="482744"/>
                  <a:pt x="142528" y="463215"/>
                  <a:pt x="119230" y="446084"/>
                </a:cubicBezTo>
                <a:cubicBezTo>
                  <a:pt x="76060" y="411823"/>
                  <a:pt x="45396" y="378932"/>
                  <a:pt x="27238" y="347411"/>
                </a:cubicBezTo>
                <a:cubicBezTo>
                  <a:pt x="9079" y="315891"/>
                  <a:pt x="0" y="278546"/>
                  <a:pt x="0" y="235376"/>
                </a:cubicBezTo>
                <a:cubicBezTo>
                  <a:pt x="0" y="167539"/>
                  <a:pt x="21242" y="111521"/>
                  <a:pt x="63726" y="67324"/>
                </a:cubicBezTo>
                <a:cubicBezTo>
                  <a:pt x="106210" y="23126"/>
                  <a:pt x="160686" y="685"/>
                  <a:pt x="227153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4" name="îṧḷïḋe">
            <a:extLst>
              <a:ext uri="{FF2B5EF4-FFF2-40B4-BE49-F238E27FC236}">
                <a16:creationId xmlns:a16="http://schemas.microsoft.com/office/drawing/2014/main" id="{3635626D-8ED8-4D84-A950-88CD5FCD2622}"/>
              </a:ext>
            </a:extLst>
          </p:cNvPr>
          <p:cNvSpPr txBox="1"/>
          <p:nvPr/>
        </p:nvSpPr>
        <p:spPr>
          <a:xfrm>
            <a:off x="4887706" y="2201316"/>
            <a:ext cx="6346302" cy="28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1.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保证所有的语句、分支被覆盖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</a:t>
            </a:r>
            <a:b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2.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参考等价类划分方法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</a:t>
            </a:r>
            <a:b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3.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参考边界值分析方法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</a:t>
            </a:r>
            <a:b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4.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参考使用错误猜测方法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</a:t>
            </a:r>
            <a:b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5.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测试脚本使用</a:t>
            </a:r>
            <a:r>
              <a:rPr lang="en-US" altLang="zh-CN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python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语言实现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 </a:t>
            </a:r>
            <a:endParaRPr lang="en-US" altLang="zh-CN" sz="1600" dirty="0">
              <a:solidFill>
                <a:srgbClr val="333333"/>
              </a:solidFill>
              <a:latin typeface="OpenSan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OpenSans"/>
                <a:ea typeface="PingFangSC" panose="020B0400000000000000" pitchFamily="34" charset="-122"/>
                <a:sym typeface="+mn-ea"/>
              </a:rPr>
              <a:t>6.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单元测试采用</a:t>
            </a:r>
            <a:r>
              <a:rPr lang="en-GB" altLang="zh-CN" sz="1600" dirty="0" err="1">
                <a:solidFill>
                  <a:srgbClr val="333333"/>
                </a:solidFill>
                <a:latin typeface="OpenSans"/>
                <a:sym typeface="+mn-ea"/>
              </a:rPr>
              <a:t>pylint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和</a:t>
            </a:r>
            <a:r>
              <a:rPr lang="en-US" altLang="en-GB" sz="1600" dirty="0" err="1">
                <a:solidFill>
                  <a:srgbClr val="333333"/>
                </a:solidFill>
                <a:latin typeface="OpenSans"/>
                <a:sym typeface="+mn-ea"/>
              </a:rPr>
              <a:t>pytest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测试工具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 </a:t>
            </a:r>
            <a:endParaRPr lang="en-US" altLang="zh-CN" sz="1600" dirty="0">
              <a:solidFill>
                <a:srgbClr val="333333"/>
              </a:solidFill>
              <a:latin typeface="OpenSan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OpenSans"/>
                <a:ea typeface="PingFangSC" panose="020B0400000000000000" pitchFamily="34" charset="-122"/>
                <a:sym typeface="+mn-ea"/>
              </a:rPr>
              <a:t>7.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某函数的缺陷被修正后必须回归与该函数相关的所有单元测试用例。</a:t>
            </a:r>
            <a:endParaRPr lang="zh-CN" altLang="en-US" sz="1600" dirty="0"/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A261B7C-EA6F-48F1-A84E-E99E4C39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测试方法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5D4CE6C-8EC0-43BC-9038-F1F74B3564A0}"/>
              </a:ext>
            </a:extLst>
          </p:cNvPr>
          <p:cNvGrpSpPr/>
          <p:nvPr/>
        </p:nvGrpSpPr>
        <p:grpSpPr>
          <a:xfrm>
            <a:off x="1121387" y="1490246"/>
            <a:ext cx="3187762" cy="3995328"/>
            <a:chOff x="4107655" y="1028700"/>
            <a:chExt cx="3333750" cy="41783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44E850D-0EFD-4419-B149-68C14605EF05}"/>
                </a:ext>
              </a:extLst>
            </p:cNvPr>
            <p:cNvSpPr/>
            <p:nvPr/>
          </p:nvSpPr>
          <p:spPr bwMode="auto">
            <a:xfrm flipH="1">
              <a:off x="7423942" y="1460500"/>
              <a:ext cx="17463" cy="135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A187496-92A9-4C15-927A-1A92281306E2}"/>
                </a:ext>
              </a:extLst>
            </p:cNvPr>
            <p:cNvSpPr/>
            <p:nvPr/>
          </p:nvSpPr>
          <p:spPr bwMode="auto">
            <a:xfrm flipH="1">
              <a:off x="7423942" y="2900363"/>
              <a:ext cx="17463" cy="19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任意多边形 231">
              <a:extLst>
                <a:ext uri="{FF2B5EF4-FFF2-40B4-BE49-F238E27FC236}">
                  <a16:creationId xmlns:a16="http://schemas.microsoft.com/office/drawing/2014/main" id="{5C74208A-6DAE-41F2-B050-A5A4CE15B161}"/>
                </a:ext>
              </a:extLst>
            </p:cNvPr>
            <p:cNvSpPr/>
            <p:nvPr/>
          </p:nvSpPr>
          <p:spPr bwMode="auto">
            <a:xfrm flipH="1">
              <a:off x="4107655" y="2624138"/>
              <a:ext cx="195263" cy="906463"/>
            </a:xfrm>
            <a:custGeom>
              <a:avLst/>
              <a:gdLst>
                <a:gd name="T0" fmla="*/ 36 w 44"/>
                <a:gd name="T1" fmla="*/ 204 h 204"/>
                <a:gd name="T2" fmla="*/ 40 w 44"/>
                <a:gd name="T3" fmla="*/ 204 h 204"/>
                <a:gd name="T4" fmla="*/ 40 w 44"/>
                <a:gd name="T5" fmla="*/ 63 h 204"/>
                <a:gd name="T6" fmla="*/ 2 w 44"/>
                <a:gd name="T7" fmla="*/ 0 h 204"/>
                <a:gd name="T8" fmla="*/ 0 w 44"/>
                <a:gd name="T9" fmla="*/ 5 h 204"/>
                <a:gd name="T10" fmla="*/ 36 w 44"/>
                <a:gd name="T11" fmla="*/ 63 h 204"/>
                <a:gd name="T12" fmla="*/ 36 w 44"/>
                <a:gd name="T1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04">
                  <a:moveTo>
                    <a:pt x="36" y="204"/>
                  </a:moveTo>
                  <a:cubicBezTo>
                    <a:pt x="40" y="204"/>
                    <a:pt x="40" y="204"/>
                    <a:pt x="40" y="204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4" y="19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9" y="22"/>
                    <a:pt x="36" y="61"/>
                    <a:pt x="36" y="63"/>
                  </a:cubicBezTo>
                  <a:lnTo>
                    <a:pt x="36" y="2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任意多边形 233">
              <a:extLst>
                <a:ext uri="{FF2B5EF4-FFF2-40B4-BE49-F238E27FC236}">
                  <a16:creationId xmlns:a16="http://schemas.microsoft.com/office/drawing/2014/main" id="{55C53F99-6D00-42C9-B8A7-8263B0F34ACE}"/>
                </a:ext>
              </a:extLst>
            </p:cNvPr>
            <p:cNvSpPr/>
            <p:nvPr/>
          </p:nvSpPr>
          <p:spPr bwMode="auto">
            <a:xfrm flipH="1">
              <a:off x="4769643" y="3851275"/>
              <a:ext cx="2019300" cy="1173163"/>
            </a:xfrm>
            <a:custGeom>
              <a:avLst/>
              <a:gdLst>
                <a:gd name="T0" fmla="*/ 3 w 455"/>
                <a:gd name="T1" fmla="*/ 62 h 264"/>
                <a:gd name="T2" fmla="*/ 29 w 455"/>
                <a:gd name="T3" fmla="*/ 62 h 264"/>
                <a:gd name="T4" fmla="*/ 30 w 455"/>
                <a:gd name="T5" fmla="*/ 62 h 264"/>
                <a:gd name="T6" fmla="*/ 130 w 455"/>
                <a:gd name="T7" fmla="*/ 4 h 264"/>
                <a:gd name="T8" fmla="*/ 151 w 455"/>
                <a:gd name="T9" fmla="*/ 3 h 264"/>
                <a:gd name="T10" fmla="*/ 377 w 455"/>
                <a:gd name="T11" fmla="*/ 134 h 264"/>
                <a:gd name="T12" fmla="*/ 377 w 455"/>
                <a:gd name="T13" fmla="*/ 134 h 264"/>
                <a:gd name="T14" fmla="*/ 452 w 455"/>
                <a:gd name="T15" fmla="*/ 159 h 264"/>
                <a:gd name="T16" fmla="*/ 454 w 455"/>
                <a:gd name="T17" fmla="*/ 162 h 264"/>
                <a:gd name="T18" fmla="*/ 454 w 455"/>
                <a:gd name="T19" fmla="*/ 181 h 264"/>
                <a:gd name="T20" fmla="*/ 449 w 455"/>
                <a:gd name="T21" fmla="*/ 188 h 264"/>
                <a:gd name="T22" fmla="*/ 325 w 455"/>
                <a:gd name="T23" fmla="*/ 260 h 264"/>
                <a:gd name="T24" fmla="*/ 304 w 455"/>
                <a:gd name="T25" fmla="*/ 261 h 264"/>
                <a:gd name="T26" fmla="*/ 4 w 455"/>
                <a:gd name="T27" fmla="*/ 88 h 264"/>
                <a:gd name="T28" fmla="*/ 0 w 455"/>
                <a:gd name="T29" fmla="*/ 83 h 264"/>
                <a:gd name="T30" fmla="*/ 0 w 455"/>
                <a:gd name="T31" fmla="*/ 64 h 264"/>
                <a:gd name="T32" fmla="*/ 3 w 455"/>
                <a:gd name="T33" fmla="*/ 6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5" h="264">
                  <a:moveTo>
                    <a:pt x="3" y="62"/>
                  </a:moveTo>
                  <a:cubicBezTo>
                    <a:pt x="29" y="62"/>
                    <a:pt x="29" y="62"/>
                    <a:pt x="29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6" y="1"/>
                    <a:pt x="145" y="0"/>
                    <a:pt x="151" y="3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3" y="160"/>
                    <a:pt x="454" y="161"/>
                    <a:pt x="454" y="162"/>
                  </a:cubicBezTo>
                  <a:cubicBezTo>
                    <a:pt x="454" y="181"/>
                    <a:pt x="454" y="181"/>
                    <a:pt x="454" y="181"/>
                  </a:cubicBezTo>
                  <a:cubicBezTo>
                    <a:pt x="455" y="183"/>
                    <a:pt x="453" y="186"/>
                    <a:pt x="449" y="188"/>
                  </a:cubicBezTo>
                  <a:cubicBezTo>
                    <a:pt x="325" y="260"/>
                    <a:pt x="325" y="260"/>
                    <a:pt x="325" y="260"/>
                  </a:cubicBezTo>
                  <a:cubicBezTo>
                    <a:pt x="318" y="264"/>
                    <a:pt x="309" y="264"/>
                    <a:pt x="304" y="261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2" y="87"/>
                    <a:pt x="0" y="85"/>
                    <a:pt x="0" y="8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2" y="62"/>
                    <a:pt x="3" y="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任意多边形 234">
              <a:extLst>
                <a:ext uri="{FF2B5EF4-FFF2-40B4-BE49-F238E27FC236}">
                  <a16:creationId xmlns:a16="http://schemas.microsoft.com/office/drawing/2014/main" id="{B691B3E8-84F5-4FA2-B70E-B4D696091954}"/>
                </a:ext>
              </a:extLst>
            </p:cNvPr>
            <p:cNvSpPr/>
            <p:nvPr/>
          </p:nvSpPr>
          <p:spPr bwMode="auto">
            <a:xfrm flipH="1">
              <a:off x="4760118" y="3841750"/>
              <a:ext cx="2038350" cy="1190625"/>
            </a:xfrm>
            <a:custGeom>
              <a:avLst/>
              <a:gdLst>
                <a:gd name="T0" fmla="*/ 305 w 459"/>
                <a:gd name="T1" fmla="*/ 265 h 268"/>
                <a:gd name="T2" fmla="*/ 5 w 459"/>
                <a:gd name="T3" fmla="*/ 92 h 268"/>
                <a:gd name="T4" fmla="*/ 0 w 459"/>
                <a:gd name="T5" fmla="*/ 85 h 268"/>
                <a:gd name="T6" fmla="*/ 0 w 459"/>
                <a:gd name="T7" fmla="*/ 66 h 268"/>
                <a:gd name="T8" fmla="*/ 2 w 459"/>
                <a:gd name="T9" fmla="*/ 63 h 268"/>
                <a:gd name="T10" fmla="*/ 5 w 459"/>
                <a:gd name="T11" fmla="*/ 61 h 268"/>
                <a:gd name="T12" fmla="*/ 31 w 459"/>
                <a:gd name="T13" fmla="*/ 62 h 268"/>
                <a:gd name="T14" fmla="*/ 131 w 459"/>
                <a:gd name="T15" fmla="*/ 4 h 268"/>
                <a:gd name="T16" fmla="*/ 154 w 459"/>
                <a:gd name="T17" fmla="*/ 3 h 268"/>
                <a:gd name="T18" fmla="*/ 380 w 459"/>
                <a:gd name="T19" fmla="*/ 134 h 268"/>
                <a:gd name="T20" fmla="*/ 455 w 459"/>
                <a:gd name="T21" fmla="*/ 159 h 268"/>
                <a:gd name="T22" fmla="*/ 458 w 459"/>
                <a:gd name="T23" fmla="*/ 164 h 268"/>
                <a:gd name="T24" fmla="*/ 458 w 459"/>
                <a:gd name="T25" fmla="*/ 182 h 268"/>
                <a:gd name="T26" fmla="*/ 452 w 459"/>
                <a:gd name="T27" fmla="*/ 193 h 268"/>
                <a:gd name="T28" fmla="*/ 328 w 459"/>
                <a:gd name="T29" fmla="*/ 264 h 268"/>
                <a:gd name="T30" fmla="*/ 315 w 459"/>
                <a:gd name="T31" fmla="*/ 268 h 268"/>
                <a:gd name="T32" fmla="*/ 305 w 459"/>
                <a:gd name="T33" fmla="*/ 265 h 268"/>
                <a:gd name="T34" fmla="*/ 133 w 459"/>
                <a:gd name="T35" fmla="*/ 8 h 268"/>
                <a:gd name="T36" fmla="*/ 34 w 459"/>
                <a:gd name="T37" fmla="*/ 66 h 268"/>
                <a:gd name="T38" fmla="*/ 31 w 459"/>
                <a:gd name="T39" fmla="*/ 67 h 268"/>
                <a:gd name="T40" fmla="*/ 5 w 459"/>
                <a:gd name="T41" fmla="*/ 66 h 268"/>
                <a:gd name="T42" fmla="*/ 5 w 459"/>
                <a:gd name="T43" fmla="*/ 64 h 268"/>
                <a:gd name="T44" fmla="*/ 5 w 459"/>
                <a:gd name="T45" fmla="*/ 85 h 268"/>
                <a:gd name="T46" fmla="*/ 7 w 459"/>
                <a:gd name="T47" fmla="*/ 88 h 268"/>
                <a:gd name="T48" fmla="*/ 307 w 459"/>
                <a:gd name="T49" fmla="*/ 261 h 268"/>
                <a:gd name="T50" fmla="*/ 325 w 459"/>
                <a:gd name="T51" fmla="*/ 260 h 268"/>
                <a:gd name="T52" fmla="*/ 450 w 459"/>
                <a:gd name="T53" fmla="*/ 188 h 268"/>
                <a:gd name="T54" fmla="*/ 454 w 459"/>
                <a:gd name="T55" fmla="*/ 183 h 268"/>
                <a:gd name="T56" fmla="*/ 454 w 459"/>
                <a:gd name="T57" fmla="*/ 164 h 268"/>
                <a:gd name="T58" fmla="*/ 379 w 459"/>
                <a:gd name="T59" fmla="*/ 138 h 268"/>
                <a:gd name="T60" fmla="*/ 378 w 459"/>
                <a:gd name="T61" fmla="*/ 138 h 268"/>
                <a:gd name="T62" fmla="*/ 152 w 459"/>
                <a:gd name="T63" fmla="*/ 7 h 268"/>
                <a:gd name="T64" fmla="*/ 144 w 459"/>
                <a:gd name="T65" fmla="*/ 6 h 268"/>
                <a:gd name="T66" fmla="*/ 133 w 459"/>
                <a:gd name="T67" fmla="*/ 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9" h="268">
                  <a:moveTo>
                    <a:pt x="305" y="265"/>
                  </a:moveTo>
                  <a:cubicBezTo>
                    <a:pt x="5" y="92"/>
                    <a:pt x="5" y="92"/>
                    <a:pt x="5" y="92"/>
                  </a:cubicBezTo>
                  <a:cubicBezTo>
                    <a:pt x="2" y="90"/>
                    <a:pt x="0" y="88"/>
                    <a:pt x="0" y="8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1" y="64"/>
                    <a:pt x="2" y="63"/>
                  </a:cubicBezTo>
                  <a:cubicBezTo>
                    <a:pt x="2" y="62"/>
                    <a:pt x="4" y="61"/>
                    <a:pt x="5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8" y="0"/>
                    <a:pt x="148" y="0"/>
                    <a:pt x="154" y="3"/>
                  </a:cubicBezTo>
                  <a:cubicBezTo>
                    <a:pt x="380" y="134"/>
                    <a:pt x="380" y="134"/>
                    <a:pt x="380" y="134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7" y="160"/>
                    <a:pt x="458" y="162"/>
                    <a:pt x="458" y="164"/>
                  </a:cubicBezTo>
                  <a:cubicBezTo>
                    <a:pt x="458" y="182"/>
                    <a:pt x="458" y="182"/>
                    <a:pt x="458" y="182"/>
                  </a:cubicBezTo>
                  <a:cubicBezTo>
                    <a:pt x="459" y="186"/>
                    <a:pt x="457" y="190"/>
                    <a:pt x="452" y="193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5"/>
                  </a:cubicBezTo>
                  <a:close/>
                  <a:moveTo>
                    <a:pt x="133" y="8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3" y="66"/>
                    <a:pt x="32" y="67"/>
                    <a:pt x="31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6"/>
                    <a:pt x="6" y="87"/>
                    <a:pt x="7" y="88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12" y="264"/>
                    <a:pt x="320" y="263"/>
                    <a:pt x="325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3" y="187"/>
                    <a:pt x="454" y="185"/>
                    <a:pt x="454" y="183"/>
                  </a:cubicBezTo>
                  <a:cubicBezTo>
                    <a:pt x="454" y="164"/>
                    <a:pt x="454" y="164"/>
                    <a:pt x="454" y="164"/>
                  </a:cubicBezTo>
                  <a:cubicBezTo>
                    <a:pt x="379" y="138"/>
                    <a:pt x="379" y="138"/>
                    <a:pt x="379" y="138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49" y="6"/>
                    <a:pt x="147" y="6"/>
                    <a:pt x="144" y="6"/>
                  </a:cubicBezTo>
                  <a:cubicBezTo>
                    <a:pt x="140" y="6"/>
                    <a:pt x="136" y="7"/>
                    <a:pt x="13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任意多边形 235">
              <a:extLst>
                <a:ext uri="{FF2B5EF4-FFF2-40B4-BE49-F238E27FC236}">
                  <a16:creationId xmlns:a16="http://schemas.microsoft.com/office/drawing/2014/main" id="{8EA4EE13-BC73-40D5-AAF6-7CFB0DF9D108}"/>
                </a:ext>
              </a:extLst>
            </p:cNvPr>
            <p:cNvSpPr/>
            <p:nvPr/>
          </p:nvSpPr>
          <p:spPr bwMode="auto">
            <a:xfrm flipH="1">
              <a:off x="4764880" y="3762375"/>
              <a:ext cx="2028825" cy="1173163"/>
            </a:xfrm>
            <a:custGeom>
              <a:avLst/>
              <a:gdLst>
                <a:gd name="T0" fmla="*/ 5 w 457"/>
                <a:gd name="T1" fmla="*/ 87 h 264"/>
                <a:gd name="T2" fmla="*/ 305 w 457"/>
                <a:gd name="T3" fmla="*/ 261 h 264"/>
                <a:gd name="T4" fmla="*/ 326 w 457"/>
                <a:gd name="T5" fmla="*/ 260 h 264"/>
                <a:gd name="T6" fmla="*/ 450 w 457"/>
                <a:gd name="T7" fmla="*/ 188 h 264"/>
                <a:gd name="T8" fmla="*/ 452 w 457"/>
                <a:gd name="T9" fmla="*/ 176 h 264"/>
                <a:gd name="T10" fmla="*/ 152 w 457"/>
                <a:gd name="T11" fmla="*/ 3 h 264"/>
                <a:gd name="T12" fmla="*/ 131 w 457"/>
                <a:gd name="T13" fmla="*/ 4 h 264"/>
                <a:gd name="T14" fmla="*/ 6 w 457"/>
                <a:gd name="T15" fmla="*/ 76 h 264"/>
                <a:gd name="T16" fmla="*/ 5 w 457"/>
                <a:gd name="T17" fmla="*/ 8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7" h="264">
                  <a:moveTo>
                    <a:pt x="5" y="87"/>
                  </a:moveTo>
                  <a:cubicBezTo>
                    <a:pt x="305" y="261"/>
                    <a:pt x="305" y="261"/>
                    <a:pt x="305" y="261"/>
                  </a:cubicBezTo>
                  <a:cubicBezTo>
                    <a:pt x="310" y="264"/>
                    <a:pt x="319" y="263"/>
                    <a:pt x="326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6" y="184"/>
                    <a:pt x="457" y="179"/>
                    <a:pt x="452" y="176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46" y="0"/>
                    <a:pt x="137" y="0"/>
                    <a:pt x="131" y="4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0" y="79"/>
                    <a:pt x="0" y="84"/>
                    <a:pt x="5" y="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任意多边形 236">
              <a:extLst>
                <a:ext uri="{FF2B5EF4-FFF2-40B4-BE49-F238E27FC236}">
                  <a16:creationId xmlns:a16="http://schemas.microsoft.com/office/drawing/2014/main" id="{B0000E73-05BF-4A44-ACC8-BD43E8E848D6}"/>
                </a:ext>
              </a:extLst>
            </p:cNvPr>
            <p:cNvSpPr/>
            <p:nvPr/>
          </p:nvSpPr>
          <p:spPr bwMode="auto">
            <a:xfrm flipH="1">
              <a:off x="4760118" y="3748088"/>
              <a:ext cx="2038350" cy="1192213"/>
            </a:xfrm>
            <a:custGeom>
              <a:avLst/>
              <a:gdLst>
                <a:gd name="T0" fmla="*/ 305 w 459"/>
                <a:gd name="T1" fmla="*/ 266 h 268"/>
                <a:gd name="T2" fmla="*/ 5 w 459"/>
                <a:gd name="T3" fmla="*/ 93 h 268"/>
                <a:gd name="T4" fmla="*/ 0 w 459"/>
                <a:gd name="T5" fmla="*/ 85 h 268"/>
                <a:gd name="T6" fmla="*/ 6 w 459"/>
                <a:gd name="T7" fmla="*/ 76 h 268"/>
                <a:gd name="T8" fmla="*/ 131 w 459"/>
                <a:gd name="T9" fmla="*/ 5 h 268"/>
                <a:gd name="T10" fmla="*/ 154 w 459"/>
                <a:gd name="T11" fmla="*/ 4 h 268"/>
                <a:gd name="T12" fmla="*/ 454 w 459"/>
                <a:gd name="T13" fmla="*/ 177 h 268"/>
                <a:gd name="T14" fmla="*/ 459 w 459"/>
                <a:gd name="T15" fmla="*/ 184 h 268"/>
                <a:gd name="T16" fmla="*/ 452 w 459"/>
                <a:gd name="T17" fmla="*/ 193 h 268"/>
                <a:gd name="T18" fmla="*/ 328 w 459"/>
                <a:gd name="T19" fmla="*/ 265 h 268"/>
                <a:gd name="T20" fmla="*/ 315 w 459"/>
                <a:gd name="T21" fmla="*/ 268 h 268"/>
                <a:gd name="T22" fmla="*/ 305 w 459"/>
                <a:gd name="T23" fmla="*/ 266 h 268"/>
                <a:gd name="T24" fmla="*/ 133 w 459"/>
                <a:gd name="T25" fmla="*/ 9 h 268"/>
                <a:gd name="T26" fmla="*/ 9 w 459"/>
                <a:gd name="T27" fmla="*/ 81 h 268"/>
                <a:gd name="T28" fmla="*/ 5 w 459"/>
                <a:gd name="T29" fmla="*/ 85 h 268"/>
                <a:gd name="T30" fmla="*/ 7 w 459"/>
                <a:gd name="T31" fmla="*/ 88 h 268"/>
                <a:gd name="T32" fmla="*/ 307 w 459"/>
                <a:gd name="T33" fmla="*/ 262 h 268"/>
                <a:gd name="T34" fmla="*/ 325 w 459"/>
                <a:gd name="T35" fmla="*/ 261 h 268"/>
                <a:gd name="T36" fmla="*/ 450 w 459"/>
                <a:gd name="T37" fmla="*/ 189 h 268"/>
                <a:gd name="T38" fmla="*/ 454 w 459"/>
                <a:gd name="T39" fmla="*/ 184 h 268"/>
                <a:gd name="T40" fmla="*/ 451 w 459"/>
                <a:gd name="T41" fmla="*/ 181 h 268"/>
                <a:gd name="T42" fmla="*/ 152 w 459"/>
                <a:gd name="T43" fmla="*/ 8 h 268"/>
                <a:gd name="T44" fmla="*/ 144 w 459"/>
                <a:gd name="T45" fmla="*/ 6 h 268"/>
                <a:gd name="T46" fmla="*/ 133 w 459"/>
                <a:gd name="T47" fmla="*/ 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9" h="268">
                  <a:moveTo>
                    <a:pt x="305" y="266"/>
                  </a:moveTo>
                  <a:cubicBezTo>
                    <a:pt x="5" y="93"/>
                    <a:pt x="5" y="93"/>
                    <a:pt x="5" y="93"/>
                  </a:cubicBezTo>
                  <a:cubicBezTo>
                    <a:pt x="2" y="91"/>
                    <a:pt x="0" y="88"/>
                    <a:pt x="0" y="85"/>
                  </a:cubicBezTo>
                  <a:cubicBezTo>
                    <a:pt x="0" y="82"/>
                    <a:pt x="2" y="79"/>
                    <a:pt x="6" y="76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8" y="1"/>
                    <a:pt x="148" y="0"/>
                    <a:pt x="154" y="4"/>
                  </a:cubicBezTo>
                  <a:cubicBezTo>
                    <a:pt x="454" y="177"/>
                    <a:pt x="454" y="177"/>
                    <a:pt x="454" y="177"/>
                  </a:cubicBezTo>
                  <a:cubicBezTo>
                    <a:pt x="457" y="179"/>
                    <a:pt x="459" y="181"/>
                    <a:pt x="459" y="184"/>
                  </a:cubicBezTo>
                  <a:cubicBezTo>
                    <a:pt x="459" y="187"/>
                    <a:pt x="456" y="191"/>
                    <a:pt x="452" y="193"/>
                  </a:cubicBezTo>
                  <a:cubicBezTo>
                    <a:pt x="328" y="265"/>
                    <a:pt x="328" y="265"/>
                    <a:pt x="328" y="265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6"/>
                  </a:cubicBezTo>
                  <a:close/>
                  <a:moveTo>
                    <a:pt x="133" y="9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6" y="82"/>
                    <a:pt x="5" y="84"/>
                    <a:pt x="5" y="85"/>
                  </a:cubicBezTo>
                  <a:cubicBezTo>
                    <a:pt x="5" y="87"/>
                    <a:pt x="6" y="88"/>
                    <a:pt x="7" y="88"/>
                  </a:cubicBezTo>
                  <a:cubicBezTo>
                    <a:pt x="307" y="262"/>
                    <a:pt x="307" y="262"/>
                    <a:pt x="307" y="262"/>
                  </a:cubicBezTo>
                  <a:cubicBezTo>
                    <a:pt x="312" y="264"/>
                    <a:pt x="320" y="264"/>
                    <a:pt x="325" y="261"/>
                  </a:cubicBezTo>
                  <a:cubicBezTo>
                    <a:pt x="450" y="189"/>
                    <a:pt x="450" y="189"/>
                    <a:pt x="450" y="189"/>
                  </a:cubicBezTo>
                  <a:cubicBezTo>
                    <a:pt x="452" y="187"/>
                    <a:pt x="454" y="186"/>
                    <a:pt x="454" y="184"/>
                  </a:cubicBezTo>
                  <a:cubicBezTo>
                    <a:pt x="454" y="183"/>
                    <a:pt x="453" y="182"/>
                    <a:pt x="451" y="181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49" y="7"/>
                    <a:pt x="147" y="6"/>
                    <a:pt x="144" y="6"/>
                  </a:cubicBezTo>
                  <a:cubicBezTo>
                    <a:pt x="140" y="6"/>
                    <a:pt x="136" y="7"/>
                    <a:pt x="133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4C91970-0D31-4408-961C-90CEA9534E29}"/>
                </a:ext>
              </a:extLst>
            </p:cNvPr>
            <p:cNvSpPr/>
            <p:nvPr/>
          </p:nvSpPr>
          <p:spPr bwMode="auto">
            <a:xfrm flipH="1">
              <a:off x="5390355" y="4935538"/>
              <a:ext cx="17463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BA4BE29-8AB9-49D1-9E80-004F3D885B83}"/>
                </a:ext>
              </a:extLst>
            </p:cNvPr>
            <p:cNvSpPr/>
            <p:nvPr/>
          </p:nvSpPr>
          <p:spPr bwMode="auto">
            <a:xfrm flipH="1">
              <a:off x="4826793" y="4619625"/>
              <a:ext cx="1270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任意多边形 240">
              <a:extLst>
                <a:ext uri="{FF2B5EF4-FFF2-40B4-BE49-F238E27FC236}">
                  <a16:creationId xmlns:a16="http://schemas.microsoft.com/office/drawing/2014/main" id="{98CB0080-87B2-4CB1-9EE8-D92964A6853B}"/>
                </a:ext>
              </a:extLst>
            </p:cNvPr>
            <p:cNvSpPr/>
            <p:nvPr/>
          </p:nvSpPr>
          <p:spPr bwMode="auto">
            <a:xfrm flipH="1">
              <a:off x="4201318" y="1038225"/>
              <a:ext cx="3133725" cy="4154488"/>
            </a:xfrm>
            <a:custGeom>
              <a:avLst/>
              <a:gdLst>
                <a:gd name="T0" fmla="*/ 0 w 706"/>
                <a:gd name="T1" fmla="*/ 15 h 935"/>
                <a:gd name="T2" fmla="*/ 0 w 706"/>
                <a:gd name="T3" fmla="*/ 14 h 935"/>
                <a:gd name="T4" fmla="*/ 22 w 706"/>
                <a:gd name="T5" fmla="*/ 1 h 935"/>
                <a:gd name="T6" fmla="*/ 27 w 706"/>
                <a:gd name="T7" fmla="*/ 1 h 935"/>
                <a:gd name="T8" fmla="*/ 699 w 706"/>
                <a:gd name="T9" fmla="*/ 390 h 935"/>
                <a:gd name="T10" fmla="*/ 706 w 706"/>
                <a:gd name="T11" fmla="*/ 402 h 935"/>
                <a:gd name="T12" fmla="*/ 706 w 706"/>
                <a:gd name="T13" fmla="*/ 917 h 935"/>
                <a:gd name="T14" fmla="*/ 704 w 706"/>
                <a:gd name="T15" fmla="*/ 922 h 935"/>
                <a:gd name="T16" fmla="*/ 680 w 706"/>
                <a:gd name="T17" fmla="*/ 935 h 935"/>
                <a:gd name="T18" fmla="*/ 657 w 706"/>
                <a:gd name="T19" fmla="*/ 906 h 935"/>
                <a:gd name="T20" fmla="*/ 666 w 706"/>
                <a:gd name="T21" fmla="*/ 902 h 935"/>
                <a:gd name="T22" fmla="*/ 27 w 706"/>
                <a:gd name="T23" fmla="*/ 533 h 935"/>
                <a:gd name="T24" fmla="*/ 20 w 706"/>
                <a:gd name="T25" fmla="*/ 521 h 935"/>
                <a:gd name="T26" fmla="*/ 20 w 706"/>
                <a:gd name="T27" fmla="*/ 43 h 935"/>
                <a:gd name="T28" fmla="*/ 0 w 706"/>
                <a:gd name="T29" fmla="*/ 1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6" h="935">
                  <a:moveTo>
                    <a:pt x="0" y="1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699" y="390"/>
                    <a:pt x="699" y="390"/>
                    <a:pt x="699" y="390"/>
                  </a:cubicBezTo>
                  <a:cubicBezTo>
                    <a:pt x="703" y="392"/>
                    <a:pt x="706" y="397"/>
                    <a:pt x="706" y="402"/>
                  </a:cubicBezTo>
                  <a:cubicBezTo>
                    <a:pt x="706" y="917"/>
                    <a:pt x="706" y="917"/>
                    <a:pt x="706" y="917"/>
                  </a:cubicBezTo>
                  <a:cubicBezTo>
                    <a:pt x="706" y="919"/>
                    <a:pt x="705" y="921"/>
                    <a:pt x="704" y="922"/>
                  </a:cubicBezTo>
                  <a:cubicBezTo>
                    <a:pt x="680" y="935"/>
                    <a:pt x="680" y="935"/>
                    <a:pt x="680" y="935"/>
                  </a:cubicBezTo>
                  <a:cubicBezTo>
                    <a:pt x="657" y="906"/>
                    <a:pt x="657" y="906"/>
                    <a:pt x="657" y="906"/>
                  </a:cubicBezTo>
                  <a:cubicBezTo>
                    <a:pt x="666" y="902"/>
                    <a:pt x="666" y="902"/>
                    <a:pt x="666" y="902"/>
                  </a:cubicBezTo>
                  <a:cubicBezTo>
                    <a:pt x="27" y="533"/>
                    <a:pt x="27" y="533"/>
                    <a:pt x="27" y="533"/>
                  </a:cubicBezTo>
                  <a:cubicBezTo>
                    <a:pt x="23" y="531"/>
                    <a:pt x="20" y="526"/>
                    <a:pt x="20" y="521"/>
                  </a:cubicBezTo>
                  <a:cubicBezTo>
                    <a:pt x="20" y="43"/>
                    <a:pt x="20" y="43"/>
                    <a:pt x="20" y="43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任意多边形 241">
              <a:extLst>
                <a:ext uri="{FF2B5EF4-FFF2-40B4-BE49-F238E27FC236}">
                  <a16:creationId xmlns:a16="http://schemas.microsoft.com/office/drawing/2014/main" id="{898958D5-2216-476A-B9F7-BBE44FDAAFF3}"/>
                </a:ext>
              </a:extLst>
            </p:cNvPr>
            <p:cNvSpPr/>
            <p:nvPr/>
          </p:nvSpPr>
          <p:spPr bwMode="auto">
            <a:xfrm flipH="1">
              <a:off x="4191792" y="1028700"/>
              <a:ext cx="3157538" cy="4178300"/>
            </a:xfrm>
            <a:custGeom>
              <a:avLst/>
              <a:gdLst>
                <a:gd name="T0" fmla="*/ 656 w 711"/>
                <a:gd name="T1" fmla="*/ 908 h 940"/>
                <a:gd name="T2" fmla="*/ 664 w 711"/>
                <a:gd name="T3" fmla="*/ 904 h 940"/>
                <a:gd name="T4" fmla="*/ 29 w 711"/>
                <a:gd name="T5" fmla="*/ 537 h 940"/>
                <a:gd name="T6" fmla="*/ 21 w 711"/>
                <a:gd name="T7" fmla="*/ 523 h 940"/>
                <a:gd name="T8" fmla="*/ 21 w 711"/>
                <a:gd name="T9" fmla="*/ 45 h 940"/>
                <a:gd name="T10" fmla="*/ 1 w 711"/>
                <a:gd name="T11" fmla="*/ 18 h 940"/>
                <a:gd name="T12" fmla="*/ 0 w 711"/>
                <a:gd name="T13" fmla="*/ 16 h 940"/>
                <a:gd name="T14" fmla="*/ 2 w 711"/>
                <a:gd name="T15" fmla="*/ 14 h 940"/>
                <a:gd name="T16" fmla="*/ 24 w 711"/>
                <a:gd name="T17" fmla="*/ 1 h 940"/>
                <a:gd name="T18" fmla="*/ 31 w 711"/>
                <a:gd name="T19" fmla="*/ 1 h 940"/>
                <a:gd name="T20" fmla="*/ 703 w 711"/>
                <a:gd name="T21" fmla="*/ 390 h 940"/>
                <a:gd name="T22" fmla="*/ 711 w 711"/>
                <a:gd name="T23" fmla="*/ 404 h 940"/>
                <a:gd name="T24" fmla="*/ 711 w 711"/>
                <a:gd name="T25" fmla="*/ 919 h 940"/>
                <a:gd name="T26" fmla="*/ 708 w 711"/>
                <a:gd name="T27" fmla="*/ 926 h 940"/>
                <a:gd name="T28" fmla="*/ 683 w 711"/>
                <a:gd name="T29" fmla="*/ 940 h 940"/>
                <a:gd name="T30" fmla="*/ 656 w 711"/>
                <a:gd name="T31" fmla="*/ 908 h 940"/>
                <a:gd name="T32" fmla="*/ 26 w 711"/>
                <a:gd name="T33" fmla="*/ 5 h 940"/>
                <a:gd name="T34" fmla="*/ 6 w 711"/>
                <a:gd name="T35" fmla="*/ 17 h 940"/>
                <a:gd name="T36" fmla="*/ 26 w 711"/>
                <a:gd name="T37" fmla="*/ 44 h 940"/>
                <a:gd name="T38" fmla="*/ 26 w 711"/>
                <a:gd name="T39" fmla="*/ 523 h 940"/>
                <a:gd name="T40" fmla="*/ 31 w 711"/>
                <a:gd name="T41" fmla="*/ 533 h 940"/>
                <a:gd name="T42" fmla="*/ 675 w 711"/>
                <a:gd name="T43" fmla="*/ 905 h 940"/>
                <a:gd name="T44" fmla="*/ 664 w 711"/>
                <a:gd name="T45" fmla="*/ 909 h 940"/>
                <a:gd name="T46" fmla="*/ 684 w 711"/>
                <a:gd name="T47" fmla="*/ 934 h 940"/>
                <a:gd name="T48" fmla="*/ 705 w 711"/>
                <a:gd name="T49" fmla="*/ 922 h 940"/>
                <a:gd name="T50" fmla="*/ 706 w 711"/>
                <a:gd name="T51" fmla="*/ 919 h 940"/>
                <a:gd name="T52" fmla="*/ 706 w 711"/>
                <a:gd name="T53" fmla="*/ 404 h 940"/>
                <a:gd name="T54" fmla="*/ 701 w 711"/>
                <a:gd name="T55" fmla="*/ 394 h 940"/>
                <a:gd name="T56" fmla="*/ 29 w 711"/>
                <a:gd name="T57" fmla="*/ 5 h 940"/>
                <a:gd name="T58" fmla="*/ 27 w 711"/>
                <a:gd name="T59" fmla="*/ 5 h 940"/>
                <a:gd name="T60" fmla="*/ 26 w 711"/>
                <a:gd name="T61" fmla="*/ 5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1" h="940">
                  <a:moveTo>
                    <a:pt x="656" y="908"/>
                  </a:moveTo>
                  <a:cubicBezTo>
                    <a:pt x="664" y="904"/>
                    <a:pt x="664" y="904"/>
                    <a:pt x="664" y="904"/>
                  </a:cubicBezTo>
                  <a:cubicBezTo>
                    <a:pt x="29" y="537"/>
                    <a:pt x="29" y="537"/>
                    <a:pt x="29" y="537"/>
                  </a:cubicBezTo>
                  <a:cubicBezTo>
                    <a:pt x="24" y="535"/>
                    <a:pt x="21" y="529"/>
                    <a:pt x="21" y="523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1" y="15"/>
                    <a:pt x="1" y="14"/>
                    <a:pt x="2" y="14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6" y="0"/>
                    <a:pt x="29" y="0"/>
                    <a:pt x="31" y="1"/>
                  </a:cubicBezTo>
                  <a:cubicBezTo>
                    <a:pt x="703" y="390"/>
                    <a:pt x="703" y="390"/>
                    <a:pt x="703" y="390"/>
                  </a:cubicBezTo>
                  <a:cubicBezTo>
                    <a:pt x="708" y="392"/>
                    <a:pt x="711" y="398"/>
                    <a:pt x="711" y="404"/>
                  </a:cubicBezTo>
                  <a:cubicBezTo>
                    <a:pt x="711" y="919"/>
                    <a:pt x="711" y="919"/>
                    <a:pt x="711" y="919"/>
                  </a:cubicBezTo>
                  <a:cubicBezTo>
                    <a:pt x="711" y="922"/>
                    <a:pt x="710" y="924"/>
                    <a:pt x="708" y="926"/>
                  </a:cubicBezTo>
                  <a:cubicBezTo>
                    <a:pt x="683" y="940"/>
                    <a:pt x="683" y="940"/>
                    <a:pt x="683" y="940"/>
                  </a:cubicBezTo>
                  <a:lnTo>
                    <a:pt x="656" y="908"/>
                  </a:lnTo>
                  <a:close/>
                  <a:moveTo>
                    <a:pt x="26" y="5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523"/>
                    <a:pt x="26" y="523"/>
                    <a:pt x="26" y="523"/>
                  </a:cubicBezTo>
                  <a:cubicBezTo>
                    <a:pt x="26" y="527"/>
                    <a:pt x="28" y="532"/>
                    <a:pt x="31" y="533"/>
                  </a:cubicBezTo>
                  <a:cubicBezTo>
                    <a:pt x="675" y="905"/>
                    <a:pt x="675" y="905"/>
                    <a:pt x="675" y="905"/>
                  </a:cubicBezTo>
                  <a:cubicBezTo>
                    <a:pt x="664" y="909"/>
                    <a:pt x="664" y="909"/>
                    <a:pt x="664" y="909"/>
                  </a:cubicBezTo>
                  <a:cubicBezTo>
                    <a:pt x="684" y="934"/>
                    <a:pt x="684" y="934"/>
                    <a:pt x="684" y="934"/>
                  </a:cubicBezTo>
                  <a:cubicBezTo>
                    <a:pt x="705" y="922"/>
                    <a:pt x="705" y="922"/>
                    <a:pt x="705" y="922"/>
                  </a:cubicBezTo>
                  <a:cubicBezTo>
                    <a:pt x="706" y="921"/>
                    <a:pt x="706" y="920"/>
                    <a:pt x="706" y="919"/>
                  </a:cubicBezTo>
                  <a:cubicBezTo>
                    <a:pt x="706" y="404"/>
                    <a:pt x="706" y="404"/>
                    <a:pt x="706" y="404"/>
                  </a:cubicBezTo>
                  <a:cubicBezTo>
                    <a:pt x="706" y="400"/>
                    <a:pt x="704" y="395"/>
                    <a:pt x="701" y="39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7" y="5"/>
                  </a:cubicBezTo>
                  <a:cubicBezTo>
                    <a:pt x="27" y="5"/>
                    <a:pt x="27" y="5"/>
                    <a:pt x="26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任意多边形 242">
              <a:extLst>
                <a:ext uri="{FF2B5EF4-FFF2-40B4-BE49-F238E27FC236}">
                  <a16:creationId xmlns:a16="http://schemas.microsoft.com/office/drawing/2014/main" id="{8BC582D1-5B53-4B2D-B51E-1A76F63EE309}"/>
                </a:ext>
              </a:extLst>
            </p:cNvPr>
            <p:cNvSpPr/>
            <p:nvPr/>
          </p:nvSpPr>
          <p:spPr bwMode="auto">
            <a:xfrm flipH="1">
              <a:off x="4307680" y="1090613"/>
              <a:ext cx="3041650" cy="4111625"/>
            </a:xfrm>
            <a:custGeom>
              <a:avLst/>
              <a:gdLst>
                <a:gd name="T0" fmla="*/ 6 w 685"/>
                <a:gd name="T1" fmla="*/ 534 h 925"/>
                <a:gd name="T2" fmla="*/ 679 w 685"/>
                <a:gd name="T3" fmla="*/ 923 h 925"/>
                <a:gd name="T4" fmla="*/ 685 w 685"/>
                <a:gd name="T5" fmla="*/ 918 h 925"/>
                <a:gd name="T6" fmla="*/ 685 w 685"/>
                <a:gd name="T7" fmla="*/ 403 h 925"/>
                <a:gd name="T8" fmla="*/ 679 w 685"/>
                <a:gd name="T9" fmla="*/ 391 h 925"/>
                <a:gd name="T10" fmla="*/ 6 w 685"/>
                <a:gd name="T11" fmla="*/ 2 h 925"/>
                <a:gd name="T12" fmla="*/ 0 w 685"/>
                <a:gd name="T13" fmla="*/ 7 h 925"/>
                <a:gd name="T14" fmla="*/ 0 w 685"/>
                <a:gd name="T15" fmla="*/ 522 h 925"/>
                <a:gd name="T16" fmla="*/ 6 w 685"/>
                <a:gd name="T17" fmla="*/ 534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5" h="925">
                  <a:moveTo>
                    <a:pt x="6" y="534"/>
                  </a:moveTo>
                  <a:cubicBezTo>
                    <a:pt x="679" y="923"/>
                    <a:pt x="679" y="923"/>
                    <a:pt x="679" y="923"/>
                  </a:cubicBezTo>
                  <a:cubicBezTo>
                    <a:pt x="682" y="925"/>
                    <a:pt x="685" y="922"/>
                    <a:pt x="685" y="918"/>
                  </a:cubicBezTo>
                  <a:cubicBezTo>
                    <a:pt x="685" y="403"/>
                    <a:pt x="685" y="403"/>
                    <a:pt x="685" y="403"/>
                  </a:cubicBezTo>
                  <a:cubicBezTo>
                    <a:pt x="685" y="398"/>
                    <a:pt x="682" y="393"/>
                    <a:pt x="679" y="39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2"/>
                    <a:pt x="0" y="522"/>
                    <a:pt x="0" y="522"/>
                  </a:cubicBezTo>
                  <a:cubicBezTo>
                    <a:pt x="0" y="527"/>
                    <a:pt x="3" y="532"/>
                    <a:pt x="6" y="5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任意多边形 243">
              <a:extLst>
                <a:ext uri="{FF2B5EF4-FFF2-40B4-BE49-F238E27FC236}">
                  <a16:creationId xmlns:a16="http://schemas.microsoft.com/office/drawing/2014/main" id="{77797CA9-3500-46A4-8A4F-C7E1F7FC4E52}"/>
                </a:ext>
              </a:extLst>
            </p:cNvPr>
            <p:cNvSpPr/>
            <p:nvPr/>
          </p:nvSpPr>
          <p:spPr bwMode="auto">
            <a:xfrm flipH="1">
              <a:off x="4293393" y="1085850"/>
              <a:ext cx="3063875" cy="4121150"/>
            </a:xfrm>
            <a:custGeom>
              <a:avLst/>
              <a:gdLst>
                <a:gd name="T0" fmla="*/ 680 w 690"/>
                <a:gd name="T1" fmla="*/ 926 h 927"/>
                <a:gd name="T2" fmla="*/ 7 w 690"/>
                <a:gd name="T3" fmla="*/ 537 h 927"/>
                <a:gd name="T4" fmla="*/ 0 w 690"/>
                <a:gd name="T5" fmla="*/ 523 h 927"/>
                <a:gd name="T6" fmla="*/ 0 w 690"/>
                <a:gd name="T7" fmla="*/ 8 h 927"/>
                <a:gd name="T8" fmla="*/ 3 w 690"/>
                <a:gd name="T9" fmla="*/ 1 h 927"/>
                <a:gd name="T10" fmla="*/ 10 w 690"/>
                <a:gd name="T11" fmla="*/ 1 h 927"/>
                <a:gd name="T12" fmla="*/ 682 w 690"/>
                <a:gd name="T13" fmla="*/ 390 h 927"/>
                <a:gd name="T14" fmla="*/ 690 w 690"/>
                <a:gd name="T15" fmla="*/ 404 h 927"/>
                <a:gd name="T16" fmla="*/ 690 w 690"/>
                <a:gd name="T17" fmla="*/ 919 h 927"/>
                <a:gd name="T18" fmla="*/ 686 w 690"/>
                <a:gd name="T19" fmla="*/ 926 h 927"/>
                <a:gd name="T20" fmla="*/ 683 w 690"/>
                <a:gd name="T21" fmla="*/ 927 h 927"/>
                <a:gd name="T22" fmla="*/ 680 w 690"/>
                <a:gd name="T23" fmla="*/ 926 h 927"/>
                <a:gd name="T24" fmla="*/ 5 w 690"/>
                <a:gd name="T25" fmla="*/ 5 h 927"/>
                <a:gd name="T26" fmla="*/ 4 w 690"/>
                <a:gd name="T27" fmla="*/ 8 h 927"/>
                <a:gd name="T28" fmla="*/ 4 w 690"/>
                <a:gd name="T29" fmla="*/ 523 h 927"/>
                <a:gd name="T30" fmla="*/ 10 w 690"/>
                <a:gd name="T31" fmla="*/ 533 h 927"/>
                <a:gd name="T32" fmla="*/ 682 w 690"/>
                <a:gd name="T33" fmla="*/ 921 h 927"/>
                <a:gd name="T34" fmla="*/ 684 w 690"/>
                <a:gd name="T35" fmla="*/ 922 h 927"/>
                <a:gd name="T36" fmla="*/ 685 w 690"/>
                <a:gd name="T37" fmla="*/ 919 h 927"/>
                <a:gd name="T38" fmla="*/ 685 w 690"/>
                <a:gd name="T39" fmla="*/ 404 h 927"/>
                <a:gd name="T40" fmla="*/ 680 w 690"/>
                <a:gd name="T41" fmla="*/ 394 h 927"/>
                <a:gd name="T42" fmla="*/ 7 w 690"/>
                <a:gd name="T43" fmla="*/ 6 h 927"/>
                <a:gd name="T44" fmla="*/ 6 w 690"/>
                <a:gd name="T45" fmla="*/ 5 h 927"/>
                <a:gd name="T46" fmla="*/ 5 w 690"/>
                <a:gd name="T47" fmla="*/ 5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0" h="927">
                  <a:moveTo>
                    <a:pt x="680" y="926"/>
                  </a:moveTo>
                  <a:cubicBezTo>
                    <a:pt x="7" y="537"/>
                    <a:pt x="7" y="537"/>
                    <a:pt x="7" y="537"/>
                  </a:cubicBezTo>
                  <a:cubicBezTo>
                    <a:pt x="3" y="535"/>
                    <a:pt x="0" y="529"/>
                    <a:pt x="0" y="52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0"/>
                    <a:pt x="10" y="1"/>
                  </a:cubicBezTo>
                  <a:cubicBezTo>
                    <a:pt x="682" y="390"/>
                    <a:pt x="682" y="390"/>
                    <a:pt x="682" y="390"/>
                  </a:cubicBezTo>
                  <a:cubicBezTo>
                    <a:pt x="686" y="392"/>
                    <a:pt x="690" y="398"/>
                    <a:pt x="690" y="404"/>
                  </a:cubicBezTo>
                  <a:cubicBezTo>
                    <a:pt x="690" y="919"/>
                    <a:pt x="690" y="919"/>
                    <a:pt x="690" y="919"/>
                  </a:cubicBezTo>
                  <a:cubicBezTo>
                    <a:pt x="690" y="922"/>
                    <a:pt x="688" y="925"/>
                    <a:pt x="686" y="926"/>
                  </a:cubicBezTo>
                  <a:cubicBezTo>
                    <a:pt x="685" y="926"/>
                    <a:pt x="684" y="927"/>
                    <a:pt x="683" y="927"/>
                  </a:cubicBezTo>
                  <a:cubicBezTo>
                    <a:pt x="682" y="927"/>
                    <a:pt x="681" y="926"/>
                    <a:pt x="680" y="926"/>
                  </a:cubicBezTo>
                  <a:close/>
                  <a:moveTo>
                    <a:pt x="5" y="5"/>
                  </a:moveTo>
                  <a:cubicBezTo>
                    <a:pt x="5" y="5"/>
                    <a:pt x="4" y="7"/>
                    <a:pt x="4" y="8"/>
                  </a:cubicBezTo>
                  <a:cubicBezTo>
                    <a:pt x="4" y="523"/>
                    <a:pt x="4" y="523"/>
                    <a:pt x="4" y="523"/>
                  </a:cubicBezTo>
                  <a:cubicBezTo>
                    <a:pt x="4" y="527"/>
                    <a:pt x="7" y="532"/>
                    <a:pt x="10" y="533"/>
                  </a:cubicBezTo>
                  <a:cubicBezTo>
                    <a:pt x="682" y="921"/>
                    <a:pt x="682" y="921"/>
                    <a:pt x="682" y="921"/>
                  </a:cubicBezTo>
                  <a:cubicBezTo>
                    <a:pt x="682" y="922"/>
                    <a:pt x="683" y="922"/>
                    <a:pt x="684" y="922"/>
                  </a:cubicBezTo>
                  <a:cubicBezTo>
                    <a:pt x="684" y="922"/>
                    <a:pt x="685" y="921"/>
                    <a:pt x="685" y="919"/>
                  </a:cubicBezTo>
                  <a:cubicBezTo>
                    <a:pt x="685" y="404"/>
                    <a:pt x="685" y="404"/>
                    <a:pt x="685" y="404"/>
                  </a:cubicBezTo>
                  <a:cubicBezTo>
                    <a:pt x="685" y="400"/>
                    <a:pt x="682" y="395"/>
                    <a:pt x="680" y="39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任意多边形 244">
              <a:extLst>
                <a:ext uri="{FF2B5EF4-FFF2-40B4-BE49-F238E27FC236}">
                  <a16:creationId xmlns:a16="http://schemas.microsoft.com/office/drawing/2014/main" id="{BAABF630-FFB6-4460-ADE2-52BC2994FE9C}"/>
                </a:ext>
              </a:extLst>
            </p:cNvPr>
            <p:cNvSpPr/>
            <p:nvPr/>
          </p:nvSpPr>
          <p:spPr bwMode="auto">
            <a:xfrm flipH="1">
              <a:off x="4329905" y="1130300"/>
              <a:ext cx="2992438" cy="4013200"/>
            </a:xfrm>
            <a:custGeom>
              <a:avLst/>
              <a:gdLst>
                <a:gd name="T0" fmla="*/ 1 w 674"/>
                <a:gd name="T1" fmla="*/ 516 h 903"/>
                <a:gd name="T2" fmla="*/ 672 w 674"/>
                <a:gd name="T3" fmla="*/ 903 h 903"/>
                <a:gd name="T4" fmla="*/ 674 w 674"/>
                <a:gd name="T5" fmla="*/ 901 h 903"/>
                <a:gd name="T6" fmla="*/ 674 w 674"/>
                <a:gd name="T7" fmla="*/ 392 h 903"/>
                <a:gd name="T8" fmla="*/ 672 w 674"/>
                <a:gd name="T9" fmla="*/ 388 h 903"/>
                <a:gd name="T10" fmla="*/ 1 w 674"/>
                <a:gd name="T11" fmla="*/ 1 h 903"/>
                <a:gd name="T12" fmla="*/ 0 w 674"/>
                <a:gd name="T13" fmla="*/ 2 h 903"/>
                <a:gd name="T14" fmla="*/ 0 w 674"/>
                <a:gd name="T15" fmla="*/ 512 h 903"/>
                <a:gd name="T16" fmla="*/ 1 w 674"/>
                <a:gd name="T17" fmla="*/ 51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4" h="903">
                  <a:moveTo>
                    <a:pt x="1" y="516"/>
                  </a:moveTo>
                  <a:cubicBezTo>
                    <a:pt x="672" y="903"/>
                    <a:pt x="672" y="903"/>
                    <a:pt x="672" y="903"/>
                  </a:cubicBezTo>
                  <a:cubicBezTo>
                    <a:pt x="673" y="903"/>
                    <a:pt x="674" y="903"/>
                    <a:pt x="674" y="901"/>
                  </a:cubicBezTo>
                  <a:cubicBezTo>
                    <a:pt x="674" y="392"/>
                    <a:pt x="674" y="392"/>
                    <a:pt x="674" y="392"/>
                  </a:cubicBezTo>
                  <a:cubicBezTo>
                    <a:pt x="674" y="390"/>
                    <a:pt x="673" y="389"/>
                    <a:pt x="672" y="38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0" y="514"/>
                    <a:pt x="0" y="515"/>
                    <a:pt x="1" y="5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任意多边形 245">
              <a:extLst>
                <a:ext uri="{FF2B5EF4-FFF2-40B4-BE49-F238E27FC236}">
                  <a16:creationId xmlns:a16="http://schemas.microsoft.com/office/drawing/2014/main" id="{167FC314-A886-4CE1-86FB-E2539F62C8B3}"/>
                </a:ext>
              </a:extLst>
            </p:cNvPr>
            <p:cNvSpPr/>
            <p:nvPr/>
          </p:nvSpPr>
          <p:spPr bwMode="auto">
            <a:xfrm flipH="1">
              <a:off x="4320380" y="1122363"/>
              <a:ext cx="3014663" cy="4030663"/>
            </a:xfrm>
            <a:custGeom>
              <a:avLst/>
              <a:gdLst>
                <a:gd name="T0" fmla="*/ 674 w 679"/>
                <a:gd name="T1" fmla="*/ 907 h 907"/>
                <a:gd name="T2" fmla="*/ 3 w 679"/>
                <a:gd name="T3" fmla="*/ 520 h 907"/>
                <a:gd name="T4" fmla="*/ 3 w 679"/>
                <a:gd name="T5" fmla="*/ 520 h 907"/>
                <a:gd name="T6" fmla="*/ 0 w 679"/>
                <a:gd name="T7" fmla="*/ 514 h 907"/>
                <a:gd name="T8" fmla="*/ 0 w 679"/>
                <a:gd name="T9" fmla="*/ 4 h 907"/>
                <a:gd name="T10" fmla="*/ 2 w 679"/>
                <a:gd name="T11" fmla="*/ 1 h 907"/>
                <a:gd name="T12" fmla="*/ 6 w 679"/>
                <a:gd name="T13" fmla="*/ 1 h 907"/>
                <a:gd name="T14" fmla="*/ 676 w 679"/>
                <a:gd name="T15" fmla="*/ 388 h 907"/>
                <a:gd name="T16" fmla="*/ 679 w 679"/>
                <a:gd name="T17" fmla="*/ 394 h 907"/>
                <a:gd name="T18" fmla="*/ 679 w 679"/>
                <a:gd name="T19" fmla="*/ 903 h 907"/>
                <a:gd name="T20" fmla="*/ 677 w 679"/>
                <a:gd name="T21" fmla="*/ 907 h 907"/>
                <a:gd name="T22" fmla="*/ 676 w 679"/>
                <a:gd name="T23" fmla="*/ 907 h 907"/>
                <a:gd name="T24" fmla="*/ 674 w 679"/>
                <a:gd name="T25" fmla="*/ 907 h 907"/>
                <a:gd name="T26" fmla="*/ 5 w 679"/>
                <a:gd name="T27" fmla="*/ 514 h 907"/>
                <a:gd name="T28" fmla="*/ 6 w 679"/>
                <a:gd name="T29" fmla="*/ 516 h 907"/>
                <a:gd name="T30" fmla="*/ 674 w 679"/>
                <a:gd name="T31" fmla="*/ 902 h 907"/>
                <a:gd name="T32" fmla="*/ 674 w 679"/>
                <a:gd name="T33" fmla="*/ 394 h 907"/>
                <a:gd name="T34" fmla="*/ 674 w 679"/>
                <a:gd name="T35" fmla="*/ 392 h 907"/>
                <a:gd name="T36" fmla="*/ 5 w 679"/>
                <a:gd name="T37" fmla="*/ 6 h 907"/>
                <a:gd name="T38" fmla="*/ 5 w 679"/>
                <a:gd name="T39" fmla="*/ 51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9" h="907">
                  <a:moveTo>
                    <a:pt x="674" y="907"/>
                  </a:moveTo>
                  <a:cubicBezTo>
                    <a:pt x="3" y="520"/>
                    <a:pt x="3" y="520"/>
                    <a:pt x="3" y="520"/>
                  </a:cubicBezTo>
                  <a:cubicBezTo>
                    <a:pt x="3" y="520"/>
                    <a:pt x="3" y="520"/>
                    <a:pt x="3" y="520"/>
                  </a:cubicBezTo>
                  <a:cubicBezTo>
                    <a:pt x="1" y="519"/>
                    <a:pt x="0" y="516"/>
                    <a:pt x="0" y="51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676" y="388"/>
                    <a:pt x="676" y="388"/>
                    <a:pt x="676" y="388"/>
                  </a:cubicBezTo>
                  <a:cubicBezTo>
                    <a:pt x="678" y="389"/>
                    <a:pt x="679" y="391"/>
                    <a:pt x="679" y="394"/>
                  </a:cubicBezTo>
                  <a:cubicBezTo>
                    <a:pt x="679" y="903"/>
                    <a:pt x="679" y="903"/>
                    <a:pt x="679" y="903"/>
                  </a:cubicBezTo>
                  <a:cubicBezTo>
                    <a:pt x="679" y="905"/>
                    <a:pt x="678" y="906"/>
                    <a:pt x="677" y="907"/>
                  </a:cubicBezTo>
                  <a:cubicBezTo>
                    <a:pt x="677" y="907"/>
                    <a:pt x="676" y="907"/>
                    <a:pt x="676" y="907"/>
                  </a:cubicBezTo>
                  <a:cubicBezTo>
                    <a:pt x="675" y="907"/>
                    <a:pt x="674" y="907"/>
                    <a:pt x="674" y="907"/>
                  </a:cubicBezTo>
                  <a:close/>
                  <a:moveTo>
                    <a:pt x="5" y="514"/>
                  </a:moveTo>
                  <a:cubicBezTo>
                    <a:pt x="5" y="515"/>
                    <a:pt x="5" y="516"/>
                    <a:pt x="6" y="516"/>
                  </a:cubicBezTo>
                  <a:cubicBezTo>
                    <a:pt x="674" y="902"/>
                    <a:pt x="674" y="902"/>
                    <a:pt x="674" y="902"/>
                  </a:cubicBezTo>
                  <a:cubicBezTo>
                    <a:pt x="674" y="394"/>
                    <a:pt x="674" y="394"/>
                    <a:pt x="674" y="394"/>
                  </a:cubicBezTo>
                  <a:cubicBezTo>
                    <a:pt x="674" y="393"/>
                    <a:pt x="674" y="392"/>
                    <a:pt x="674" y="392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5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任意多边形 246">
              <a:extLst>
                <a:ext uri="{FF2B5EF4-FFF2-40B4-BE49-F238E27FC236}">
                  <a16:creationId xmlns:a16="http://schemas.microsoft.com/office/drawing/2014/main" id="{CA686D6E-4D26-44DD-97E8-5D5CE839A030}"/>
                </a:ext>
              </a:extLst>
            </p:cNvPr>
            <p:cNvSpPr/>
            <p:nvPr/>
          </p:nvSpPr>
          <p:spPr bwMode="auto">
            <a:xfrm flipH="1">
              <a:off x="4307680" y="3281363"/>
              <a:ext cx="3041650" cy="1920875"/>
            </a:xfrm>
            <a:custGeom>
              <a:avLst/>
              <a:gdLst>
                <a:gd name="T0" fmla="*/ 0 w 685"/>
                <a:gd name="T1" fmla="*/ 29 h 432"/>
                <a:gd name="T2" fmla="*/ 0 w 685"/>
                <a:gd name="T3" fmla="*/ 0 h 432"/>
                <a:gd name="T4" fmla="*/ 685 w 685"/>
                <a:gd name="T5" fmla="*/ 396 h 432"/>
                <a:gd name="T6" fmla="*/ 685 w 685"/>
                <a:gd name="T7" fmla="*/ 425 h 432"/>
                <a:gd name="T8" fmla="*/ 678 w 685"/>
                <a:gd name="T9" fmla="*/ 429 h 432"/>
                <a:gd name="T10" fmla="*/ 7 w 685"/>
                <a:gd name="T11" fmla="*/ 42 h 432"/>
                <a:gd name="T12" fmla="*/ 0 w 685"/>
                <a:gd name="T13" fmla="*/ 29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5" h="432">
                  <a:moveTo>
                    <a:pt x="0" y="2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85" y="396"/>
                    <a:pt x="685" y="396"/>
                    <a:pt x="685" y="396"/>
                  </a:cubicBezTo>
                  <a:cubicBezTo>
                    <a:pt x="685" y="425"/>
                    <a:pt x="685" y="425"/>
                    <a:pt x="685" y="425"/>
                  </a:cubicBezTo>
                  <a:cubicBezTo>
                    <a:pt x="685" y="430"/>
                    <a:pt x="682" y="432"/>
                    <a:pt x="678" y="42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3" y="39"/>
                    <a:pt x="0" y="34"/>
                    <a:pt x="0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任意多边形 247">
              <a:extLst>
                <a:ext uri="{FF2B5EF4-FFF2-40B4-BE49-F238E27FC236}">
                  <a16:creationId xmlns:a16="http://schemas.microsoft.com/office/drawing/2014/main" id="{22C7DAE0-4EC8-4166-BFD4-B90920CA8B9C}"/>
                </a:ext>
              </a:extLst>
            </p:cNvPr>
            <p:cNvSpPr/>
            <p:nvPr/>
          </p:nvSpPr>
          <p:spPr bwMode="auto">
            <a:xfrm flipH="1">
              <a:off x="4293392" y="3263900"/>
              <a:ext cx="3068638" cy="1943100"/>
            </a:xfrm>
            <a:custGeom>
              <a:avLst/>
              <a:gdLst>
                <a:gd name="T0" fmla="*/ 680 w 691"/>
                <a:gd name="T1" fmla="*/ 435 h 437"/>
                <a:gd name="T2" fmla="*/ 9 w 691"/>
                <a:gd name="T3" fmla="*/ 48 h 437"/>
                <a:gd name="T4" fmla="*/ 0 w 691"/>
                <a:gd name="T5" fmla="*/ 33 h 437"/>
                <a:gd name="T6" fmla="*/ 0 w 691"/>
                <a:gd name="T7" fmla="*/ 0 h 437"/>
                <a:gd name="T8" fmla="*/ 689 w 691"/>
                <a:gd name="T9" fmla="*/ 398 h 437"/>
                <a:gd name="T10" fmla="*/ 691 w 691"/>
                <a:gd name="T11" fmla="*/ 398 h 437"/>
                <a:gd name="T12" fmla="*/ 691 w 691"/>
                <a:gd name="T13" fmla="*/ 429 h 437"/>
                <a:gd name="T14" fmla="*/ 687 w 691"/>
                <a:gd name="T15" fmla="*/ 436 h 437"/>
                <a:gd name="T16" fmla="*/ 684 w 691"/>
                <a:gd name="T17" fmla="*/ 437 h 437"/>
                <a:gd name="T18" fmla="*/ 680 w 691"/>
                <a:gd name="T19" fmla="*/ 435 h 437"/>
                <a:gd name="T20" fmla="*/ 5 w 691"/>
                <a:gd name="T21" fmla="*/ 8 h 437"/>
                <a:gd name="T22" fmla="*/ 5 w 691"/>
                <a:gd name="T23" fmla="*/ 33 h 437"/>
                <a:gd name="T24" fmla="*/ 11 w 691"/>
                <a:gd name="T25" fmla="*/ 44 h 437"/>
                <a:gd name="T26" fmla="*/ 682 w 691"/>
                <a:gd name="T27" fmla="*/ 431 h 437"/>
                <a:gd name="T28" fmla="*/ 685 w 691"/>
                <a:gd name="T29" fmla="*/ 432 h 437"/>
                <a:gd name="T30" fmla="*/ 686 w 691"/>
                <a:gd name="T31" fmla="*/ 429 h 437"/>
                <a:gd name="T32" fmla="*/ 686 w 691"/>
                <a:gd name="T33" fmla="*/ 401 h 437"/>
                <a:gd name="T34" fmla="*/ 5 w 691"/>
                <a:gd name="T35" fmla="*/ 8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1" h="437">
                  <a:moveTo>
                    <a:pt x="680" y="435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5"/>
                    <a:pt x="0" y="39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9" y="398"/>
                    <a:pt x="689" y="398"/>
                    <a:pt x="689" y="398"/>
                  </a:cubicBezTo>
                  <a:cubicBezTo>
                    <a:pt x="691" y="398"/>
                    <a:pt x="691" y="398"/>
                    <a:pt x="691" y="398"/>
                  </a:cubicBezTo>
                  <a:cubicBezTo>
                    <a:pt x="691" y="429"/>
                    <a:pt x="691" y="429"/>
                    <a:pt x="691" y="429"/>
                  </a:cubicBezTo>
                  <a:cubicBezTo>
                    <a:pt x="691" y="432"/>
                    <a:pt x="689" y="435"/>
                    <a:pt x="687" y="436"/>
                  </a:cubicBezTo>
                  <a:cubicBezTo>
                    <a:pt x="687" y="436"/>
                    <a:pt x="685" y="437"/>
                    <a:pt x="684" y="437"/>
                  </a:cubicBezTo>
                  <a:cubicBezTo>
                    <a:pt x="683" y="437"/>
                    <a:pt x="682" y="436"/>
                    <a:pt x="680" y="435"/>
                  </a:cubicBezTo>
                  <a:close/>
                  <a:moveTo>
                    <a:pt x="5" y="8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37"/>
                    <a:pt x="8" y="42"/>
                    <a:pt x="11" y="44"/>
                  </a:cubicBezTo>
                  <a:cubicBezTo>
                    <a:pt x="682" y="431"/>
                    <a:pt x="682" y="431"/>
                    <a:pt x="682" y="431"/>
                  </a:cubicBezTo>
                  <a:cubicBezTo>
                    <a:pt x="684" y="432"/>
                    <a:pt x="684" y="432"/>
                    <a:pt x="685" y="432"/>
                  </a:cubicBezTo>
                  <a:cubicBezTo>
                    <a:pt x="686" y="431"/>
                    <a:pt x="686" y="430"/>
                    <a:pt x="686" y="429"/>
                  </a:cubicBezTo>
                  <a:cubicBezTo>
                    <a:pt x="686" y="401"/>
                    <a:pt x="686" y="401"/>
                    <a:pt x="686" y="401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任意多边形 248">
              <a:extLst>
                <a:ext uri="{FF2B5EF4-FFF2-40B4-BE49-F238E27FC236}">
                  <a16:creationId xmlns:a16="http://schemas.microsoft.com/office/drawing/2014/main" id="{84300737-1254-4C45-A25C-48E9F96746FF}"/>
                </a:ext>
              </a:extLst>
            </p:cNvPr>
            <p:cNvSpPr/>
            <p:nvPr/>
          </p:nvSpPr>
          <p:spPr bwMode="auto">
            <a:xfrm flipH="1">
              <a:off x="5630067" y="4125913"/>
              <a:ext cx="395288" cy="236538"/>
            </a:xfrm>
            <a:custGeom>
              <a:avLst/>
              <a:gdLst>
                <a:gd name="T0" fmla="*/ 243 w 249"/>
                <a:gd name="T1" fmla="*/ 149 h 149"/>
                <a:gd name="T2" fmla="*/ 249 w 249"/>
                <a:gd name="T3" fmla="*/ 140 h 149"/>
                <a:gd name="T4" fmla="*/ 6 w 249"/>
                <a:gd name="T5" fmla="*/ 0 h 149"/>
                <a:gd name="T6" fmla="*/ 0 w 249"/>
                <a:gd name="T7" fmla="*/ 9 h 149"/>
                <a:gd name="T8" fmla="*/ 243 w 2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49">
                  <a:moveTo>
                    <a:pt x="243" y="149"/>
                  </a:moveTo>
                  <a:lnTo>
                    <a:pt x="249" y="140"/>
                  </a:lnTo>
                  <a:lnTo>
                    <a:pt x="6" y="0"/>
                  </a:lnTo>
                  <a:lnTo>
                    <a:pt x="0" y="9"/>
                  </a:lnTo>
                  <a:lnTo>
                    <a:pt x="243" y="1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任意多边形 249">
              <a:extLst>
                <a:ext uri="{FF2B5EF4-FFF2-40B4-BE49-F238E27FC236}">
                  <a16:creationId xmlns:a16="http://schemas.microsoft.com/office/drawing/2014/main" id="{10D97DEF-331B-483C-B52C-D646E35DECC9}"/>
                </a:ext>
              </a:extLst>
            </p:cNvPr>
            <p:cNvSpPr/>
            <p:nvPr/>
          </p:nvSpPr>
          <p:spPr bwMode="auto">
            <a:xfrm flipH="1">
              <a:off x="4196555" y="2784475"/>
              <a:ext cx="111125" cy="74613"/>
            </a:xfrm>
            <a:custGeom>
              <a:avLst/>
              <a:gdLst>
                <a:gd name="T0" fmla="*/ 6 w 70"/>
                <a:gd name="T1" fmla="*/ 47 h 47"/>
                <a:gd name="T2" fmla="*/ 70 w 70"/>
                <a:gd name="T3" fmla="*/ 11 h 47"/>
                <a:gd name="T4" fmla="*/ 65 w 70"/>
                <a:gd name="T5" fmla="*/ 0 h 47"/>
                <a:gd name="T6" fmla="*/ 0 w 70"/>
                <a:gd name="T7" fmla="*/ 36 h 47"/>
                <a:gd name="T8" fmla="*/ 6 w 7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7">
                  <a:moveTo>
                    <a:pt x="6" y="47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任意多边形 250">
              <a:extLst>
                <a:ext uri="{FF2B5EF4-FFF2-40B4-BE49-F238E27FC236}">
                  <a16:creationId xmlns:a16="http://schemas.microsoft.com/office/drawing/2014/main" id="{D3F135DF-490F-4B3C-AD51-8F9F01525C59}"/>
                </a:ext>
              </a:extLst>
            </p:cNvPr>
            <p:cNvSpPr/>
            <p:nvPr/>
          </p:nvSpPr>
          <p:spPr bwMode="auto">
            <a:xfrm flipH="1">
              <a:off x="7042943" y="1130300"/>
              <a:ext cx="114300" cy="80963"/>
            </a:xfrm>
            <a:custGeom>
              <a:avLst/>
              <a:gdLst>
                <a:gd name="T0" fmla="*/ 8 w 72"/>
                <a:gd name="T1" fmla="*/ 51 h 51"/>
                <a:gd name="T2" fmla="*/ 72 w 72"/>
                <a:gd name="T3" fmla="*/ 12 h 51"/>
                <a:gd name="T4" fmla="*/ 64 w 72"/>
                <a:gd name="T5" fmla="*/ 0 h 51"/>
                <a:gd name="T6" fmla="*/ 0 w 72"/>
                <a:gd name="T7" fmla="*/ 37 h 51"/>
                <a:gd name="T8" fmla="*/ 8 w 7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1">
                  <a:moveTo>
                    <a:pt x="8" y="51"/>
                  </a:moveTo>
                  <a:lnTo>
                    <a:pt x="72" y="12"/>
                  </a:lnTo>
                  <a:lnTo>
                    <a:pt x="64" y="0"/>
                  </a:lnTo>
                  <a:lnTo>
                    <a:pt x="0" y="37"/>
                  </a:lnTo>
                  <a:lnTo>
                    <a:pt x="8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任意多边形 251">
              <a:extLst>
                <a:ext uri="{FF2B5EF4-FFF2-40B4-BE49-F238E27FC236}">
                  <a16:creationId xmlns:a16="http://schemas.microsoft.com/office/drawing/2014/main" id="{A65678BE-B299-4356-A116-9BCF0DFC93A9}"/>
                </a:ext>
              </a:extLst>
            </p:cNvPr>
            <p:cNvSpPr/>
            <p:nvPr/>
          </p:nvSpPr>
          <p:spPr bwMode="auto">
            <a:xfrm flipH="1">
              <a:off x="4196555" y="4948238"/>
              <a:ext cx="111125" cy="80963"/>
            </a:xfrm>
            <a:custGeom>
              <a:avLst/>
              <a:gdLst>
                <a:gd name="T0" fmla="*/ 6 w 70"/>
                <a:gd name="T1" fmla="*/ 51 h 51"/>
                <a:gd name="T2" fmla="*/ 70 w 70"/>
                <a:gd name="T3" fmla="*/ 11 h 51"/>
                <a:gd name="T4" fmla="*/ 65 w 70"/>
                <a:gd name="T5" fmla="*/ 0 h 51"/>
                <a:gd name="T6" fmla="*/ 0 w 70"/>
                <a:gd name="T7" fmla="*/ 39 h 51"/>
                <a:gd name="T8" fmla="*/ 6 w 7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1">
                  <a:moveTo>
                    <a:pt x="6" y="51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9"/>
                  </a:lnTo>
                  <a:lnTo>
                    <a:pt x="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任意多边形 252">
              <a:extLst>
                <a:ext uri="{FF2B5EF4-FFF2-40B4-BE49-F238E27FC236}">
                  <a16:creationId xmlns:a16="http://schemas.microsoft.com/office/drawing/2014/main" id="{2DEBC8FF-E044-4F9C-949E-8E1A67D3841D}"/>
                </a:ext>
              </a:extLst>
            </p:cNvPr>
            <p:cNvSpPr/>
            <p:nvPr/>
          </p:nvSpPr>
          <p:spPr bwMode="auto">
            <a:xfrm flipH="1">
              <a:off x="5012530" y="4762500"/>
              <a:ext cx="71438" cy="52388"/>
            </a:xfrm>
            <a:custGeom>
              <a:avLst/>
              <a:gdLst>
                <a:gd name="T0" fmla="*/ 39 w 45"/>
                <a:gd name="T1" fmla="*/ 33 h 33"/>
                <a:gd name="T2" fmla="*/ 45 w 45"/>
                <a:gd name="T3" fmla="*/ 25 h 33"/>
                <a:gd name="T4" fmla="*/ 3 w 45"/>
                <a:gd name="T5" fmla="*/ 0 h 33"/>
                <a:gd name="T6" fmla="*/ 0 w 45"/>
                <a:gd name="T7" fmla="*/ 11 h 33"/>
                <a:gd name="T8" fmla="*/ 39 w 4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39" y="33"/>
                  </a:moveTo>
                  <a:lnTo>
                    <a:pt x="45" y="25"/>
                  </a:lnTo>
                  <a:lnTo>
                    <a:pt x="3" y="0"/>
                  </a:lnTo>
                  <a:lnTo>
                    <a:pt x="0" y="11"/>
                  </a:lnTo>
                  <a:lnTo>
                    <a:pt x="39" y="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任意多边形 253">
              <a:extLst>
                <a:ext uri="{FF2B5EF4-FFF2-40B4-BE49-F238E27FC236}">
                  <a16:creationId xmlns:a16="http://schemas.microsoft.com/office/drawing/2014/main" id="{2B1B1E0A-6C45-4D87-B82C-785632932F44}"/>
                </a:ext>
              </a:extLst>
            </p:cNvPr>
            <p:cNvSpPr/>
            <p:nvPr/>
          </p:nvSpPr>
          <p:spPr bwMode="auto">
            <a:xfrm flipH="1">
              <a:off x="5249067" y="4197350"/>
              <a:ext cx="1322388" cy="684213"/>
            </a:xfrm>
            <a:custGeom>
              <a:avLst/>
              <a:gdLst>
                <a:gd name="T0" fmla="*/ 265 w 298"/>
                <a:gd name="T1" fmla="*/ 154 h 154"/>
                <a:gd name="T2" fmla="*/ 272 w 298"/>
                <a:gd name="T3" fmla="*/ 152 h 154"/>
                <a:gd name="T4" fmla="*/ 298 w 298"/>
                <a:gd name="T5" fmla="*/ 136 h 154"/>
                <a:gd name="T6" fmla="*/ 296 w 298"/>
                <a:gd name="T7" fmla="*/ 132 h 154"/>
                <a:gd name="T8" fmla="*/ 270 w 298"/>
                <a:gd name="T9" fmla="*/ 148 h 154"/>
                <a:gd name="T10" fmla="*/ 261 w 298"/>
                <a:gd name="T11" fmla="*/ 148 h 154"/>
                <a:gd name="T12" fmla="*/ 2 w 298"/>
                <a:gd name="T13" fmla="*/ 0 h 154"/>
                <a:gd name="T14" fmla="*/ 0 w 298"/>
                <a:gd name="T15" fmla="*/ 5 h 154"/>
                <a:gd name="T16" fmla="*/ 258 w 298"/>
                <a:gd name="T17" fmla="*/ 152 h 154"/>
                <a:gd name="T18" fmla="*/ 265 w 298"/>
                <a:gd name="T1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154">
                  <a:moveTo>
                    <a:pt x="265" y="154"/>
                  </a:moveTo>
                  <a:cubicBezTo>
                    <a:pt x="268" y="154"/>
                    <a:pt x="270" y="153"/>
                    <a:pt x="272" y="152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6" y="132"/>
                    <a:pt x="296" y="132"/>
                    <a:pt x="296" y="132"/>
                  </a:cubicBezTo>
                  <a:cubicBezTo>
                    <a:pt x="270" y="148"/>
                    <a:pt x="270" y="148"/>
                    <a:pt x="270" y="148"/>
                  </a:cubicBezTo>
                  <a:cubicBezTo>
                    <a:pt x="267" y="149"/>
                    <a:pt x="264" y="149"/>
                    <a:pt x="261" y="14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58" y="152"/>
                    <a:pt x="258" y="152"/>
                    <a:pt x="258" y="152"/>
                  </a:cubicBezTo>
                  <a:cubicBezTo>
                    <a:pt x="260" y="153"/>
                    <a:pt x="263" y="154"/>
                    <a:pt x="265" y="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任意多边形 255">
              <a:extLst>
                <a:ext uri="{FF2B5EF4-FFF2-40B4-BE49-F238E27FC236}">
                  <a16:creationId xmlns:a16="http://schemas.microsoft.com/office/drawing/2014/main" id="{2414BDE7-6EA1-4B6F-92B6-18F1D04F0081}"/>
                </a:ext>
              </a:extLst>
            </p:cNvPr>
            <p:cNvSpPr/>
            <p:nvPr/>
          </p:nvSpPr>
          <p:spPr bwMode="auto">
            <a:xfrm flipH="1">
              <a:off x="4191793" y="4868863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任意多边形 256">
              <a:extLst>
                <a:ext uri="{FF2B5EF4-FFF2-40B4-BE49-F238E27FC236}">
                  <a16:creationId xmlns:a16="http://schemas.microsoft.com/office/drawing/2014/main" id="{EFA571B9-AF18-4EDE-AA26-93E33FDDFE54}"/>
                </a:ext>
              </a:extLst>
            </p:cNvPr>
            <p:cNvSpPr/>
            <p:nvPr/>
          </p:nvSpPr>
          <p:spPr bwMode="auto">
            <a:xfrm flipH="1">
              <a:off x="6976268" y="1166813"/>
              <a:ext cx="114300" cy="79375"/>
            </a:xfrm>
            <a:custGeom>
              <a:avLst/>
              <a:gdLst>
                <a:gd name="T0" fmla="*/ 8 w 72"/>
                <a:gd name="T1" fmla="*/ 50 h 50"/>
                <a:gd name="T2" fmla="*/ 72 w 72"/>
                <a:gd name="T3" fmla="*/ 11 h 50"/>
                <a:gd name="T4" fmla="*/ 64 w 72"/>
                <a:gd name="T5" fmla="*/ 0 h 50"/>
                <a:gd name="T6" fmla="*/ 0 w 72"/>
                <a:gd name="T7" fmla="*/ 39 h 50"/>
                <a:gd name="T8" fmla="*/ 8 w 72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0">
                  <a:moveTo>
                    <a:pt x="8" y="50"/>
                  </a:moveTo>
                  <a:lnTo>
                    <a:pt x="72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8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任意多边形 257">
              <a:extLst>
                <a:ext uri="{FF2B5EF4-FFF2-40B4-BE49-F238E27FC236}">
                  <a16:creationId xmlns:a16="http://schemas.microsoft.com/office/drawing/2014/main" id="{D8240EE2-0B42-434B-A4B0-808A104A06D4}"/>
                </a:ext>
              </a:extLst>
            </p:cNvPr>
            <p:cNvSpPr/>
            <p:nvPr/>
          </p:nvSpPr>
          <p:spPr bwMode="auto">
            <a:xfrm flipH="1">
              <a:off x="4191793" y="2890838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任意多边形 258">
              <a:extLst>
                <a:ext uri="{FF2B5EF4-FFF2-40B4-BE49-F238E27FC236}">
                  <a16:creationId xmlns:a16="http://schemas.microsoft.com/office/drawing/2014/main" id="{021BE030-E67E-4BEA-A3F8-52F86B4BD7EA}"/>
                </a:ext>
              </a:extLst>
            </p:cNvPr>
            <p:cNvSpPr/>
            <p:nvPr/>
          </p:nvSpPr>
          <p:spPr bwMode="auto">
            <a:xfrm flipH="1">
              <a:off x="6096792" y="2011363"/>
              <a:ext cx="341313" cy="400050"/>
            </a:xfrm>
            <a:custGeom>
              <a:avLst/>
              <a:gdLst>
                <a:gd name="T0" fmla="*/ 1 w 77"/>
                <a:gd name="T1" fmla="*/ 90 h 90"/>
                <a:gd name="T2" fmla="*/ 0 w 77"/>
                <a:gd name="T3" fmla="*/ 89 h 90"/>
                <a:gd name="T4" fmla="*/ 0 w 77"/>
                <a:gd name="T5" fmla="*/ 87 h 90"/>
                <a:gd name="T6" fmla="*/ 27 w 77"/>
                <a:gd name="T7" fmla="*/ 0 h 90"/>
                <a:gd name="T8" fmla="*/ 29 w 77"/>
                <a:gd name="T9" fmla="*/ 2 h 90"/>
                <a:gd name="T10" fmla="*/ 76 w 77"/>
                <a:gd name="T11" fmla="*/ 67 h 90"/>
                <a:gd name="T12" fmla="*/ 77 w 77"/>
                <a:gd name="T13" fmla="*/ 69 h 90"/>
                <a:gd name="T14" fmla="*/ 1 w 77"/>
                <a:gd name="T15" fmla="*/ 90 h 90"/>
                <a:gd name="T16" fmla="*/ 29 w 77"/>
                <a:gd name="T17" fmla="*/ 7 h 90"/>
                <a:gd name="T18" fmla="*/ 5 w 77"/>
                <a:gd name="T19" fmla="*/ 85 h 90"/>
                <a:gd name="T20" fmla="*/ 71 w 77"/>
                <a:gd name="T21" fmla="*/ 66 h 90"/>
                <a:gd name="T22" fmla="*/ 29 w 77"/>
                <a:gd name="T23" fmla="*/ 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90">
                  <a:moveTo>
                    <a:pt x="1" y="9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47" y="19"/>
                    <a:pt x="64" y="42"/>
                    <a:pt x="76" y="67"/>
                  </a:cubicBezTo>
                  <a:cubicBezTo>
                    <a:pt x="77" y="69"/>
                    <a:pt x="77" y="69"/>
                    <a:pt x="77" y="69"/>
                  </a:cubicBezTo>
                  <a:lnTo>
                    <a:pt x="1" y="90"/>
                  </a:lnTo>
                  <a:close/>
                  <a:moveTo>
                    <a:pt x="29" y="7"/>
                  </a:moveTo>
                  <a:cubicBezTo>
                    <a:pt x="5" y="85"/>
                    <a:pt x="5" y="85"/>
                    <a:pt x="5" y="85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60" y="44"/>
                    <a:pt x="45" y="23"/>
                    <a:pt x="29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任意多边形 259">
              <a:extLst>
                <a:ext uri="{FF2B5EF4-FFF2-40B4-BE49-F238E27FC236}">
                  <a16:creationId xmlns:a16="http://schemas.microsoft.com/office/drawing/2014/main" id="{6E6BB81F-361D-4C4F-8C2C-55C328C767D6}"/>
                </a:ext>
              </a:extLst>
            </p:cNvPr>
            <p:cNvSpPr/>
            <p:nvPr/>
          </p:nvSpPr>
          <p:spPr bwMode="auto">
            <a:xfrm flipH="1">
              <a:off x="6336505" y="1744663"/>
              <a:ext cx="714375" cy="1133475"/>
            </a:xfrm>
            <a:custGeom>
              <a:avLst/>
              <a:gdLst>
                <a:gd name="T0" fmla="*/ 93 w 161"/>
                <a:gd name="T1" fmla="*/ 134 h 255"/>
                <a:gd name="T2" fmla="*/ 93 w 161"/>
                <a:gd name="T3" fmla="*/ 30 h 255"/>
                <a:gd name="T4" fmla="*/ 93 w 161"/>
                <a:gd name="T5" fmla="*/ 30 h 255"/>
                <a:gd name="T6" fmla="*/ 4 w 161"/>
                <a:gd name="T7" fmla="*/ 89 h 255"/>
                <a:gd name="T8" fmla="*/ 86 w 161"/>
                <a:gd name="T9" fmla="*/ 233 h 255"/>
                <a:gd name="T10" fmla="*/ 161 w 161"/>
                <a:gd name="T11" fmla="*/ 241 h 255"/>
                <a:gd name="T12" fmla="*/ 161 w 161"/>
                <a:gd name="T13" fmla="*/ 241 h 255"/>
                <a:gd name="T14" fmla="*/ 93 w 161"/>
                <a:gd name="T15" fmla="*/ 13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55">
                  <a:moveTo>
                    <a:pt x="93" y="134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42" y="0"/>
                    <a:pt x="0" y="27"/>
                    <a:pt x="4" y="89"/>
                  </a:cubicBezTo>
                  <a:cubicBezTo>
                    <a:pt x="6" y="142"/>
                    <a:pt x="42" y="204"/>
                    <a:pt x="86" y="233"/>
                  </a:cubicBezTo>
                  <a:cubicBezTo>
                    <a:pt x="116" y="253"/>
                    <a:pt x="143" y="255"/>
                    <a:pt x="161" y="241"/>
                  </a:cubicBezTo>
                  <a:cubicBezTo>
                    <a:pt x="161" y="241"/>
                    <a:pt x="161" y="241"/>
                    <a:pt x="161" y="24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任意多边形 260">
              <a:extLst>
                <a:ext uri="{FF2B5EF4-FFF2-40B4-BE49-F238E27FC236}">
                  <a16:creationId xmlns:a16="http://schemas.microsoft.com/office/drawing/2014/main" id="{4B9953E0-4F51-414F-8AB2-A35FDA768CD1}"/>
                </a:ext>
              </a:extLst>
            </p:cNvPr>
            <p:cNvSpPr/>
            <p:nvPr/>
          </p:nvSpPr>
          <p:spPr bwMode="auto">
            <a:xfrm flipH="1">
              <a:off x="6319043" y="1793875"/>
              <a:ext cx="736600" cy="1074738"/>
            </a:xfrm>
            <a:custGeom>
              <a:avLst/>
              <a:gdLst>
                <a:gd name="T0" fmla="*/ 134 w 166"/>
                <a:gd name="T1" fmla="*/ 242 h 242"/>
                <a:gd name="T2" fmla="*/ 86 w 166"/>
                <a:gd name="T3" fmla="*/ 225 h 242"/>
                <a:gd name="T4" fmla="*/ 2 w 166"/>
                <a:gd name="T5" fmla="*/ 78 h 242"/>
                <a:gd name="T6" fmla="*/ 28 w 166"/>
                <a:gd name="T7" fmla="*/ 11 h 242"/>
                <a:gd name="T8" fmla="*/ 96 w 166"/>
                <a:gd name="T9" fmla="*/ 17 h 242"/>
                <a:gd name="T10" fmla="*/ 97 w 166"/>
                <a:gd name="T11" fmla="*/ 18 h 242"/>
                <a:gd name="T12" fmla="*/ 97 w 166"/>
                <a:gd name="T13" fmla="*/ 19 h 242"/>
                <a:gd name="T14" fmla="*/ 97 w 166"/>
                <a:gd name="T15" fmla="*/ 122 h 242"/>
                <a:gd name="T16" fmla="*/ 166 w 166"/>
                <a:gd name="T17" fmla="*/ 231 h 242"/>
                <a:gd name="T18" fmla="*/ 164 w 166"/>
                <a:gd name="T19" fmla="*/ 232 h 242"/>
                <a:gd name="T20" fmla="*/ 134 w 166"/>
                <a:gd name="T21" fmla="*/ 242 h 242"/>
                <a:gd name="T22" fmla="*/ 54 w 166"/>
                <a:gd name="T23" fmla="*/ 9 h 242"/>
                <a:gd name="T24" fmla="*/ 31 w 166"/>
                <a:gd name="T25" fmla="*/ 16 h 242"/>
                <a:gd name="T26" fmla="*/ 7 w 166"/>
                <a:gd name="T27" fmla="*/ 78 h 242"/>
                <a:gd name="T28" fmla="*/ 89 w 166"/>
                <a:gd name="T29" fmla="*/ 220 h 242"/>
                <a:gd name="T30" fmla="*/ 159 w 166"/>
                <a:gd name="T31" fmla="*/ 229 h 242"/>
                <a:gd name="T32" fmla="*/ 92 w 166"/>
                <a:gd name="T33" fmla="*/ 124 h 242"/>
                <a:gd name="T34" fmla="*/ 92 w 166"/>
                <a:gd name="T35" fmla="*/ 21 h 242"/>
                <a:gd name="T36" fmla="*/ 54 w 166"/>
                <a:gd name="T37" fmla="*/ 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42">
                  <a:moveTo>
                    <a:pt x="134" y="242"/>
                  </a:moveTo>
                  <a:cubicBezTo>
                    <a:pt x="120" y="242"/>
                    <a:pt x="103" y="236"/>
                    <a:pt x="86" y="225"/>
                  </a:cubicBezTo>
                  <a:cubicBezTo>
                    <a:pt x="41" y="195"/>
                    <a:pt x="5" y="132"/>
                    <a:pt x="2" y="78"/>
                  </a:cubicBezTo>
                  <a:cubicBezTo>
                    <a:pt x="0" y="47"/>
                    <a:pt x="10" y="23"/>
                    <a:pt x="28" y="11"/>
                  </a:cubicBezTo>
                  <a:cubicBezTo>
                    <a:pt x="46" y="0"/>
                    <a:pt x="70" y="2"/>
                    <a:pt x="96" y="1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166" y="231"/>
                    <a:pt x="166" y="231"/>
                    <a:pt x="166" y="231"/>
                  </a:cubicBezTo>
                  <a:cubicBezTo>
                    <a:pt x="164" y="232"/>
                    <a:pt x="164" y="232"/>
                    <a:pt x="164" y="232"/>
                  </a:cubicBezTo>
                  <a:cubicBezTo>
                    <a:pt x="155" y="239"/>
                    <a:pt x="145" y="242"/>
                    <a:pt x="134" y="242"/>
                  </a:cubicBezTo>
                  <a:close/>
                  <a:moveTo>
                    <a:pt x="54" y="9"/>
                  </a:moveTo>
                  <a:cubicBezTo>
                    <a:pt x="46" y="9"/>
                    <a:pt x="38" y="11"/>
                    <a:pt x="31" y="16"/>
                  </a:cubicBezTo>
                  <a:cubicBezTo>
                    <a:pt x="14" y="26"/>
                    <a:pt x="6" y="49"/>
                    <a:pt x="7" y="78"/>
                  </a:cubicBezTo>
                  <a:cubicBezTo>
                    <a:pt x="10" y="130"/>
                    <a:pt x="45" y="191"/>
                    <a:pt x="89" y="220"/>
                  </a:cubicBezTo>
                  <a:cubicBezTo>
                    <a:pt x="116" y="238"/>
                    <a:pt x="141" y="241"/>
                    <a:pt x="159" y="229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78" y="13"/>
                    <a:pt x="66" y="9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任意多边形 261">
              <a:extLst>
                <a:ext uri="{FF2B5EF4-FFF2-40B4-BE49-F238E27FC236}">
                  <a16:creationId xmlns:a16="http://schemas.microsoft.com/office/drawing/2014/main" id="{28876249-4268-4545-BFBC-8F86ECE1BBFD}"/>
                </a:ext>
              </a:extLst>
            </p:cNvPr>
            <p:cNvSpPr/>
            <p:nvPr/>
          </p:nvSpPr>
          <p:spPr bwMode="auto">
            <a:xfrm flipH="1">
              <a:off x="6455567" y="1841500"/>
              <a:ext cx="115888" cy="458788"/>
            </a:xfrm>
            <a:custGeom>
              <a:avLst/>
              <a:gdLst>
                <a:gd name="T0" fmla="*/ 26 w 26"/>
                <a:gd name="T1" fmla="*/ 19 h 103"/>
                <a:gd name="T2" fmla="*/ 0 w 26"/>
                <a:gd name="T3" fmla="*/ 0 h 103"/>
                <a:gd name="T4" fmla="*/ 0 w 26"/>
                <a:gd name="T5" fmla="*/ 103 h 103"/>
                <a:gd name="T6" fmla="*/ 0 w 26"/>
                <a:gd name="T7" fmla="*/ 103 h 103"/>
                <a:gd name="T8" fmla="*/ 26 w 26"/>
                <a:gd name="T9" fmla="*/ 1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3">
                  <a:moveTo>
                    <a:pt x="26" y="19"/>
                  </a:moveTo>
                  <a:cubicBezTo>
                    <a:pt x="18" y="12"/>
                    <a:pt x="9" y="5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6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任意多边形 262">
              <a:extLst>
                <a:ext uri="{FF2B5EF4-FFF2-40B4-BE49-F238E27FC236}">
                  <a16:creationId xmlns:a16="http://schemas.microsoft.com/office/drawing/2014/main" id="{556401A6-EDE8-46C9-854F-22D102379EB7}"/>
                </a:ext>
              </a:extLst>
            </p:cNvPr>
            <p:cNvSpPr/>
            <p:nvPr/>
          </p:nvSpPr>
          <p:spPr bwMode="auto">
            <a:xfrm flipH="1">
              <a:off x="6207917" y="1997075"/>
              <a:ext cx="319088" cy="374650"/>
            </a:xfrm>
            <a:custGeom>
              <a:avLst/>
              <a:gdLst>
                <a:gd name="T0" fmla="*/ 0 w 72"/>
                <a:gd name="T1" fmla="*/ 84 h 84"/>
                <a:gd name="T2" fmla="*/ 72 w 72"/>
                <a:gd name="T3" fmla="*/ 64 h 84"/>
                <a:gd name="T4" fmla="*/ 25 w 72"/>
                <a:gd name="T5" fmla="*/ 0 h 84"/>
                <a:gd name="T6" fmla="*/ 0 w 72"/>
                <a:gd name="T7" fmla="*/ 84 h 84"/>
                <a:gd name="T8" fmla="*/ 0 w 7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4">
                  <a:moveTo>
                    <a:pt x="0" y="84"/>
                  </a:moveTo>
                  <a:cubicBezTo>
                    <a:pt x="72" y="64"/>
                    <a:pt x="72" y="64"/>
                    <a:pt x="72" y="64"/>
                  </a:cubicBezTo>
                  <a:cubicBezTo>
                    <a:pt x="60" y="40"/>
                    <a:pt x="44" y="17"/>
                    <a:pt x="25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任意多边形 263">
              <a:extLst>
                <a:ext uri="{FF2B5EF4-FFF2-40B4-BE49-F238E27FC236}">
                  <a16:creationId xmlns:a16="http://schemas.microsoft.com/office/drawing/2014/main" id="{A6A1C2C0-1C03-41BD-8DB5-E510DE95776B}"/>
                </a:ext>
              </a:extLst>
            </p:cNvPr>
            <p:cNvSpPr/>
            <p:nvPr/>
          </p:nvSpPr>
          <p:spPr bwMode="auto">
            <a:xfrm flipH="1">
              <a:off x="6193630" y="1974850"/>
              <a:ext cx="347663" cy="409575"/>
            </a:xfrm>
            <a:custGeom>
              <a:avLst/>
              <a:gdLst>
                <a:gd name="T0" fmla="*/ 2 w 78"/>
                <a:gd name="T1" fmla="*/ 92 h 92"/>
                <a:gd name="T2" fmla="*/ 0 w 78"/>
                <a:gd name="T3" fmla="*/ 90 h 92"/>
                <a:gd name="T4" fmla="*/ 0 w 78"/>
                <a:gd name="T5" fmla="*/ 88 h 92"/>
                <a:gd name="T6" fmla="*/ 27 w 78"/>
                <a:gd name="T7" fmla="*/ 0 h 92"/>
                <a:gd name="T8" fmla="*/ 30 w 78"/>
                <a:gd name="T9" fmla="*/ 3 h 92"/>
                <a:gd name="T10" fmla="*/ 77 w 78"/>
                <a:gd name="T11" fmla="*/ 68 h 92"/>
                <a:gd name="T12" fmla="*/ 78 w 78"/>
                <a:gd name="T13" fmla="*/ 71 h 92"/>
                <a:gd name="T14" fmla="*/ 2 w 78"/>
                <a:gd name="T15" fmla="*/ 92 h 92"/>
                <a:gd name="T16" fmla="*/ 30 w 78"/>
                <a:gd name="T17" fmla="*/ 10 h 92"/>
                <a:gd name="T18" fmla="*/ 6 w 78"/>
                <a:gd name="T19" fmla="*/ 86 h 92"/>
                <a:gd name="T20" fmla="*/ 71 w 78"/>
                <a:gd name="T21" fmla="*/ 67 h 92"/>
                <a:gd name="T22" fmla="*/ 30 w 78"/>
                <a:gd name="T23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92">
                  <a:moveTo>
                    <a:pt x="2" y="92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49" y="20"/>
                    <a:pt x="65" y="43"/>
                    <a:pt x="77" y="68"/>
                  </a:cubicBezTo>
                  <a:cubicBezTo>
                    <a:pt x="78" y="71"/>
                    <a:pt x="78" y="71"/>
                    <a:pt x="78" y="71"/>
                  </a:cubicBezTo>
                  <a:lnTo>
                    <a:pt x="2" y="92"/>
                  </a:lnTo>
                  <a:close/>
                  <a:moveTo>
                    <a:pt x="30" y="10"/>
                  </a:moveTo>
                  <a:cubicBezTo>
                    <a:pt x="6" y="86"/>
                    <a:pt x="6" y="86"/>
                    <a:pt x="6" y="86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60" y="46"/>
                    <a:pt x="46" y="25"/>
                    <a:pt x="3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任意多边形 264">
              <a:extLst>
                <a:ext uri="{FF2B5EF4-FFF2-40B4-BE49-F238E27FC236}">
                  <a16:creationId xmlns:a16="http://schemas.microsoft.com/office/drawing/2014/main" id="{6E702EDE-8EBF-4F86-9BCF-0B46A6CCA377}"/>
                </a:ext>
              </a:extLst>
            </p:cNvPr>
            <p:cNvSpPr/>
            <p:nvPr/>
          </p:nvSpPr>
          <p:spPr bwMode="auto">
            <a:xfrm flipH="1">
              <a:off x="6385717" y="3068638"/>
              <a:ext cx="128588" cy="511175"/>
            </a:xfrm>
            <a:custGeom>
              <a:avLst/>
              <a:gdLst>
                <a:gd name="T0" fmla="*/ 81 w 81"/>
                <a:gd name="T1" fmla="*/ 322 h 322"/>
                <a:gd name="T2" fmla="*/ 0 w 81"/>
                <a:gd name="T3" fmla="*/ 277 h 322"/>
                <a:gd name="T4" fmla="*/ 0 w 81"/>
                <a:gd name="T5" fmla="*/ 0 h 322"/>
                <a:gd name="T6" fmla="*/ 81 w 81"/>
                <a:gd name="T7" fmla="*/ 48 h 322"/>
                <a:gd name="T8" fmla="*/ 81 w 81"/>
                <a:gd name="T9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22">
                  <a:moveTo>
                    <a:pt x="81" y="322"/>
                  </a:moveTo>
                  <a:lnTo>
                    <a:pt x="0" y="277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任意多边形 265">
              <a:extLst>
                <a:ext uri="{FF2B5EF4-FFF2-40B4-BE49-F238E27FC236}">
                  <a16:creationId xmlns:a16="http://schemas.microsoft.com/office/drawing/2014/main" id="{7F887806-2B47-4669-8B56-BFEAA900C7E7}"/>
                </a:ext>
              </a:extLst>
            </p:cNvPr>
            <p:cNvSpPr/>
            <p:nvPr/>
          </p:nvSpPr>
          <p:spPr bwMode="auto">
            <a:xfrm flipH="1">
              <a:off x="6376193" y="3051175"/>
              <a:ext cx="146050" cy="550863"/>
            </a:xfrm>
            <a:custGeom>
              <a:avLst/>
              <a:gdLst>
                <a:gd name="T0" fmla="*/ 92 w 92"/>
                <a:gd name="T1" fmla="*/ 347 h 347"/>
                <a:gd name="T2" fmla="*/ 0 w 92"/>
                <a:gd name="T3" fmla="*/ 291 h 347"/>
                <a:gd name="T4" fmla="*/ 0 w 92"/>
                <a:gd name="T5" fmla="*/ 0 h 347"/>
                <a:gd name="T6" fmla="*/ 92 w 92"/>
                <a:gd name="T7" fmla="*/ 53 h 347"/>
                <a:gd name="T8" fmla="*/ 92 w 92"/>
                <a:gd name="T9" fmla="*/ 347 h 347"/>
                <a:gd name="T10" fmla="*/ 14 w 92"/>
                <a:gd name="T11" fmla="*/ 283 h 347"/>
                <a:gd name="T12" fmla="*/ 78 w 92"/>
                <a:gd name="T13" fmla="*/ 322 h 347"/>
                <a:gd name="T14" fmla="*/ 78 w 92"/>
                <a:gd name="T15" fmla="*/ 61 h 347"/>
                <a:gd name="T16" fmla="*/ 14 w 92"/>
                <a:gd name="T17" fmla="*/ 25 h 347"/>
                <a:gd name="T18" fmla="*/ 14 w 92"/>
                <a:gd name="T19" fmla="*/ 28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347">
                  <a:moveTo>
                    <a:pt x="92" y="347"/>
                  </a:moveTo>
                  <a:lnTo>
                    <a:pt x="0" y="291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347"/>
                  </a:lnTo>
                  <a:close/>
                  <a:moveTo>
                    <a:pt x="14" y="283"/>
                  </a:moveTo>
                  <a:lnTo>
                    <a:pt x="78" y="322"/>
                  </a:lnTo>
                  <a:lnTo>
                    <a:pt x="78" y="61"/>
                  </a:lnTo>
                  <a:lnTo>
                    <a:pt x="14" y="25"/>
                  </a:lnTo>
                  <a:lnTo>
                    <a:pt x="14" y="2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任意多边形 266">
              <a:extLst>
                <a:ext uri="{FF2B5EF4-FFF2-40B4-BE49-F238E27FC236}">
                  <a16:creationId xmlns:a16="http://schemas.microsoft.com/office/drawing/2014/main" id="{1DD453C9-234A-448A-8C8A-C86A5B383965}"/>
                </a:ext>
              </a:extLst>
            </p:cNvPr>
            <p:cNvSpPr/>
            <p:nvPr/>
          </p:nvSpPr>
          <p:spPr bwMode="auto">
            <a:xfrm flipH="1">
              <a:off x="6203155" y="3028950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任意多边形 267">
              <a:extLst>
                <a:ext uri="{FF2B5EF4-FFF2-40B4-BE49-F238E27FC236}">
                  <a16:creationId xmlns:a16="http://schemas.microsoft.com/office/drawing/2014/main" id="{46BBE489-5BE6-40CD-A87A-3A2B772EBFBB}"/>
                </a:ext>
              </a:extLst>
            </p:cNvPr>
            <p:cNvSpPr/>
            <p:nvPr/>
          </p:nvSpPr>
          <p:spPr bwMode="auto">
            <a:xfrm flipH="1">
              <a:off x="6190455" y="3006725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79 w 95"/>
                <a:gd name="T13" fmla="*/ 417 h 442"/>
                <a:gd name="T14" fmla="*/ 79 w 95"/>
                <a:gd name="T15" fmla="*/ 61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79" y="417"/>
                  </a:lnTo>
                  <a:lnTo>
                    <a:pt x="79" y="61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任意多边形 268">
              <a:extLst>
                <a:ext uri="{FF2B5EF4-FFF2-40B4-BE49-F238E27FC236}">
                  <a16:creationId xmlns:a16="http://schemas.microsoft.com/office/drawing/2014/main" id="{E32A50EF-2E14-4C9F-93FD-4981708402C0}"/>
                </a:ext>
              </a:extLst>
            </p:cNvPr>
            <p:cNvSpPr/>
            <p:nvPr/>
          </p:nvSpPr>
          <p:spPr bwMode="auto">
            <a:xfrm flipH="1">
              <a:off x="4555330" y="4273550"/>
              <a:ext cx="128588" cy="363538"/>
            </a:xfrm>
            <a:custGeom>
              <a:avLst/>
              <a:gdLst>
                <a:gd name="T0" fmla="*/ 81 w 81"/>
                <a:gd name="T1" fmla="*/ 229 h 229"/>
                <a:gd name="T2" fmla="*/ 0 w 81"/>
                <a:gd name="T3" fmla="*/ 184 h 229"/>
                <a:gd name="T4" fmla="*/ 0 w 81"/>
                <a:gd name="T5" fmla="*/ 0 h 229"/>
                <a:gd name="T6" fmla="*/ 81 w 81"/>
                <a:gd name="T7" fmla="*/ 44 h 229"/>
                <a:gd name="T8" fmla="*/ 81 w 81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29">
                  <a:moveTo>
                    <a:pt x="81" y="229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81" y="44"/>
                  </a:lnTo>
                  <a:lnTo>
                    <a:pt x="81" y="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任意多边形 269">
              <a:extLst>
                <a:ext uri="{FF2B5EF4-FFF2-40B4-BE49-F238E27FC236}">
                  <a16:creationId xmlns:a16="http://schemas.microsoft.com/office/drawing/2014/main" id="{5CA60766-B0B8-495D-B5C7-53B2568EB5B9}"/>
                </a:ext>
              </a:extLst>
            </p:cNvPr>
            <p:cNvSpPr/>
            <p:nvPr/>
          </p:nvSpPr>
          <p:spPr bwMode="auto">
            <a:xfrm flipH="1">
              <a:off x="4547393" y="4251325"/>
              <a:ext cx="146050" cy="407988"/>
            </a:xfrm>
            <a:custGeom>
              <a:avLst/>
              <a:gdLst>
                <a:gd name="T0" fmla="*/ 92 w 92"/>
                <a:gd name="T1" fmla="*/ 257 h 257"/>
                <a:gd name="T2" fmla="*/ 0 w 92"/>
                <a:gd name="T3" fmla="*/ 201 h 257"/>
                <a:gd name="T4" fmla="*/ 0 w 92"/>
                <a:gd name="T5" fmla="*/ 0 h 257"/>
                <a:gd name="T6" fmla="*/ 92 w 92"/>
                <a:gd name="T7" fmla="*/ 56 h 257"/>
                <a:gd name="T8" fmla="*/ 92 w 92"/>
                <a:gd name="T9" fmla="*/ 257 h 257"/>
                <a:gd name="T10" fmla="*/ 14 w 92"/>
                <a:gd name="T11" fmla="*/ 193 h 257"/>
                <a:gd name="T12" fmla="*/ 78 w 92"/>
                <a:gd name="T13" fmla="*/ 232 h 257"/>
                <a:gd name="T14" fmla="*/ 78 w 92"/>
                <a:gd name="T15" fmla="*/ 64 h 257"/>
                <a:gd name="T16" fmla="*/ 14 w 92"/>
                <a:gd name="T17" fmla="*/ 25 h 257"/>
                <a:gd name="T18" fmla="*/ 14 w 92"/>
                <a:gd name="T19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57">
                  <a:moveTo>
                    <a:pt x="92" y="257"/>
                  </a:moveTo>
                  <a:lnTo>
                    <a:pt x="0" y="201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257"/>
                  </a:lnTo>
                  <a:close/>
                  <a:moveTo>
                    <a:pt x="14" y="193"/>
                  </a:moveTo>
                  <a:lnTo>
                    <a:pt x="78" y="232"/>
                  </a:lnTo>
                  <a:lnTo>
                    <a:pt x="78" y="64"/>
                  </a:lnTo>
                  <a:lnTo>
                    <a:pt x="14" y="25"/>
                  </a:lnTo>
                  <a:lnTo>
                    <a:pt x="14" y="1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任意多边形 270">
              <a:extLst>
                <a:ext uri="{FF2B5EF4-FFF2-40B4-BE49-F238E27FC236}">
                  <a16:creationId xmlns:a16="http://schemas.microsoft.com/office/drawing/2014/main" id="{9CFAE198-6D6B-445D-AC18-49C821417914}"/>
                </a:ext>
              </a:extLst>
            </p:cNvPr>
            <p:cNvSpPr/>
            <p:nvPr/>
          </p:nvSpPr>
          <p:spPr bwMode="auto">
            <a:xfrm flipH="1">
              <a:off x="6020592" y="2947988"/>
              <a:ext cx="125413" cy="844550"/>
            </a:xfrm>
            <a:custGeom>
              <a:avLst/>
              <a:gdLst>
                <a:gd name="T0" fmla="*/ 79 w 79"/>
                <a:gd name="T1" fmla="*/ 532 h 532"/>
                <a:gd name="T2" fmla="*/ 0 w 79"/>
                <a:gd name="T3" fmla="*/ 488 h 532"/>
                <a:gd name="T4" fmla="*/ 0 w 79"/>
                <a:gd name="T5" fmla="*/ 0 h 532"/>
                <a:gd name="T6" fmla="*/ 79 w 79"/>
                <a:gd name="T7" fmla="*/ 45 h 532"/>
                <a:gd name="T8" fmla="*/ 79 w 79"/>
                <a:gd name="T9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2">
                  <a:moveTo>
                    <a:pt x="79" y="532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79" y="45"/>
                  </a:lnTo>
                  <a:lnTo>
                    <a:pt x="79" y="53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任意多边形 271">
              <a:extLst>
                <a:ext uri="{FF2B5EF4-FFF2-40B4-BE49-F238E27FC236}">
                  <a16:creationId xmlns:a16="http://schemas.microsoft.com/office/drawing/2014/main" id="{5256420F-48DE-4F2D-AF18-C480114781AF}"/>
                </a:ext>
              </a:extLst>
            </p:cNvPr>
            <p:cNvSpPr/>
            <p:nvPr/>
          </p:nvSpPr>
          <p:spPr bwMode="auto">
            <a:xfrm flipH="1">
              <a:off x="6007892" y="2925763"/>
              <a:ext cx="150813" cy="885825"/>
            </a:xfrm>
            <a:custGeom>
              <a:avLst/>
              <a:gdLst>
                <a:gd name="T0" fmla="*/ 95 w 95"/>
                <a:gd name="T1" fmla="*/ 558 h 558"/>
                <a:gd name="T2" fmla="*/ 0 w 95"/>
                <a:gd name="T3" fmla="*/ 504 h 558"/>
                <a:gd name="T4" fmla="*/ 0 w 95"/>
                <a:gd name="T5" fmla="*/ 0 h 558"/>
                <a:gd name="T6" fmla="*/ 95 w 95"/>
                <a:gd name="T7" fmla="*/ 56 h 558"/>
                <a:gd name="T8" fmla="*/ 95 w 95"/>
                <a:gd name="T9" fmla="*/ 558 h 558"/>
                <a:gd name="T10" fmla="*/ 14 w 95"/>
                <a:gd name="T11" fmla="*/ 496 h 558"/>
                <a:gd name="T12" fmla="*/ 81 w 95"/>
                <a:gd name="T13" fmla="*/ 535 h 558"/>
                <a:gd name="T14" fmla="*/ 81 w 95"/>
                <a:gd name="T15" fmla="*/ 65 h 558"/>
                <a:gd name="T16" fmla="*/ 14 w 95"/>
                <a:gd name="T17" fmla="*/ 26 h 558"/>
                <a:gd name="T18" fmla="*/ 14 w 95"/>
                <a:gd name="T19" fmla="*/ 496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8">
                  <a:moveTo>
                    <a:pt x="95" y="558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558"/>
                  </a:lnTo>
                  <a:close/>
                  <a:moveTo>
                    <a:pt x="14" y="496"/>
                  </a:moveTo>
                  <a:lnTo>
                    <a:pt x="81" y="535"/>
                  </a:lnTo>
                  <a:lnTo>
                    <a:pt x="81" y="65"/>
                  </a:lnTo>
                  <a:lnTo>
                    <a:pt x="14" y="26"/>
                  </a:lnTo>
                  <a:lnTo>
                    <a:pt x="14" y="4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任意多边形 272">
              <a:extLst>
                <a:ext uri="{FF2B5EF4-FFF2-40B4-BE49-F238E27FC236}">
                  <a16:creationId xmlns:a16="http://schemas.microsoft.com/office/drawing/2014/main" id="{30FE9F25-F26E-4CB9-91EE-0EAE20A1E74F}"/>
                </a:ext>
              </a:extLst>
            </p:cNvPr>
            <p:cNvSpPr/>
            <p:nvPr/>
          </p:nvSpPr>
          <p:spPr bwMode="auto">
            <a:xfrm flipH="1">
              <a:off x="5839618" y="3236913"/>
              <a:ext cx="123825" cy="663575"/>
            </a:xfrm>
            <a:custGeom>
              <a:avLst/>
              <a:gdLst>
                <a:gd name="T0" fmla="*/ 78 w 78"/>
                <a:gd name="T1" fmla="*/ 418 h 418"/>
                <a:gd name="T2" fmla="*/ 0 w 78"/>
                <a:gd name="T3" fmla="*/ 370 h 418"/>
                <a:gd name="T4" fmla="*/ 0 w 78"/>
                <a:gd name="T5" fmla="*/ 0 h 418"/>
                <a:gd name="T6" fmla="*/ 78 w 78"/>
                <a:gd name="T7" fmla="*/ 48 h 418"/>
                <a:gd name="T8" fmla="*/ 78 w 7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8">
                  <a:moveTo>
                    <a:pt x="78" y="418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4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任意多边形 273">
              <a:extLst>
                <a:ext uri="{FF2B5EF4-FFF2-40B4-BE49-F238E27FC236}">
                  <a16:creationId xmlns:a16="http://schemas.microsoft.com/office/drawing/2014/main" id="{EFDC3E7B-E68C-466C-964D-2EC86E634E30}"/>
                </a:ext>
              </a:extLst>
            </p:cNvPr>
            <p:cNvSpPr/>
            <p:nvPr/>
          </p:nvSpPr>
          <p:spPr bwMode="auto">
            <a:xfrm flipH="1">
              <a:off x="5825330" y="3219450"/>
              <a:ext cx="150813" cy="698500"/>
            </a:xfrm>
            <a:custGeom>
              <a:avLst/>
              <a:gdLst>
                <a:gd name="T0" fmla="*/ 95 w 95"/>
                <a:gd name="T1" fmla="*/ 440 h 440"/>
                <a:gd name="T2" fmla="*/ 0 w 95"/>
                <a:gd name="T3" fmla="*/ 387 h 440"/>
                <a:gd name="T4" fmla="*/ 0 w 95"/>
                <a:gd name="T5" fmla="*/ 0 h 440"/>
                <a:gd name="T6" fmla="*/ 95 w 95"/>
                <a:gd name="T7" fmla="*/ 53 h 440"/>
                <a:gd name="T8" fmla="*/ 95 w 95"/>
                <a:gd name="T9" fmla="*/ 440 h 440"/>
                <a:gd name="T10" fmla="*/ 16 w 95"/>
                <a:gd name="T11" fmla="*/ 378 h 440"/>
                <a:gd name="T12" fmla="*/ 81 w 95"/>
                <a:gd name="T13" fmla="*/ 415 h 440"/>
                <a:gd name="T14" fmla="*/ 81 w 95"/>
                <a:gd name="T15" fmla="*/ 62 h 440"/>
                <a:gd name="T16" fmla="*/ 16 w 95"/>
                <a:gd name="T17" fmla="*/ 25 h 440"/>
                <a:gd name="T18" fmla="*/ 16 w 95"/>
                <a:gd name="T19" fmla="*/ 37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0">
                  <a:moveTo>
                    <a:pt x="95" y="440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440"/>
                  </a:lnTo>
                  <a:close/>
                  <a:moveTo>
                    <a:pt x="16" y="378"/>
                  </a:moveTo>
                  <a:lnTo>
                    <a:pt x="81" y="415"/>
                  </a:lnTo>
                  <a:lnTo>
                    <a:pt x="81" y="62"/>
                  </a:lnTo>
                  <a:lnTo>
                    <a:pt x="16" y="25"/>
                  </a:lnTo>
                  <a:lnTo>
                    <a:pt x="16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任意多边形 274">
              <a:extLst>
                <a:ext uri="{FF2B5EF4-FFF2-40B4-BE49-F238E27FC236}">
                  <a16:creationId xmlns:a16="http://schemas.microsoft.com/office/drawing/2014/main" id="{4400E681-98CB-45D6-B6B5-576899B54A1E}"/>
                </a:ext>
              </a:extLst>
            </p:cNvPr>
            <p:cNvSpPr/>
            <p:nvPr/>
          </p:nvSpPr>
          <p:spPr bwMode="auto">
            <a:xfrm flipH="1">
              <a:off x="4923630" y="3579813"/>
              <a:ext cx="125413" cy="849313"/>
            </a:xfrm>
            <a:custGeom>
              <a:avLst/>
              <a:gdLst>
                <a:gd name="T0" fmla="*/ 79 w 79"/>
                <a:gd name="T1" fmla="*/ 535 h 535"/>
                <a:gd name="T2" fmla="*/ 0 w 79"/>
                <a:gd name="T3" fmla="*/ 487 h 535"/>
                <a:gd name="T4" fmla="*/ 0 w 79"/>
                <a:gd name="T5" fmla="*/ 0 h 535"/>
                <a:gd name="T6" fmla="*/ 79 w 79"/>
                <a:gd name="T7" fmla="*/ 48 h 535"/>
                <a:gd name="T8" fmla="*/ 79 w 79"/>
                <a:gd name="T9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5">
                  <a:moveTo>
                    <a:pt x="79" y="535"/>
                  </a:moveTo>
                  <a:lnTo>
                    <a:pt x="0" y="487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任意多边形 275">
              <a:extLst>
                <a:ext uri="{FF2B5EF4-FFF2-40B4-BE49-F238E27FC236}">
                  <a16:creationId xmlns:a16="http://schemas.microsoft.com/office/drawing/2014/main" id="{390ACFC3-4465-4A04-8518-3B296F5BF9AD}"/>
                </a:ext>
              </a:extLst>
            </p:cNvPr>
            <p:cNvSpPr/>
            <p:nvPr/>
          </p:nvSpPr>
          <p:spPr bwMode="auto">
            <a:xfrm flipH="1">
              <a:off x="4910930" y="3562350"/>
              <a:ext cx="150813" cy="884238"/>
            </a:xfrm>
            <a:custGeom>
              <a:avLst/>
              <a:gdLst>
                <a:gd name="T0" fmla="*/ 95 w 95"/>
                <a:gd name="T1" fmla="*/ 557 h 557"/>
                <a:gd name="T2" fmla="*/ 0 w 95"/>
                <a:gd name="T3" fmla="*/ 504 h 557"/>
                <a:gd name="T4" fmla="*/ 0 w 95"/>
                <a:gd name="T5" fmla="*/ 0 h 557"/>
                <a:gd name="T6" fmla="*/ 95 w 95"/>
                <a:gd name="T7" fmla="*/ 53 h 557"/>
                <a:gd name="T8" fmla="*/ 95 w 95"/>
                <a:gd name="T9" fmla="*/ 557 h 557"/>
                <a:gd name="T10" fmla="*/ 14 w 95"/>
                <a:gd name="T11" fmla="*/ 495 h 557"/>
                <a:gd name="T12" fmla="*/ 81 w 95"/>
                <a:gd name="T13" fmla="*/ 532 h 557"/>
                <a:gd name="T14" fmla="*/ 81 w 95"/>
                <a:gd name="T15" fmla="*/ 61 h 557"/>
                <a:gd name="T16" fmla="*/ 14 w 95"/>
                <a:gd name="T17" fmla="*/ 25 h 557"/>
                <a:gd name="T18" fmla="*/ 14 w 95"/>
                <a:gd name="T19" fmla="*/ 49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7">
                  <a:moveTo>
                    <a:pt x="95" y="557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57"/>
                  </a:lnTo>
                  <a:close/>
                  <a:moveTo>
                    <a:pt x="14" y="495"/>
                  </a:moveTo>
                  <a:lnTo>
                    <a:pt x="81" y="532"/>
                  </a:lnTo>
                  <a:lnTo>
                    <a:pt x="81" y="61"/>
                  </a:lnTo>
                  <a:lnTo>
                    <a:pt x="14" y="25"/>
                  </a:lnTo>
                  <a:lnTo>
                    <a:pt x="14" y="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任意多边形 276">
              <a:extLst>
                <a:ext uri="{FF2B5EF4-FFF2-40B4-BE49-F238E27FC236}">
                  <a16:creationId xmlns:a16="http://schemas.microsoft.com/office/drawing/2014/main" id="{B256CB16-88E5-4097-B067-481BAA0C51A6}"/>
                </a:ext>
              </a:extLst>
            </p:cNvPr>
            <p:cNvSpPr/>
            <p:nvPr/>
          </p:nvSpPr>
          <p:spPr bwMode="auto">
            <a:xfrm flipH="1">
              <a:off x="4742655" y="3873500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任意多边形 277">
              <a:extLst>
                <a:ext uri="{FF2B5EF4-FFF2-40B4-BE49-F238E27FC236}">
                  <a16:creationId xmlns:a16="http://schemas.microsoft.com/office/drawing/2014/main" id="{A5F4A7A7-8D43-46D4-8681-182289045FD0}"/>
                </a:ext>
              </a:extLst>
            </p:cNvPr>
            <p:cNvSpPr/>
            <p:nvPr/>
          </p:nvSpPr>
          <p:spPr bwMode="auto">
            <a:xfrm flipH="1">
              <a:off x="4728367" y="3851275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81 w 95"/>
                <a:gd name="T13" fmla="*/ 417 h 442"/>
                <a:gd name="T14" fmla="*/ 81 w 95"/>
                <a:gd name="T15" fmla="*/ 64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81" y="417"/>
                  </a:lnTo>
                  <a:lnTo>
                    <a:pt x="81" y="64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任意多边形 278">
              <a:extLst>
                <a:ext uri="{FF2B5EF4-FFF2-40B4-BE49-F238E27FC236}">
                  <a16:creationId xmlns:a16="http://schemas.microsoft.com/office/drawing/2014/main" id="{EC9ED3C9-05F4-4556-9F8C-EE1AD59DBE82}"/>
                </a:ext>
              </a:extLst>
            </p:cNvPr>
            <p:cNvSpPr/>
            <p:nvPr/>
          </p:nvSpPr>
          <p:spPr bwMode="auto">
            <a:xfrm flipH="1">
              <a:off x="6571455" y="3175000"/>
              <a:ext cx="123825" cy="298450"/>
            </a:xfrm>
            <a:custGeom>
              <a:avLst/>
              <a:gdLst>
                <a:gd name="T0" fmla="*/ 78 w 78"/>
                <a:gd name="T1" fmla="*/ 188 h 188"/>
                <a:gd name="T2" fmla="*/ 0 w 78"/>
                <a:gd name="T3" fmla="*/ 143 h 188"/>
                <a:gd name="T4" fmla="*/ 0 w 78"/>
                <a:gd name="T5" fmla="*/ 0 h 188"/>
                <a:gd name="T6" fmla="*/ 78 w 78"/>
                <a:gd name="T7" fmla="*/ 48 h 188"/>
                <a:gd name="T8" fmla="*/ 78 w 7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8">
                  <a:moveTo>
                    <a:pt x="78" y="188"/>
                  </a:moveTo>
                  <a:lnTo>
                    <a:pt x="0" y="143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1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任意多边形 279">
              <a:extLst>
                <a:ext uri="{FF2B5EF4-FFF2-40B4-BE49-F238E27FC236}">
                  <a16:creationId xmlns:a16="http://schemas.microsoft.com/office/drawing/2014/main" id="{61965BB6-62E8-484F-88A6-47F9EBC26EC5}"/>
                </a:ext>
              </a:extLst>
            </p:cNvPr>
            <p:cNvSpPr/>
            <p:nvPr/>
          </p:nvSpPr>
          <p:spPr bwMode="auto">
            <a:xfrm flipH="1">
              <a:off x="6558755" y="3157538"/>
              <a:ext cx="150813" cy="338138"/>
            </a:xfrm>
            <a:custGeom>
              <a:avLst/>
              <a:gdLst>
                <a:gd name="T0" fmla="*/ 95 w 95"/>
                <a:gd name="T1" fmla="*/ 213 h 213"/>
                <a:gd name="T2" fmla="*/ 0 w 95"/>
                <a:gd name="T3" fmla="*/ 157 h 213"/>
                <a:gd name="T4" fmla="*/ 0 w 95"/>
                <a:gd name="T5" fmla="*/ 0 h 213"/>
                <a:gd name="T6" fmla="*/ 95 w 95"/>
                <a:gd name="T7" fmla="*/ 53 h 213"/>
                <a:gd name="T8" fmla="*/ 95 w 95"/>
                <a:gd name="T9" fmla="*/ 213 h 213"/>
                <a:gd name="T10" fmla="*/ 14 w 95"/>
                <a:gd name="T11" fmla="*/ 148 h 213"/>
                <a:gd name="T12" fmla="*/ 81 w 95"/>
                <a:gd name="T13" fmla="*/ 188 h 213"/>
                <a:gd name="T14" fmla="*/ 81 w 95"/>
                <a:gd name="T15" fmla="*/ 62 h 213"/>
                <a:gd name="T16" fmla="*/ 14 w 95"/>
                <a:gd name="T17" fmla="*/ 22 h 213"/>
                <a:gd name="T18" fmla="*/ 14 w 95"/>
                <a:gd name="T19" fmla="*/ 14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13">
                  <a:moveTo>
                    <a:pt x="95" y="213"/>
                  </a:moveTo>
                  <a:lnTo>
                    <a:pt x="0" y="15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213"/>
                  </a:lnTo>
                  <a:close/>
                  <a:moveTo>
                    <a:pt x="14" y="148"/>
                  </a:moveTo>
                  <a:lnTo>
                    <a:pt x="81" y="188"/>
                  </a:lnTo>
                  <a:lnTo>
                    <a:pt x="81" y="62"/>
                  </a:lnTo>
                  <a:lnTo>
                    <a:pt x="14" y="22"/>
                  </a:lnTo>
                  <a:lnTo>
                    <a:pt x="14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任意多边形 280">
              <a:extLst>
                <a:ext uri="{FF2B5EF4-FFF2-40B4-BE49-F238E27FC236}">
                  <a16:creationId xmlns:a16="http://schemas.microsoft.com/office/drawing/2014/main" id="{E2F61698-0537-43E3-A970-6448CBD116D8}"/>
                </a:ext>
              </a:extLst>
            </p:cNvPr>
            <p:cNvSpPr/>
            <p:nvPr/>
          </p:nvSpPr>
          <p:spPr bwMode="auto">
            <a:xfrm flipH="1">
              <a:off x="5652292" y="3014663"/>
              <a:ext cx="128588" cy="992188"/>
            </a:xfrm>
            <a:custGeom>
              <a:avLst/>
              <a:gdLst>
                <a:gd name="T0" fmla="*/ 81 w 81"/>
                <a:gd name="T1" fmla="*/ 625 h 625"/>
                <a:gd name="T2" fmla="*/ 0 w 81"/>
                <a:gd name="T3" fmla="*/ 577 h 625"/>
                <a:gd name="T4" fmla="*/ 0 w 81"/>
                <a:gd name="T5" fmla="*/ 0 h 625"/>
                <a:gd name="T6" fmla="*/ 81 w 81"/>
                <a:gd name="T7" fmla="*/ 45 h 625"/>
                <a:gd name="T8" fmla="*/ 81 w 81"/>
                <a:gd name="T9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25">
                  <a:moveTo>
                    <a:pt x="81" y="625"/>
                  </a:moveTo>
                  <a:lnTo>
                    <a:pt x="0" y="577"/>
                  </a:lnTo>
                  <a:lnTo>
                    <a:pt x="0" y="0"/>
                  </a:lnTo>
                  <a:lnTo>
                    <a:pt x="81" y="45"/>
                  </a:lnTo>
                  <a:lnTo>
                    <a:pt x="81" y="6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任意多边形 281">
              <a:extLst>
                <a:ext uri="{FF2B5EF4-FFF2-40B4-BE49-F238E27FC236}">
                  <a16:creationId xmlns:a16="http://schemas.microsoft.com/office/drawing/2014/main" id="{31D21539-E2E5-430A-B48E-D25B9592EC36}"/>
                </a:ext>
              </a:extLst>
            </p:cNvPr>
            <p:cNvSpPr/>
            <p:nvPr/>
          </p:nvSpPr>
          <p:spPr bwMode="auto">
            <a:xfrm flipH="1">
              <a:off x="5644355" y="2992438"/>
              <a:ext cx="146050" cy="1031875"/>
            </a:xfrm>
            <a:custGeom>
              <a:avLst/>
              <a:gdLst>
                <a:gd name="T0" fmla="*/ 92 w 92"/>
                <a:gd name="T1" fmla="*/ 650 h 650"/>
                <a:gd name="T2" fmla="*/ 0 w 92"/>
                <a:gd name="T3" fmla="*/ 597 h 650"/>
                <a:gd name="T4" fmla="*/ 0 w 92"/>
                <a:gd name="T5" fmla="*/ 0 h 650"/>
                <a:gd name="T6" fmla="*/ 92 w 92"/>
                <a:gd name="T7" fmla="*/ 56 h 650"/>
                <a:gd name="T8" fmla="*/ 92 w 92"/>
                <a:gd name="T9" fmla="*/ 650 h 650"/>
                <a:gd name="T10" fmla="*/ 14 w 92"/>
                <a:gd name="T11" fmla="*/ 588 h 650"/>
                <a:gd name="T12" fmla="*/ 78 w 92"/>
                <a:gd name="T13" fmla="*/ 625 h 650"/>
                <a:gd name="T14" fmla="*/ 78 w 92"/>
                <a:gd name="T15" fmla="*/ 65 h 650"/>
                <a:gd name="T16" fmla="*/ 14 w 92"/>
                <a:gd name="T17" fmla="*/ 26 h 650"/>
                <a:gd name="T18" fmla="*/ 14 w 92"/>
                <a:gd name="T19" fmla="*/ 588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650">
                  <a:moveTo>
                    <a:pt x="92" y="650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650"/>
                  </a:lnTo>
                  <a:close/>
                  <a:moveTo>
                    <a:pt x="14" y="588"/>
                  </a:moveTo>
                  <a:lnTo>
                    <a:pt x="78" y="625"/>
                  </a:lnTo>
                  <a:lnTo>
                    <a:pt x="78" y="65"/>
                  </a:lnTo>
                  <a:lnTo>
                    <a:pt x="14" y="26"/>
                  </a:lnTo>
                  <a:lnTo>
                    <a:pt x="14" y="5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任意多边形 282">
              <a:extLst>
                <a:ext uri="{FF2B5EF4-FFF2-40B4-BE49-F238E27FC236}">
                  <a16:creationId xmlns:a16="http://schemas.microsoft.com/office/drawing/2014/main" id="{CB3A3E53-AD96-49A0-85FE-1933382C7809}"/>
                </a:ext>
              </a:extLst>
            </p:cNvPr>
            <p:cNvSpPr/>
            <p:nvPr/>
          </p:nvSpPr>
          <p:spPr bwMode="auto">
            <a:xfrm flipH="1">
              <a:off x="5474492" y="3197225"/>
              <a:ext cx="125413" cy="911225"/>
            </a:xfrm>
            <a:custGeom>
              <a:avLst/>
              <a:gdLst>
                <a:gd name="T0" fmla="*/ 79 w 79"/>
                <a:gd name="T1" fmla="*/ 574 h 574"/>
                <a:gd name="T2" fmla="*/ 0 w 79"/>
                <a:gd name="T3" fmla="*/ 526 h 574"/>
                <a:gd name="T4" fmla="*/ 0 w 79"/>
                <a:gd name="T5" fmla="*/ 0 h 574"/>
                <a:gd name="T6" fmla="*/ 79 w 79"/>
                <a:gd name="T7" fmla="*/ 48 h 574"/>
                <a:gd name="T8" fmla="*/ 79 w 79"/>
                <a:gd name="T9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74">
                  <a:moveTo>
                    <a:pt x="79" y="574"/>
                  </a:moveTo>
                  <a:lnTo>
                    <a:pt x="0" y="526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任意多边形 283">
              <a:extLst>
                <a:ext uri="{FF2B5EF4-FFF2-40B4-BE49-F238E27FC236}">
                  <a16:creationId xmlns:a16="http://schemas.microsoft.com/office/drawing/2014/main" id="{58A95F5A-A952-4E03-9DC9-553AC8F8D038}"/>
                </a:ext>
              </a:extLst>
            </p:cNvPr>
            <p:cNvSpPr/>
            <p:nvPr/>
          </p:nvSpPr>
          <p:spPr bwMode="auto">
            <a:xfrm flipH="1">
              <a:off x="5461792" y="3179763"/>
              <a:ext cx="150813" cy="946150"/>
            </a:xfrm>
            <a:custGeom>
              <a:avLst/>
              <a:gdLst>
                <a:gd name="T0" fmla="*/ 95 w 95"/>
                <a:gd name="T1" fmla="*/ 596 h 596"/>
                <a:gd name="T2" fmla="*/ 0 w 95"/>
                <a:gd name="T3" fmla="*/ 543 h 596"/>
                <a:gd name="T4" fmla="*/ 0 w 95"/>
                <a:gd name="T5" fmla="*/ 0 h 596"/>
                <a:gd name="T6" fmla="*/ 95 w 95"/>
                <a:gd name="T7" fmla="*/ 53 h 596"/>
                <a:gd name="T8" fmla="*/ 95 w 95"/>
                <a:gd name="T9" fmla="*/ 596 h 596"/>
                <a:gd name="T10" fmla="*/ 14 w 95"/>
                <a:gd name="T11" fmla="*/ 535 h 596"/>
                <a:gd name="T12" fmla="*/ 81 w 95"/>
                <a:gd name="T13" fmla="*/ 571 h 596"/>
                <a:gd name="T14" fmla="*/ 81 w 95"/>
                <a:gd name="T15" fmla="*/ 62 h 596"/>
                <a:gd name="T16" fmla="*/ 14 w 95"/>
                <a:gd name="T17" fmla="*/ 25 h 596"/>
                <a:gd name="T18" fmla="*/ 14 w 95"/>
                <a:gd name="T19" fmla="*/ 53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96">
                  <a:moveTo>
                    <a:pt x="95" y="596"/>
                  </a:moveTo>
                  <a:lnTo>
                    <a:pt x="0" y="543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96"/>
                  </a:lnTo>
                  <a:close/>
                  <a:moveTo>
                    <a:pt x="14" y="535"/>
                  </a:moveTo>
                  <a:lnTo>
                    <a:pt x="81" y="571"/>
                  </a:lnTo>
                  <a:lnTo>
                    <a:pt x="81" y="62"/>
                  </a:lnTo>
                  <a:lnTo>
                    <a:pt x="14" y="25"/>
                  </a:lnTo>
                  <a:lnTo>
                    <a:pt x="14" y="5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任意多边形 284">
              <a:extLst>
                <a:ext uri="{FF2B5EF4-FFF2-40B4-BE49-F238E27FC236}">
                  <a16:creationId xmlns:a16="http://schemas.microsoft.com/office/drawing/2014/main" id="{EEF119B7-0B57-4C0D-91A6-48E8951DA166}"/>
                </a:ext>
              </a:extLst>
            </p:cNvPr>
            <p:cNvSpPr/>
            <p:nvPr/>
          </p:nvSpPr>
          <p:spPr bwMode="auto">
            <a:xfrm flipH="1">
              <a:off x="5288755" y="3478213"/>
              <a:ext cx="128588" cy="736600"/>
            </a:xfrm>
            <a:custGeom>
              <a:avLst/>
              <a:gdLst>
                <a:gd name="T0" fmla="*/ 81 w 81"/>
                <a:gd name="T1" fmla="*/ 464 h 464"/>
                <a:gd name="T2" fmla="*/ 0 w 81"/>
                <a:gd name="T3" fmla="*/ 417 h 464"/>
                <a:gd name="T4" fmla="*/ 0 w 81"/>
                <a:gd name="T5" fmla="*/ 0 h 464"/>
                <a:gd name="T6" fmla="*/ 81 w 81"/>
                <a:gd name="T7" fmla="*/ 47 h 464"/>
                <a:gd name="T8" fmla="*/ 81 w 81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64">
                  <a:moveTo>
                    <a:pt x="81" y="464"/>
                  </a:moveTo>
                  <a:lnTo>
                    <a:pt x="0" y="417"/>
                  </a:lnTo>
                  <a:lnTo>
                    <a:pt x="0" y="0"/>
                  </a:lnTo>
                  <a:lnTo>
                    <a:pt x="81" y="47"/>
                  </a:lnTo>
                  <a:lnTo>
                    <a:pt x="81" y="4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任意多边形 285">
              <a:extLst>
                <a:ext uri="{FF2B5EF4-FFF2-40B4-BE49-F238E27FC236}">
                  <a16:creationId xmlns:a16="http://schemas.microsoft.com/office/drawing/2014/main" id="{54FA4A08-9A8D-4201-B21E-E6A3C9FB1E99}"/>
                </a:ext>
              </a:extLst>
            </p:cNvPr>
            <p:cNvSpPr/>
            <p:nvPr/>
          </p:nvSpPr>
          <p:spPr bwMode="auto">
            <a:xfrm flipH="1">
              <a:off x="5279230" y="3459163"/>
              <a:ext cx="146050" cy="773113"/>
            </a:xfrm>
            <a:custGeom>
              <a:avLst/>
              <a:gdLst>
                <a:gd name="T0" fmla="*/ 92 w 92"/>
                <a:gd name="T1" fmla="*/ 487 h 487"/>
                <a:gd name="T2" fmla="*/ 0 w 92"/>
                <a:gd name="T3" fmla="*/ 434 h 487"/>
                <a:gd name="T4" fmla="*/ 0 w 92"/>
                <a:gd name="T5" fmla="*/ 0 h 487"/>
                <a:gd name="T6" fmla="*/ 92 w 92"/>
                <a:gd name="T7" fmla="*/ 54 h 487"/>
                <a:gd name="T8" fmla="*/ 92 w 92"/>
                <a:gd name="T9" fmla="*/ 487 h 487"/>
                <a:gd name="T10" fmla="*/ 13 w 92"/>
                <a:gd name="T11" fmla="*/ 426 h 487"/>
                <a:gd name="T12" fmla="*/ 78 w 92"/>
                <a:gd name="T13" fmla="*/ 462 h 487"/>
                <a:gd name="T14" fmla="*/ 78 w 92"/>
                <a:gd name="T15" fmla="*/ 62 h 487"/>
                <a:gd name="T16" fmla="*/ 13 w 92"/>
                <a:gd name="T17" fmla="*/ 26 h 487"/>
                <a:gd name="T18" fmla="*/ 13 w 92"/>
                <a:gd name="T19" fmla="*/ 426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87">
                  <a:moveTo>
                    <a:pt x="92" y="487"/>
                  </a:moveTo>
                  <a:lnTo>
                    <a:pt x="0" y="434"/>
                  </a:lnTo>
                  <a:lnTo>
                    <a:pt x="0" y="0"/>
                  </a:lnTo>
                  <a:lnTo>
                    <a:pt x="92" y="54"/>
                  </a:lnTo>
                  <a:lnTo>
                    <a:pt x="92" y="487"/>
                  </a:lnTo>
                  <a:close/>
                  <a:moveTo>
                    <a:pt x="13" y="426"/>
                  </a:moveTo>
                  <a:lnTo>
                    <a:pt x="78" y="462"/>
                  </a:lnTo>
                  <a:lnTo>
                    <a:pt x="78" y="62"/>
                  </a:lnTo>
                  <a:lnTo>
                    <a:pt x="13" y="26"/>
                  </a:lnTo>
                  <a:lnTo>
                    <a:pt x="13" y="4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任意多边形 286">
              <a:extLst>
                <a:ext uri="{FF2B5EF4-FFF2-40B4-BE49-F238E27FC236}">
                  <a16:creationId xmlns:a16="http://schemas.microsoft.com/office/drawing/2014/main" id="{DB728EB5-12C6-42C3-B543-33A292BE7C38}"/>
                </a:ext>
              </a:extLst>
            </p:cNvPr>
            <p:cNvSpPr/>
            <p:nvPr/>
          </p:nvSpPr>
          <p:spPr bwMode="auto">
            <a:xfrm flipH="1">
              <a:off x="5106192" y="3703638"/>
              <a:ext cx="128588" cy="614363"/>
            </a:xfrm>
            <a:custGeom>
              <a:avLst/>
              <a:gdLst>
                <a:gd name="T0" fmla="*/ 81 w 81"/>
                <a:gd name="T1" fmla="*/ 387 h 387"/>
                <a:gd name="T2" fmla="*/ 0 w 81"/>
                <a:gd name="T3" fmla="*/ 342 h 387"/>
                <a:gd name="T4" fmla="*/ 0 w 81"/>
                <a:gd name="T5" fmla="*/ 0 h 387"/>
                <a:gd name="T6" fmla="*/ 81 w 81"/>
                <a:gd name="T7" fmla="*/ 48 h 387"/>
                <a:gd name="T8" fmla="*/ 81 w 81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87">
                  <a:moveTo>
                    <a:pt x="81" y="387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87">
              <a:extLst>
                <a:ext uri="{FF2B5EF4-FFF2-40B4-BE49-F238E27FC236}">
                  <a16:creationId xmlns:a16="http://schemas.microsoft.com/office/drawing/2014/main" id="{C9432845-2900-45BE-A3D5-8678CA42E30A}"/>
                </a:ext>
              </a:extLst>
            </p:cNvPr>
            <p:cNvSpPr/>
            <p:nvPr/>
          </p:nvSpPr>
          <p:spPr bwMode="auto">
            <a:xfrm flipH="1">
              <a:off x="5098255" y="3686175"/>
              <a:ext cx="146050" cy="654050"/>
            </a:xfrm>
            <a:custGeom>
              <a:avLst/>
              <a:gdLst>
                <a:gd name="T0" fmla="*/ 92 w 92"/>
                <a:gd name="T1" fmla="*/ 412 h 412"/>
                <a:gd name="T2" fmla="*/ 0 w 92"/>
                <a:gd name="T3" fmla="*/ 356 h 412"/>
                <a:gd name="T4" fmla="*/ 0 w 92"/>
                <a:gd name="T5" fmla="*/ 0 h 412"/>
                <a:gd name="T6" fmla="*/ 92 w 92"/>
                <a:gd name="T7" fmla="*/ 53 h 412"/>
                <a:gd name="T8" fmla="*/ 92 w 92"/>
                <a:gd name="T9" fmla="*/ 412 h 412"/>
                <a:gd name="T10" fmla="*/ 14 w 92"/>
                <a:gd name="T11" fmla="*/ 347 h 412"/>
                <a:gd name="T12" fmla="*/ 78 w 92"/>
                <a:gd name="T13" fmla="*/ 386 h 412"/>
                <a:gd name="T14" fmla="*/ 78 w 92"/>
                <a:gd name="T15" fmla="*/ 62 h 412"/>
                <a:gd name="T16" fmla="*/ 14 w 92"/>
                <a:gd name="T17" fmla="*/ 25 h 412"/>
                <a:gd name="T18" fmla="*/ 14 w 92"/>
                <a:gd name="T19" fmla="*/ 34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12">
                  <a:moveTo>
                    <a:pt x="92" y="412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412"/>
                  </a:lnTo>
                  <a:close/>
                  <a:moveTo>
                    <a:pt x="14" y="347"/>
                  </a:moveTo>
                  <a:lnTo>
                    <a:pt x="78" y="386"/>
                  </a:lnTo>
                  <a:lnTo>
                    <a:pt x="78" y="62"/>
                  </a:lnTo>
                  <a:lnTo>
                    <a:pt x="14" y="25"/>
                  </a:lnTo>
                  <a:lnTo>
                    <a:pt x="14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350">
              <a:extLst>
                <a:ext uri="{FF2B5EF4-FFF2-40B4-BE49-F238E27FC236}">
                  <a16:creationId xmlns:a16="http://schemas.microsoft.com/office/drawing/2014/main" id="{85A51C55-581E-490C-B617-D133832E2A41}"/>
                </a:ext>
              </a:extLst>
            </p:cNvPr>
            <p:cNvSpPr/>
            <p:nvPr/>
          </p:nvSpPr>
          <p:spPr bwMode="auto">
            <a:xfrm flipH="1">
              <a:off x="4502942" y="2238375"/>
              <a:ext cx="1277939" cy="1301751"/>
            </a:xfrm>
            <a:custGeom>
              <a:avLst/>
              <a:gdLst>
                <a:gd name="connsiteX0" fmla="*/ 1251745 w 1277939"/>
                <a:gd name="connsiteY0" fmla="*/ 1239838 h 1301751"/>
                <a:gd name="connsiteX1" fmla="*/ 1277939 w 1277939"/>
                <a:gd name="connsiteY1" fmla="*/ 1284062 h 1301751"/>
                <a:gd name="connsiteX2" fmla="*/ 1277939 w 1277939"/>
                <a:gd name="connsiteY2" fmla="*/ 1288484 h 1301751"/>
                <a:gd name="connsiteX3" fmla="*/ 1251745 w 1277939"/>
                <a:gd name="connsiteY3" fmla="*/ 1301751 h 1301751"/>
                <a:gd name="connsiteX4" fmla="*/ 1225551 w 1277939"/>
                <a:gd name="connsiteY4" fmla="*/ 1257528 h 1301751"/>
                <a:gd name="connsiteX5" fmla="*/ 1251745 w 1277939"/>
                <a:gd name="connsiteY5" fmla="*/ 1239838 h 1301751"/>
                <a:gd name="connsiteX6" fmla="*/ 1176339 w 1277939"/>
                <a:gd name="connsiteY6" fmla="*/ 1195388 h 1301751"/>
                <a:gd name="connsiteX7" fmla="*/ 1203326 w 1277939"/>
                <a:gd name="connsiteY7" fmla="*/ 1239612 h 1301751"/>
                <a:gd name="connsiteX8" fmla="*/ 1203326 w 1277939"/>
                <a:gd name="connsiteY8" fmla="*/ 1244034 h 1301751"/>
                <a:gd name="connsiteX9" fmla="*/ 1176339 w 1277939"/>
                <a:gd name="connsiteY9" fmla="*/ 1257301 h 1301751"/>
                <a:gd name="connsiteX10" fmla="*/ 1149351 w 1277939"/>
                <a:gd name="connsiteY10" fmla="*/ 1213078 h 1301751"/>
                <a:gd name="connsiteX11" fmla="*/ 1176339 w 1277939"/>
                <a:gd name="connsiteY11" fmla="*/ 1195388 h 1301751"/>
                <a:gd name="connsiteX12" fmla="*/ 1251745 w 1277939"/>
                <a:gd name="connsiteY12" fmla="*/ 1150938 h 1301751"/>
                <a:gd name="connsiteX13" fmla="*/ 1277939 w 1277939"/>
                <a:gd name="connsiteY13" fmla="*/ 1195162 h 1301751"/>
                <a:gd name="connsiteX14" fmla="*/ 1277939 w 1277939"/>
                <a:gd name="connsiteY14" fmla="*/ 1199584 h 1301751"/>
                <a:gd name="connsiteX15" fmla="*/ 1251745 w 1277939"/>
                <a:gd name="connsiteY15" fmla="*/ 1212851 h 1301751"/>
                <a:gd name="connsiteX16" fmla="*/ 1225551 w 1277939"/>
                <a:gd name="connsiteY16" fmla="*/ 1168628 h 1301751"/>
                <a:gd name="connsiteX17" fmla="*/ 1251745 w 1277939"/>
                <a:gd name="connsiteY17" fmla="*/ 1150938 h 1301751"/>
                <a:gd name="connsiteX18" fmla="*/ 1096170 w 1277939"/>
                <a:gd name="connsiteY18" fmla="*/ 1150938 h 1301751"/>
                <a:gd name="connsiteX19" fmla="*/ 1122364 w 1277939"/>
                <a:gd name="connsiteY19" fmla="*/ 1199584 h 1301751"/>
                <a:gd name="connsiteX20" fmla="*/ 1096170 w 1277939"/>
                <a:gd name="connsiteY20" fmla="*/ 1212851 h 1301751"/>
                <a:gd name="connsiteX21" fmla="*/ 1069976 w 1277939"/>
                <a:gd name="connsiteY21" fmla="*/ 1168628 h 1301751"/>
                <a:gd name="connsiteX22" fmla="*/ 1096170 w 1277939"/>
                <a:gd name="connsiteY22" fmla="*/ 1150938 h 1301751"/>
                <a:gd name="connsiteX23" fmla="*/ 1176339 w 1277939"/>
                <a:gd name="connsiteY23" fmla="*/ 1106488 h 1301751"/>
                <a:gd name="connsiteX24" fmla="*/ 1203326 w 1277939"/>
                <a:gd name="connsiteY24" fmla="*/ 1155134 h 1301751"/>
                <a:gd name="connsiteX25" fmla="*/ 1176339 w 1277939"/>
                <a:gd name="connsiteY25" fmla="*/ 1168401 h 1301751"/>
                <a:gd name="connsiteX26" fmla="*/ 1149351 w 1277939"/>
                <a:gd name="connsiteY26" fmla="*/ 1124178 h 1301751"/>
                <a:gd name="connsiteX27" fmla="*/ 1176339 w 1277939"/>
                <a:gd name="connsiteY27" fmla="*/ 1106488 h 1301751"/>
                <a:gd name="connsiteX28" fmla="*/ 1020763 w 1277939"/>
                <a:gd name="connsiteY28" fmla="*/ 1106488 h 1301751"/>
                <a:gd name="connsiteX29" fmla="*/ 1047751 w 1277939"/>
                <a:gd name="connsiteY29" fmla="*/ 1155134 h 1301751"/>
                <a:gd name="connsiteX30" fmla="*/ 1020763 w 1277939"/>
                <a:gd name="connsiteY30" fmla="*/ 1168401 h 1301751"/>
                <a:gd name="connsiteX31" fmla="*/ 993776 w 1277939"/>
                <a:gd name="connsiteY31" fmla="*/ 1124178 h 1301751"/>
                <a:gd name="connsiteX32" fmla="*/ 1020763 w 1277939"/>
                <a:gd name="connsiteY32" fmla="*/ 1106488 h 1301751"/>
                <a:gd name="connsiteX33" fmla="*/ 1251745 w 1277939"/>
                <a:gd name="connsiteY33" fmla="*/ 1062038 h 1301751"/>
                <a:gd name="connsiteX34" fmla="*/ 1277939 w 1277939"/>
                <a:gd name="connsiteY34" fmla="*/ 1106262 h 1301751"/>
                <a:gd name="connsiteX35" fmla="*/ 1277939 w 1277939"/>
                <a:gd name="connsiteY35" fmla="*/ 1110684 h 1301751"/>
                <a:gd name="connsiteX36" fmla="*/ 1251745 w 1277939"/>
                <a:gd name="connsiteY36" fmla="*/ 1123951 h 1301751"/>
                <a:gd name="connsiteX37" fmla="*/ 1225551 w 1277939"/>
                <a:gd name="connsiteY37" fmla="*/ 1079728 h 1301751"/>
                <a:gd name="connsiteX38" fmla="*/ 1251745 w 1277939"/>
                <a:gd name="connsiteY38" fmla="*/ 1062038 h 1301751"/>
                <a:gd name="connsiteX39" fmla="*/ 1096170 w 1277939"/>
                <a:gd name="connsiteY39" fmla="*/ 1062038 h 1301751"/>
                <a:gd name="connsiteX40" fmla="*/ 1122364 w 1277939"/>
                <a:gd name="connsiteY40" fmla="*/ 1110684 h 1301751"/>
                <a:gd name="connsiteX41" fmla="*/ 1096170 w 1277939"/>
                <a:gd name="connsiteY41" fmla="*/ 1123951 h 1301751"/>
                <a:gd name="connsiteX42" fmla="*/ 1069976 w 1277939"/>
                <a:gd name="connsiteY42" fmla="*/ 1079728 h 1301751"/>
                <a:gd name="connsiteX43" fmla="*/ 1096170 w 1277939"/>
                <a:gd name="connsiteY43" fmla="*/ 1062038 h 1301751"/>
                <a:gd name="connsiteX44" fmla="*/ 945357 w 1277939"/>
                <a:gd name="connsiteY44" fmla="*/ 1062038 h 1301751"/>
                <a:gd name="connsiteX45" fmla="*/ 971551 w 1277939"/>
                <a:gd name="connsiteY45" fmla="*/ 1110684 h 1301751"/>
                <a:gd name="connsiteX46" fmla="*/ 945357 w 1277939"/>
                <a:gd name="connsiteY46" fmla="*/ 1123951 h 1301751"/>
                <a:gd name="connsiteX47" fmla="*/ 919163 w 1277939"/>
                <a:gd name="connsiteY47" fmla="*/ 1079728 h 1301751"/>
                <a:gd name="connsiteX48" fmla="*/ 945357 w 1277939"/>
                <a:gd name="connsiteY48" fmla="*/ 1062038 h 1301751"/>
                <a:gd name="connsiteX49" fmla="*/ 1176339 w 1277939"/>
                <a:gd name="connsiteY49" fmla="*/ 1017588 h 1301751"/>
                <a:gd name="connsiteX50" fmla="*/ 1203326 w 1277939"/>
                <a:gd name="connsiteY50" fmla="*/ 1066234 h 1301751"/>
                <a:gd name="connsiteX51" fmla="*/ 1176339 w 1277939"/>
                <a:gd name="connsiteY51" fmla="*/ 1079501 h 1301751"/>
                <a:gd name="connsiteX52" fmla="*/ 1149351 w 1277939"/>
                <a:gd name="connsiteY52" fmla="*/ 1035278 h 1301751"/>
                <a:gd name="connsiteX53" fmla="*/ 1176339 w 1277939"/>
                <a:gd name="connsiteY53" fmla="*/ 1017588 h 1301751"/>
                <a:gd name="connsiteX54" fmla="*/ 1020763 w 1277939"/>
                <a:gd name="connsiteY54" fmla="*/ 1017588 h 1301751"/>
                <a:gd name="connsiteX55" fmla="*/ 1047751 w 1277939"/>
                <a:gd name="connsiteY55" fmla="*/ 1066234 h 1301751"/>
                <a:gd name="connsiteX56" fmla="*/ 1020763 w 1277939"/>
                <a:gd name="connsiteY56" fmla="*/ 1079501 h 1301751"/>
                <a:gd name="connsiteX57" fmla="*/ 993776 w 1277939"/>
                <a:gd name="connsiteY57" fmla="*/ 1035278 h 1301751"/>
                <a:gd name="connsiteX58" fmla="*/ 1020763 w 1277939"/>
                <a:gd name="connsiteY58" fmla="*/ 1017588 h 1301751"/>
                <a:gd name="connsiteX59" fmla="*/ 869950 w 1277939"/>
                <a:gd name="connsiteY59" fmla="*/ 1017588 h 1301751"/>
                <a:gd name="connsiteX60" fmla="*/ 896938 w 1277939"/>
                <a:gd name="connsiteY60" fmla="*/ 1066234 h 1301751"/>
                <a:gd name="connsiteX61" fmla="*/ 869950 w 1277939"/>
                <a:gd name="connsiteY61" fmla="*/ 1079501 h 1301751"/>
                <a:gd name="connsiteX62" fmla="*/ 842963 w 1277939"/>
                <a:gd name="connsiteY62" fmla="*/ 1035278 h 1301751"/>
                <a:gd name="connsiteX63" fmla="*/ 869950 w 1277939"/>
                <a:gd name="connsiteY63" fmla="*/ 1017588 h 1301751"/>
                <a:gd name="connsiteX64" fmla="*/ 1251745 w 1277939"/>
                <a:gd name="connsiteY64" fmla="*/ 973138 h 1301751"/>
                <a:gd name="connsiteX65" fmla="*/ 1277939 w 1277939"/>
                <a:gd name="connsiteY65" fmla="*/ 1021784 h 1301751"/>
                <a:gd name="connsiteX66" fmla="*/ 1251745 w 1277939"/>
                <a:gd name="connsiteY66" fmla="*/ 1035051 h 1301751"/>
                <a:gd name="connsiteX67" fmla="*/ 1225551 w 1277939"/>
                <a:gd name="connsiteY67" fmla="*/ 990828 h 1301751"/>
                <a:gd name="connsiteX68" fmla="*/ 1251745 w 1277939"/>
                <a:gd name="connsiteY68" fmla="*/ 973138 h 1301751"/>
                <a:gd name="connsiteX69" fmla="*/ 1096170 w 1277939"/>
                <a:gd name="connsiteY69" fmla="*/ 973138 h 1301751"/>
                <a:gd name="connsiteX70" fmla="*/ 1122364 w 1277939"/>
                <a:gd name="connsiteY70" fmla="*/ 1021784 h 1301751"/>
                <a:gd name="connsiteX71" fmla="*/ 1096170 w 1277939"/>
                <a:gd name="connsiteY71" fmla="*/ 1035051 h 1301751"/>
                <a:gd name="connsiteX72" fmla="*/ 1069976 w 1277939"/>
                <a:gd name="connsiteY72" fmla="*/ 990828 h 1301751"/>
                <a:gd name="connsiteX73" fmla="*/ 1096170 w 1277939"/>
                <a:gd name="connsiteY73" fmla="*/ 973138 h 1301751"/>
                <a:gd name="connsiteX74" fmla="*/ 945357 w 1277939"/>
                <a:gd name="connsiteY74" fmla="*/ 973138 h 1301751"/>
                <a:gd name="connsiteX75" fmla="*/ 971551 w 1277939"/>
                <a:gd name="connsiteY75" fmla="*/ 1021784 h 1301751"/>
                <a:gd name="connsiteX76" fmla="*/ 945357 w 1277939"/>
                <a:gd name="connsiteY76" fmla="*/ 1035051 h 1301751"/>
                <a:gd name="connsiteX77" fmla="*/ 919163 w 1277939"/>
                <a:gd name="connsiteY77" fmla="*/ 990828 h 1301751"/>
                <a:gd name="connsiteX78" fmla="*/ 945357 w 1277939"/>
                <a:gd name="connsiteY78" fmla="*/ 973138 h 1301751"/>
                <a:gd name="connsiteX79" fmla="*/ 789782 w 1277939"/>
                <a:gd name="connsiteY79" fmla="*/ 973138 h 1301751"/>
                <a:gd name="connsiteX80" fmla="*/ 794147 w 1277939"/>
                <a:gd name="connsiteY80" fmla="*/ 973138 h 1301751"/>
                <a:gd name="connsiteX81" fmla="*/ 815976 w 1277939"/>
                <a:gd name="connsiteY81" fmla="*/ 1021784 h 1301751"/>
                <a:gd name="connsiteX82" fmla="*/ 794147 w 1277939"/>
                <a:gd name="connsiteY82" fmla="*/ 1035051 h 1301751"/>
                <a:gd name="connsiteX83" fmla="*/ 789782 w 1277939"/>
                <a:gd name="connsiteY83" fmla="*/ 1035051 h 1301751"/>
                <a:gd name="connsiteX84" fmla="*/ 763588 w 1277939"/>
                <a:gd name="connsiteY84" fmla="*/ 990828 h 1301751"/>
                <a:gd name="connsiteX85" fmla="*/ 789782 w 1277939"/>
                <a:gd name="connsiteY85" fmla="*/ 973138 h 1301751"/>
                <a:gd name="connsiteX86" fmla="*/ 1176339 w 1277939"/>
                <a:gd name="connsiteY86" fmla="*/ 928688 h 1301751"/>
                <a:gd name="connsiteX87" fmla="*/ 1203326 w 1277939"/>
                <a:gd name="connsiteY87" fmla="*/ 977334 h 1301751"/>
                <a:gd name="connsiteX88" fmla="*/ 1176339 w 1277939"/>
                <a:gd name="connsiteY88" fmla="*/ 990601 h 1301751"/>
                <a:gd name="connsiteX89" fmla="*/ 1149351 w 1277939"/>
                <a:gd name="connsiteY89" fmla="*/ 946378 h 1301751"/>
                <a:gd name="connsiteX90" fmla="*/ 1176339 w 1277939"/>
                <a:gd name="connsiteY90" fmla="*/ 928688 h 1301751"/>
                <a:gd name="connsiteX91" fmla="*/ 1020763 w 1277939"/>
                <a:gd name="connsiteY91" fmla="*/ 928688 h 1301751"/>
                <a:gd name="connsiteX92" fmla="*/ 1047751 w 1277939"/>
                <a:gd name="connsiteY92" fmla="*/ 977334 h 1301751"/>
                <a:gd name="connsiteX93" fmla="*/ 1020763 w 1277939"/>
                <a:gd name="connsiteY93" fmla="*/ 990601 h 1301751"/>
                <a:gd name="connsiteX94" fmla="*/ 993776 w 1277939"/>
                <a:gd name="connsiteY94" fmla="*/ 946378 h 1301751"/>
                <a:gd name="connsiteX95" fmla="*/ 1020763 w 1277939"/>
                <a:gd name="connsiteY95" fmla="*/ 928688 h 1301751"/>
                <a:gd name="connsiteX96" fmla="*/ 869950 w 1277939"/>
                <a:gd name="connsiteY96" fmla="*/ 928688 h 1301751"/>
                <a:gd name="connsiteX97" fmla="*/ 896938 w 1277939"/>
                <a:gd name="connsiteY97" fmla="*/ 977334 h 1301751"/>
                <a:gd name="connsiteX98" fmla="*/ 869950 w 1277939"/>
                <a:gd name="connsiteY98" fmla="*/ 990601 h 1301751"/>
                <a:gd name="connsiteX99" fmla="*/ 842963 w 1277939"/>
                <a:gd name="connsiteY99" fmla="*/ 946378 h 1301751"/>
                <a:gd name="connsiteX100" fmla="*/ 869950 w 1277939"/>
                <a:gd name="connsiteY100" fmla="*/ 928688 h 1301751"/>
                <a:gd name="connsiteX101" fmla="*/ 714375 w 1277939"/>
                <a:gd name="connsiteY101" fmla="*/ 928688 h 1301751"/>
                <a:gd name="connsiteX102" fmla="*/ 714375 w 1277939"/>
                <a:gd name="connsiteY102" fmla="*/ 933110 h 1301751"/>
                <a:gd name="connsiteX103" fmla="*/ 741363 w 1277939"/>
                <a:gd name="connsiteY103" fmla="*/ 977334 h 1301751"/>
                <a:gd name="connsiteX104" fmla="*/ 714375 w 1277939"/>
                <a:gd name="connsiteY104" fmla="*/ 990601 h 1301751"/>
                <a:gd name="connsiteX105" fmla="*/ 687388 w 1277939"/>
                <a:gd name="connsiteY105" fmla="*/ 946378 h 1301751"/>
                <a:gd name="connsiteX106" fmla="*/ 714375 w 1277939"/>
                <a:gd name="connsiteY106" fmla="*/ 928688 h 1301751"/>
                <a:gd name="connsiteX107" fmla="*/ 638970 w 1277939"/>
                <a:gd name="connsiteY107" fmla="*/ 888683 h 1301751"/>
                <a:gd name="connsiteX108" fmla="*/ 665164 w 1277939"/>
                <a:gd name="connsiteY108" fmla="*/ 933133 h 1301751"/>
                <a:gd name="connsiteX109" fmla="*/ 638970 w 1277939"/>
                <a:gd name="connsiteY109" fmla="*/ 946468 h 1301751"/>
                <a:gd name="connsiteX110" fmla="*/ 612776 w 1277939"/>
                <a:gd name="connsiteY110" fmla="*/ 902018 h 1301751"/>
                <a:gd name="connsiteX111" fmla="*/ 638970 w 1277939"/>
                <a:gd name="connsiteY111" fmla="*/ 888683 h 1301751"/>
                <a:gd name="connsiteX112" fmla="*/ 1096170 w 1277939"/>
                <a:gd name="connsiteY112" fmla="*/ 884238 h 1301751"/>
                <a:gd name="connsiteX113" fmla="*/ 1122364 w 1277939"/>
                <a:gd name="connsiteY113" fmla="*/ 932884 h 1301751"/>
                <a:gd name="connsiteX114" fmla="*/ 1096170 w 1277939"/>
                <a:gd name="connsiteY114" fmla="*/ 946151 h 1301751"/>
                <a:gd name="connsiteX115" fmla="*/ 1069976 w 1277939"/>
                <a:gd name="connsiteY115" fmla="*/ 901928 h 1301751"/>
                <a:gd name="connsiteX116" fmla="*/ 1096170 w 1277939"/>
                <a:gd name="connsiteY116" fmla="*/ 884238 h 1301751"/>
                <a:gd name="connsiteX117" fmla="*/ 945357 w 1277939"/>
                <a:gd name="connsiteY117" fmla="*/ 884238 h 1301751"/>
                <a:gd name="connsiteX118" fmla="*/ 971551 w 1277939"/>
                <a:gd name="connsiteY118" fmla="*/ 932884 h 1301751"/>
                <a:gd name="connsiteX119" fmla="*/ 945357 w 1277939"/>
                <a:gd name="connsiteY119" fmla="*/ 946151 h 1301751"/>
                <a:gd name="connsiteX120" fmla="*/ 919163 w 1277939"/>
                <a:gd name="connsiteY120" fmla="*/ 901928 h 1301751"/>
                <a:gd name="connsiteX121" fmla="*/ 945357 w 1277939"/>
                <a:gd name="connsiteY121" fmla="*/ 884238 h 1301751"/>
                <a:gd name="connsiteX122" fmla="*/ 789782 w 1277939"/>
                <a:gd name="connsiteY122" fmla="*/ 884238 h 1301751"/>
                <a:gd name="connsiteX123" fmla="*/ 794147 w 1277939"/>
                <a:gd name="connsiteY123" fmla="*/ 884238 h 1301751"/>
                <a:gd name="connsiteX124" fmla="*/ 815976 w 1277939"/>
                <a:gd name="connsiteY124" fmla="*/ 932884 h 1301751"/>
                <a:gd name="connsiteX125" fmla="*/ 794147 w 1277939"/>
                <a:gd name="connsiteY125" fmla="*/ 946151 h 1301751"/>
                <a:gd name="connsiteX126" fmla="*/ 789782 w 1277939"/>
                <a:gd name="connsiteY126" fmla="*/ 946151 h 1301751"/>
                <a:gd name="connsiteX127" fmla="*/ 763588 w 1277939"/>
                <a:gd name="connsiteY127" fmla="*/ 901928 h 1301751"/>
                <a:gd name="connsiteX128" fmla="*/ 789782 w 1277939"/>
                <a:gd name="connsiteY128" fmla="*/ 884238 h 1301751"/>
                <a:gd name="connsiteX129" fmla="*/ 1251744 w 1277939"/>
                <a:gd name="connsiteY129" fmla="*/ 884237 h 1301751"/>
                <a:gd name="connsiteX130" fmla="*/ 1277938 w 1277939"/>
                <a:gd name="connsiteY130" fmla="*/ 932883 h 1301751"/>
                <a:gd name="connsiteX131" fmla="*/ 1251744 w 1277939"/>
                <a:gd name="connsiteY131" fmla="*/ 946150 h 1301751"/>
                <a:gd name="connsiteX132" fmla="*/ 1225550 w 1277939"/>
                <a:gd name="connsiteY132" fmla="*/ 901927 h 1301751"/>
                <a:gd name="connsiteX133" fmla="*/ 1251744 w 1277939"/>
                <a:gd name="connsiteY133" fmla="*/ 884237 h 1301751"/>
                <a:gd name="connsiteX134" fmla="*/ 563563 w 1277939"/>
                <a:gd name="connsiteY134" fmla="*/ 842963 h 1301751"/>
                <a:gd name="connsiteX135" fmla="*/ 590551 w 1277939"/>
                <a:gd name="connsiteY135" fmla="*/ 888320 h 1301751"/>
                <a:gd name="connsiteX136" fmla="*/ 563563 w 1277939"/>
                <a:gd name="connsiteY136" fmla="*/ 906463 h 1301751"/>
                <a:gd name="connsiteX137" fmla="*/ 563563 w 1277939"/>
                <a:gd name="connsiteY137" fmla="*/ 901927 h 1301751"/>
                <a:gd name="connsiteX138" fmla="*/ 536576 w 1277939"/>
                <a:gd name="connsiteY138" fmla="*/ 856570 h 1301751"/>
                <a:gd name="connsiteX139" fmla="*/ 563563 w 1277939"/>
                <a:gd name="connsiteY139" fmla="*/ 842963 h 1301751"/>
                <a:gd name="connsiteX140" fmla="*/ 1020763 w 1277939"/>
                <a:gd name="connsiteY140" fmla="*/ 839788 h 1301751"/>
                <a:gd name="connsiteX141" fmla="*/ 1047751 w 1277939"/>
                <a:gd name="connsiteY141" fmla="*/ 888434 h 1301751"/>
                <a:gd name="connsiteX142" fmla="*/ 1020763 w 1277939"/>
                <a:gd name="connsiteY142" fmla="*/ 901701 h 1301751"/>
                <a:gd name="connsiteX143" fmla="*/ 993776 w 1277939"/>
                <a:gd name="connsiteY143" fmla="*/ 857478 h 1301751"/>
                <a:gd name="connsiteX144" fmla="*/ 1020763 w 1277939"/>
                <a:gd name="connsiteY144" fmla="*/ 839788 h 1301751"/>
                <a:gd name="connsiteX145" fmla="*/ 869950 w 1277939"/>
                <a:gd name="connsiteY145" fmla="*/ 839788 h 1301751"/>
                <a:gd name="connsiteX146" fmla="*/ 896938 w 1277939"/>
                <a:gd name="connsiteY146" fmla="*/ 888434 h 1301751"/>
                <a:gd name="connsiteX147" fmla="*/ 869950 w 1277939"/>
                <a:gd name="connsiteY147" fmla="*/ 901701 h 1301751"/>
                <a:gd name="connsiteX148" fmla="*/ 842963 w 1277939"/>
                <a:gd name="connsiteY148" fmla="*/ 857478 h 1301751"/>
                <a:gd name="connsiteX149" fmla="*/ 869950 w 1277939"/>
                <a:gd name="connsiteY149" fmla="*/ 839788 h 1301751"/>
                <a:gd name="connsiteX150" fmla="*/ 714375 w 1277939"/>
                <a:gd name="connsiteY150" fmla="*/ 839788 h 1301751"/>
                <a:gd name="connsiteX151" fmla="*/ 714375 w 1277939"/>
                <a:gd name="connsiteY151" fmla="*/ 844210 h 1301751"/>
                <a:gd name="connsiteX152" fmla="*/ 741363 w 1277939"/>
                <a:gd name="connsiteY152" fmla="*/ 888434 h 1301751"/>
                <a:gd name="connsiteX153" fmla="*/ 714375 w 1277939"/>
                <a:gd name="connsiteY153" fmla="*/ 901701 h 1301751"/>
                <a:gd name="connsiteX154" fmla="*/ 687388 w 1277939"/>
                <a:gd name="connsiteY154" fmla="*/ 857478 h 1301751"/>
                <a:gd name="connsiteX155" fmla="*/ 714375 w 1277939"/>
                <a:gd name="connsiteY155" fmla="*/ 839788 h 1301751"/>
                <a:gd name="connsiteX156" fmla="*/ 1176338 w 1277939"/>
                <a:gd name="connsiteY156" fmla="*/ 839787 h 1301751"/>
                <a:gd name="connsiteX157" fmla="*/ 1203325 w 1277939"/>
                <a:gd name="connsiteY157" fmla="*/ 888433 h 1301751"/>
                <a:gd name="connsiteX158" fmla="*/ 1176338 w 1277939"/>
                <a:gd name="connsiteY158" fmla="*/ 901700 h 1301751"/>
                <a:gd name="connsiteX159" fmla="*/ 1149350 w 1277939"/>
                <a:gd name="connsiteY159" fmla="*/ 857477 h 1301751"/>
                <a:gd name="connsiteX160" fmla="*/ 1176338 w 1277939"/>
                <a:gd name="connsiteY160" fmla="*/ 839787 h 1301751"/>
                <a:gd name="connsiteX161" fmla="*/ 638970 w 1277939"/>
                <a:gd name="connsiteY161" fmla="*/ 799783 h 1301751"/>
                <a:gd name="connsiteX162" fmla="*/ 665164 w 1277939"/>
                <a:gd name="connsiteY162" fmla="*/ 844233 h 1301751"/>
                <a:gd name="connsiteX163" fmla="*/ 638970 w 1277939"/>
                <a:gd name="connsiteY163" fmla="*/ 857568 h 1301751"/>
                <a:gd name="connsiteX164" fmla="*/ 612776 w 1277939"/>
                <a:gd name="connsiteY164" fmla="*/ 813118 h 1301751"/>
                <a:gd name="connsiteX165" fmla="*/ 638970 w 1277939"/>
                <a:gd name="connsiteY165" fmla="*/ 799783 h 1301751"/>
                <a:gd name="connsiteX166" fmla="*/ 488157 w 1277939"/>
                <a:gd name="connsiteY166" fmla="*/ 798513 h 1301751"/>
                <a:gd name="connsiteX167" fmla="*/ 514351 w 1277939"/>
                <a:gd name="connsiteY167" fmla="*/ 843870 h 1301751"/>
                <a:gd name="connsiteX168" fmla="*/ 488157 w 1277939"/>
                <a:gd name="connsiteY168" fmla="*/ 862013 h 1301751"/>
                <a:gd name="connsiteX169" fmla="*/ 461963 w 1277939"/>
                <a:gd name="connsiteY169" fmla="*/ 812120 h 1301751"/>
                <a:gd name="connsiteX170" fmla="*/ 488157 w 1277939"/>
                <a:gd name="connsiteY170" fmla="*/ 798513 h 1301751"/>
                <a:gd name="connsiteX171" fmla="*/ 945357 w 1277939"/>
                <a:gd name="connsiteY171" fmla="*/ 795338 h 1301751"/>
                <a:gd name="connsiteX172" fmla="*/ 971551 w 1277939"/>
                <a:gd name="connsiteY172" fmla="*/ 843984 h 1301751"/>
                <a:gd name="connsiteX173" fmla="*/ 945357 w 1277939"/>
                <a:gd name="connsiteY173" fmla="*/ 857251 h 1301751"/>
                <a:gd name="connsiteX174" fmla="*/ 919163 w 1277939"/>
                <a:gd name="connsiteY174" fmla="*/ 813028 h 1301751"/>
                <a:gd name="connsiteX175" fmla="*/ 945357 w 1277939"/>
                <a:gd name="connsiteY175" fmla="*/ 795338 h 1301751"/>
                <a:gd name="connsiteX176" fmla="*/ 789782 w 1277939"/>
                <a:gd name="connsiteY176" fmla="*/ 795338 h 1301751"/>
                <a:gd name="connsiteX177" fmla="*/ 794147 w 1277939"/>
                <a:gd name="connsiteY177" fmla="*/ 799760 h 1301751"/>
                <a:gd name="connsiteX178" fmla="*/ 815976 w 1277939"/>
                <a:gd name="connsiteY178" fmla="*/ 843984 h 1301751"/>
                <a:gd name="connsiteX179" fmla="*/ 794147 w 1277939"/>
                <a:gd name="connsiteY179" fmla="*/ 857251 h 1301751"/>
                <a:gd name="connsiteX180" fmla="*/ 789782 w 1277939"/>
                <a:gd name="connsiteY180" fmla="*/ 857251 h 1301751"/>
                <a:gd name="connsiteX181" fmla="*/ 763588 w 1277939"/>
                <a:gd name="connsiteY181" fmla="*/ 813028 h 1301751"/>
                <a:gd name="connsiteX182" fmla="*/ 789782 w 1277939"/>
                <a:gd name="connsiteY182" fmla="*/ 795338 h 1301751"/>
                <a:gd name="connsiteX183" fmla="*/ 1251744 w 1277939"/>
                <a:gd name="connsiteY183" fmla="*/ 795337 h 1301751"/>
                <a:gd name="connsiteX184" fmla="*/ 1277938 w 1277939"/>
                <a:gd name="connsiteY184" fmla="*/ 843983 h 1301751"/>
                <a:gd name="connsiteX185" fmla="*/ 1251744 w 1277939"/>
                <a:gd name="connsiteY185" fmla="*/ 857250 h 1301751"/>
                <a:gd name="connsiteX186" fmla="*/ 1225550 w 1277939"/>
                <a:gd name="connsiteY186" fmla="*/ 813027 h 1301751"/>
                <a:gd name="connsiteX187" fmla="*/ 1251744 w 1277939"/>
                <a:gd name="connsiteY187" fmla="*/ 795337 h 1301751"/>
                <a:gd name="connsiteX188" fmla="*/ 1096169 w 1277939"/>
                <a:gd name="connsiteY188" fmla="*/ 795337 h 1301751"/>
                <a:gd name="connsiteX189" fmla="*/ 1122363 w 1277939"/>
                <a:gd name="connsiteY189" fmla="*/ 843983 h 1301751"/>
                <a:gd name="connsiteX190" fmla="*/ 1096169 w 1277939"/>
                <a:gd name="connsiteY190" fmla="*/ 857250 h 1301751"/>
                <a:gd name="connsiteX191" fmla="*/ 1069975 w 1277939"/>
                <a:gd name="connsiteY191" fmla="*/ 813027 h 1301751"/>
                <a:gd name="connsiteX192" fmla="*/ 1096169 w 1277939"/>
                <a:gd name="connsiteY192" fmla="*/ 795337 h 1301751"/>
                <a:gd name="connsiteX193" fmla="*/ 714375 w 1277939"/>
                <a:gd name="connsiteY193" fmla="*/ 755333 h 1301751"/>
                <a:gd name="connsiteX194" fmla="*/ 741363 w 1277939"/>
                <a:gd name="connsiteY194" fmla="*/ 799783 h 1301751"/>
                <a:gd name="connsiteX195" fmla="*/ 714375 w 1277939"/>
                <a:gd name="connsiteY195" fmla="*/ 813118 h 1301751"/>
                <a:gd name="connsiteX196" fmla="*/ 687388 w 1277939"/>
                <a:gd name="connsiteY196" fmla="*/ 768668 h 1301751"/>
                <a:gd name="connsiteX197" fmla="*/ 714375 w 1277939"/>
                <a:gd name="connsiteY197" fmla="*/ 755333 h 1301751"/>
                <a:gd name="connsiteX198" fmla="*/ 563563 w 1277939"/>
                <a:gd name="connsiteY198" fmla="*/ 754063 h 1301751"/>
                <a:gd name="connsiteX199" fmla="*/ 590551 w 1277939"/>
                <a:gd name="connsiteY199" fmla="*/ 799420 h 1301751"/>
                <a:gd name="connsiteX200" fmla="*/ 563563 w 1277939"/>
                <a:gd name="connsiteY200" fmla="*/ 817563 h 1301751"/>
                <a:gd name="connsiteX201" fmla="*/ 563563 w 1277939"/>
                <a:gd name="connsiteY201" fmla="*/ 813027 h 1301751"/>
                <a:gd name="connsiteX202" fmla="*/ 536576 w 1277939"/>
                <a:gd name="connsiteY202" fmla="*/ 767670 h 1301751"/>
                <a:gd name="connsiteX203" fmla="*/ 563563 w 1277939"/>
                <a:gd name="connsiteY203" fmla="*/ 754063 h 1301751"/>
                <a:gd name="connsiteX204" fmla="*/ 407988 w 1277939"/>
                <a:gd name="connsiteY204" fmla="*/ 754063 h 1301751"/>
                <a:gd name="connsiteX205" fmla="*/ 434976 w 1277939"/>
                <a:gd name="connsiteY205" fmla="*/ 799420 h 1301751"/>
                <a:gd name="connsiteX206" fmla="*/ 407988 w 1277939"/>
                <a:gd name="connsiteY206" fmla="*/ 817563 h 1301751"/>
                <a:gd name="connsiteX207" fmla="*/ 381001 w 1277939"/>
                <a:gd name="connsiteY207" fmla="*/ 767670 h 1301751"/>
                <a:gd name="connsiteX208" fmla="*/ 407988 w 1277939"/>
                <a:gd name="connsiteY208" fmla="*/ 754063 h 1301751"/>
                <a:gd name="connsiteX209" fmla="*/ 1020763 w 1277939"/>
                <a:gd name="connsiteY209" fmla="*/ 750888 h 1301751"/>
                <a:gd name="connsiteX210" fmla="*/ 1047751 w 1277939"/>
                <a:gd name="connsiteY210" fmla="*/ 799534 h 1301751"/>
                <a:gd name="connsiteX211" fmla="*/ 1020763 w 1277939"/>
                <a:gd name="connsiteY211" fmla="*/ 812801 h 1301751"/>
                <a:gd name="connsiteX212" fmla="*/ 993776 w 1277939"/>
                <a:gd name="connsiteY212" fmla="*/ 768578 h 1301751"/>
                <a:gd name="connsiteX213" fmla="*/ 1020763 w 1277939"/>
                <a:gd name="connsiteY213" fmla="*/ 750888 h 1301751"/>
                <a:gd name="connsiteX214" fmla="*/ 869950 w 1277939"/>
                <a:gd name="connsiteY214" fmla="*/ 750888 h 1301751"/>
                <a:gd name="connsiteX215" fmla="*/ 896938 w 1277939"/>
                <a:gd name="connsiteY215" fmla="*/ 799534 h 1301751"/>
                <a:gd name="connsiteX216" fmla="*/ 869950 w 1277939"/>
                <a:gd name="connsiteY216" fmla="*/ 812801 h 1301751"/>
                <a:gd name="connsiteX217" fmla="*/ 842963 w 1277939"/>
                <a:gd name="connsiteY217" fmla="*/ 768578 h 1301751"/>
                <a:gd name="connsiteX218" fmla="*/ 869950 w 1277939"/>
                <a:gd name="connsiteY218" fmla="*/ 750888 h 1301751"/>
                <a:gd name="connsiteX219" fmla="*/ 1176338 w 1277939"/>
                <a:gd name="connsiteY219" fmla="*/ 750887 h 1301751"/>
                <a:gd name="connsiteX220" fmla="*/ 1203325 w 1277939"/>
                <a:gd name="connsiteY220" fmla="*/ 799533 h 1301751"/>
                <a:gd name="connsiteX221" fmla="*/ 1176338 w 1277939"/>
                <a:gd name="connsiteY221" fmla="*/ 812800 h 1301751"/>
                <a:gd name="connsiteX222" fmla="*/ 1149350 w 1277939"/>
                <a:gd name="connsiteY222" fmla="*/ 768577 h 1301751"/>
                <a:gd name="connsiteX223" fmla="*/ 1176338 w 1277939"/>
                <a:gd name="connsiteY223" fmla="*/ 750887 h 1301751"/>
                <a:gd name="connsiteX224" fmla="*/ 638970 w 1277939"/>
                <a:gd name="connsiteY224" fmla="*/ 709613 h 1301751"/>
                <a:gd name="connsiteX225" fmla="*/ 665164 w 1277939"/>
                <a:gd name="connsiteY225" fmla="*/ 754970 h 1301751"/>
                <a:gd name="connsiteX226" fmla="*/ 638970 w 1277939"/>
                <a:gd name="connsiteY226" fmla="*/ 773113 h 1301751"/>
                <a:gd name="connsiteX227" fmla="*/ 638970 w 1277939"/>
                <a:gd name="connsiteY227" fmla="*/ 768577 h 1301751"/>
                <a:gd name="connsiteX228" fmla="*/ 612776 w 1277939"/>
                <a:gd name="connsiteY228" fmla="*/ 723220 h 1301751"/>
                <a:gd name="connsiteX229" fmla="*/ 638970 w 1277939"/>
                <a:gd name="connsiteY229" fmla="*/ 709613 h 1301751"/>
                <a:gd name="connsiteX230" fmla="*/ 488157 w 1277939"/>
                <a:gd name="connsiteY230" fmla="*/ 709613 h 1301751"/>
                <a:gd name="connsiteX231" fmla="*/ 514351 w 1277939"/>
                <a:gd name="connsiteY231" fmla="*/ 754970 h 1301751"/>
                <a:gd name="connsiteX232" fmla="*/ 488157 w 1277939"/>
                <a:gd name="connsiteY232" fmla="*/ 773113 h 1301751"/>
                <a:gd name="connsiteX233" fmla="*/ 461963 w 1277939"/>
                <a:gd name="connsiteY233" fmla="*/ 723220 h 1301751"/>
                <a:gd name="connsiteX234" fmla="*/ 488157 w 1277939"/>
                <a:gd name="connsiteY234" fmla="*/ 709613 h 1301751"/>
                <a:gd name="connsiteX235" fmla="*/ 332582 w 1277939"/>
                <a:gd name="connsiteY235" fmla="*/ 709613 h 1301751"/>
                <a:gd name="connsiteX236" fmla="*/ 358776 w 1277939"/>
                <a:gd name="connsiteY236" fmla="*/ 754970 h 1301751"/>
                <a:gd name="connsiteX237" fmla="*/ 332582 w 1277939"/>
                <a:gd name="connsiteY237" fmla="*/ 773113 h 1301751"/>
                <a:gd name="connsiteX238" fmla="*/ 306388 w 1277939"/>
                <a:gd name="connsiteY238" fmla="*/ 723220 h 1301751"/>
                <a:gd name="connsiteX239" fmla="*/ 332582 w 1277939"/>
                <a:gd name="connsiteY239" fmla="*/ 709613 h 1301751"/>
                <a:gd name="connsiteX240" fmla="*/ 945357 w 1277939"/>
                <a:gd name="connsiteY240" fmla="*/ 706438 h 1301751"/>
                <a:gd name="connsiteX241" fmla="*/ 971551 w 1277939"/>
                <a:gd name="connsiteY241" fmla="*/ 755084 h 1301751"/>
                <a:gd name="connsiteX242" fmla="*/ 945357 w 1277939"/>
                <a:gd name="connsiteY242" fmla="*/ 768351 h 1301751"/>
                <a:gd name="connsiteX243" fmla="*/ 919163 w 1277939"/>
                <a:gd name="connsiteY243" fmla="*/ 724128 h 1301751"/>
                <a:gd name="connsiteX244" fmla="*/ 945357 w 1277939"/>
                <a:gd name="connsiteY244" fmla="*/ 706438 h 1301751"/>
                <a:gd name="connsiteX245" fmla="*/ 789782 w 1277939"/>
                <a:gd name="connsiteY245" fmla="*/ 706438 h 1301751"/>
                <a:gd name="connsiteX246" fmla="*/ 794147 w 1277939"/>
                <a:gd name="connsiteY246" fmla="*/ 710860 h 1301751"/>
                <a:gd name="connsiteX247" fmla="*/ 815976 w 1277939"/>
                <a:gd name="connsiteY247" fmla="*/ 755084 h 1301751"/>
                <a:gd name="connsiteX248" fmla="*/ 794147 w 1277939"/>
                <a:gd name="connsiteY248" fmla="*/ 768351 h 1301751"/>
                <a:gd name="connsiteX249" fmla="*/ 789782 w 1277939"/>
                <a:gd name="connsiteY249" fmla="*/ 768351 h 1301751"/>
                <a:gd name="connsiteX250" fmla="*/ 763588 w 1277939"/>
                <a:gd name="connsiteY250" fmla="*/ 724128 h 1301751"/>
                <a:gd name="connsiteX251" fmla="*/ 789782 w 1277939"/>
                <a:gd name="connsiteY251" fmla="*/ 706438 h 1301751"/>
                <a:gd name="connsiteX252" fmla="*/ 1251744 w 1277939"/>
                <a:gd name="connsiteY252" fmla="*/ 706437 h 1301751"/>
                <a:gd name="connsiteX253" fmla="*/ 1277938 w 1277939"/>
                <a:gd name="connsiteY253" fmla="*/ 755083 h 1301751"/>
                <a:gd name="connsiteX254" fmla="*/ 1251744 w 1277939"/>
                <a:gd name="connsiteY254" fmla="*/ 768350 h 1301751"/>
                <a:gd name="connsiteX255" fmla="*/ 1225550 w 1277939"/>
                <a:gd name="connsiteY255" fmla="*/ 724127 h 1301751"/>
                <a:gd name="connsiteX256" fmla="*/ 1251744 w 1277939"/>
                <a:gd name="connsiteY256" fmla="*/ 706437 h 1301751"/>
                <a:gd name="connsiteX257" fmla="*/ 1096169 w 1277939"/>
                <a:gd name="connsiteY257" fmla="*/ 706437 h 1301751"/>
                <a:gd name="connsiteX258" fmla="*/ 1122363 w 1277939"/>
                <a:gd name="connsiteY258" fmla="*/ 755083 h 1301751"/>
                <a:gd name="connsiteX259" fmla="*/ 1096169 w 1277939"/>
                <a:gd name="connsiteY259" fmla="*/ 768350 h 1301751"/>
                <a:gd name="connsiteX260" fmla="*/ 1069975 w 1277939"/>
                <a:gd name="connsiteY260" fmla="*/ 724127 h 1301751"/>
                <a:gd name="connsiteX261" fmla="*/ 1096169 w 1277939"/>
                <a:gd name="connsiteY261" fmla="*/ 706437 h 1301751"/>
                <a:gd name="connsiteX262" fmla="*/ 714375 w 1277939"/>
                <a:gd name="connsiteY262" fmla="*/ 666433 h 1301751"/>
                <a:gd name="connsiteX263" fmla="*/ 741363 w 1277939"/>
                <a:gd name="connsiteY263" fmla="*/ 710883 h 1301751"/>
                <a:gd name="connsiteX264" fmla="*/ 714375 w 1277939"/>
                <a:gd name="connsiteY264" fmla="*/ 724218 h 1301751"/>
                <a:gd name="connsiteX265" fmla="*/ 687388 w 1277939"/>
                <a:gd name="connsiteY265" fmla="*/ 679768 h 1301751"/>
                <a:gd name="connsiteX266" fmla="*/ 714375 w 1277939"/>
                <a:gd name="connsiteY266" fmla="*/ 666433 h 1301751"/>
                <a:gd name="connsiteX267" fmla="*/ 563564 w 1277939"/>
                <a:gd name="connsiteY267" fmla="*/ 665163 h 1301751"/>
                <a:gd name="connsiteX268" fmla="*/ 590551 w 1277939"/>
                <a:gd name="connsiteY268" fmla="*/ 710520 h 1301751"/>
                <a:gd name="connsiteX269" fmla="*/ 563564 w 1277939"/>
                <a:gd name="connsiteY269" fmla="*/ 728663 h 1301751"/>
                <a:gd name="connsiteX270" fmla="*/ 536576 w 1277939"/>
                <a:gd name="connsiteY270" fmla="*/ 678770 h 1301751"/>
                <a:gd name="connsiteX271" fmla="*/ 563564 w 1277939"/>
                <a:gd name="connsiteY271" fmla="*/ 665163 h 1301751"/>
                <a:gd name="connsiteX272" fmla="*/ 407989 w 1277939"/>
                <a:gd name="connsiteY272" fmla="*/ 665163 h 1301751"/>
                <a:gd name="connsiteX273" fmla="*/ 434976 w 1277939"/>
                <a:gd name="connsiteY273" fmla="*/ 710520 h 1301751"/>
                <a:gd name="connsiteX274" fmla="*/ 407989 w 1277939"/>
                <a:gd name="connsiteY274" fmla="*/ 728663 h 1301751"/>
                <a:gd name="connsiteX275" fmla="*/ 381001 w 1277939"/>
                <a:gd name="connsiteY275" fmla="*/ 678770 h 1301751"/>
                <a:gd name="connsiteX276" fmla="*/ 407989 w 1277939"/>
                <a:gd name="connsiteY276" fmla="*/ 665163 h 1301751"/>
                <a:gd name="connsiteX277" fmla="*/ 257175 w 1277939"/>
                <a:gd name="connsiteY277" fmla="*/ 665162 h 1301751"/>
                <a:gd name="connsiteX278" fmla="*/ 284163 w 1277939"/>
                <a:gd name="connsiteY278" fmla="*/ 710519 h 1301751"/>
                <a:gd name="connsiteX279" fmla="*/ 257175 w 1277939"/>
                <a:gd name="connsiteY279" fmla="*/ 728662 h 1301751"/>
                <a:gd name="connsiteX280" fmla="*/ 230188 w 1277939"/>
                <a:gd name="connsiteY280" fmla="*/ 678769 h 1301751"/>
                <a:gd name="connsiteX281" fmla="*/ 257175 w 1277939"/>
                <a:gd name="connsiteY281" fmla="*/ 665162 h 1301751"/>
                <a:gd name="connsiteX282" fmla="*/ 869950 w 1277939"/>
                <a:gd name="connsiteY282" fmla="*/ 661988 h 1301751"/>
                <a:gd name="connsiteX283" fmla="*/ 869950 w 1277939"/>
                <a:gd name="connsiteY283" fmla="*/ 666410 h 1301751"/>
                <a:gd name="connsiteX284" fmla="*/ 896938 w 1277939"/>
                <a:gd name="connsiteY284" fmla="*/ 710634 h 1301751"/>
                <a:gd name="connsiteX285" fmla="*/ 869950 w 1277939"/>
                <a:gd name="connsiteY285" fmla="*/ 723901 h 1301751"/>
                <a:gd name="connsiteX286" fmla="*/ 842963 w 1277939"/>
                <a:gd name="connsiteY286" fmla="*/ 679678 h 1301751"/>
                <a:gd name="connsiteX287" fmla="*/ 869950 w 1277939"/>
                <a:gd name="connsiteY287" fmla="*/ 661988 h 1301751"/>
                <a:gd name="connsiteX288" fmla="*/ 1176338 w 1277939"/>
                <a:gd name="connsiteY288" fmla="*/ 661987 h 1301751"/>
                <a:gd name="connsiteX289" fmla="*/ 1203325 w 1277939"/>
                <a:gd name="connsiteY289" fmla="*/ 710633 h 1301751"/>
                <a:gd name="connsiteX290" fmla="*/ 1176338 w 1277939"/>
                <a:gd name="connsiteY290" fmla="*/ 723900 h 1301751"/>
                <a:gd name="connsiteX291" fmla="*/ 1149350 w 1277939"/>
                <a:gd name="connsiteY291" fmla="*/ 679677 h 1301751"/>
                <a:gd name="connsiteX292" fmla="*/ 1176338 w 1277939"/>
                <a:gd name="connsiteY292" fmla="*/ 661987 h 1301751"/>
                <a:gd name="connsiteX293" fmla="*/ 1020762 w 1277939"/>
                <a:gd name="connsiteY293" fmla="*/ 661987 h 1301751"/>
                <a:gd name="connsiteX294" fmla="*/ 1047750 w 1277939"/>
                <a:gd name="connsiteY294" fmla="*/ 710633 h 1301751"/>
                <a:gd name="connsiteX295" fmla="*/ 1020762 w 1277939"/>
                <a:gd name="connsiteY295" fmla="*/ 723900 h 1301751"/>
                <a:gd name="connsiteX296" fmla="*/ 993775 w 1277939"/>
                <a:gd name="connsiteY296" fmla="*/ 679677 h 1301751"/>
                <a:gd name="connsiteX297" fmla="*/ 1020762 w 1277939"/>
                <a:gd name="connsiteY297" fmla="*/ 661987 h 1301751"/>
                <a:gd name="connsiteX298" fmla="*/ 638970 w 1277939"/>
                <a:gd name="connsiteY298" fmla="*/ 620713 h 1301751"/>
                <a:gd name="connsiteX299" fmla="*/ 665164 w 1277939"/>
                <a:gd name="connsiteY299" fmla="*/ 666070 h 1301751"/>
                <a:gd name="connsiteX300" fmla="*/ 638970 w 1277939"/>
                <a:gd name="connsiteY300" fmla="*/ 684213 h 1301751"/>
                <a:gd name="connsiteX301" fmla="*/ 638970 w 1277939"/>
                <a:gd name="connsiteY301" fmla="*/ 679677 h 1301751"/>
                <a:gd name="connsiteX302" fmla="*/ 612776 w 1277939"/>
                <a:gd name="connsiteY302" fmla="*/ 634320 h 1301751"/>
                <a:gd name="connsiteX303" fmla="*/ 638970 w 1277939"/>
                <a:gd name="connsiteY303" fmla="*/ 620713 h 1301751"/>
                <a:gd name="connsiteX304" fmla="*/ 488157 w 1277939"/>
                <a:gd name="connsiteY304" fmla="*/ 620713 h 1301751"/>
                <a:gd name="connsiteX305" fmla="*/ 514351 w 1277939"/>
                <a:gd name="connsiteY305" fmla="*/ 666070 h 1301751"/>
                <a:gd name="connsiteX306" fmla="*/ 488157 w 1277939"/>
                <a:gd name="connsiteY306" fmla="*/ 684213 h 1301751"/>
                <a:gd name="connsiteX307" fmla="*/ 461963 w 1277939"/>
                <a:gd name="connsiteY307" fmla="*/ 634320 h 1301751"/>
                <a:gd name="connsiteX308" fmla="*/ 488157 w 1277939"/>
                <a:gd name="connsiteY308" fmla="*/ 620713 h 1301751"/>
                <a:gd name="connsiteX309" fmla="*/ 332582 w 1277939"/>
                <a:gd name="connsiteY309" fmla="*/ 620713 h 1301751"/>
                <a:gd name="connsiteX310" fmla="*/ 358776 w 1277939"/>
                <a:gd name="connsiteY310" fmla="*/ 666070 h 1301751"/>
                <a:gd name="connsiteX311" fmla="*/ 332582 w 1277939"/>
                <a:gd name="connsiteY311" fmla="*/ 684213 h 1301751"/>
                <a:gd name="connsiteX312" fmla="*/ 306388 w 1277939"/>
                <a:gd name="connsiteY312" fmla="*/ 634320 h 1301751"/>
                <a:gd name="connsiteX313" fmla="*/ 332582 w 1277939"/>
                <a:gd name="connsiteY313" fmla="*/ 620713 h 1301751"/>
                <a:gd name="connsiteX314" fmla="*/ 181769 w 1277939"/>
                <a:gd name="connsiteY314" fmla="*/ 620712 h 1301751"/>
                <a:gd name="connsiteX315" fmla="*/ 207963 w 1277939"/>
                <a:gd name="connsiteY315" fmla="*/ 666069 h 1301751"/>
                <a:gd name="connsiteX316" fmla="*/ 181769 w 1277939"/>
                <a:gd name="connsiteY316" fmla="*/ 684212 h 1301751"/>
                <a:gd name="connsiteX317" fmla="*/ 155575 w 1277939"/>
                <a:gd name="connsiteY317" fmla="*/ 634319 h 1301751"/>
                <a:gd name="connsiteX318" fmla="*/ 181769 w 1277939"/>
                <a:gd name="connsiteY318" fmla="*/ 620712 h 1301751"/>
                <a:gd name="connsiteX319" fmla="*/ 790327 w 1277939"/>
                <a:gd name="connsiteY319" fmla="*/ 620316 h 1301751"/>
                <a:gd name="connsiteX320" fmla="*/ 794147 w 1277939"/>
                <a:gd name="connsiteY320" fmla="*/ 621983 h 1301751"/>
                <a:gd name="connsiteX321" fmla="*/ 815976 w 1277939"/>
                <a:gd name="connsiteY321" fmla="*/ 666433 h 1301751"/>
                <a:gd name="connsiteX322" fmla="*/ 794147 w 1277939"/>
                <a:gd name="connsiteY322" fmla="*/ 679768 h 1301751"/>
                <a:gd name="connsiteX323" fmla="*/ 789782 w 1277939"/>
                <a:gd name="connsiteY323" fmla="*/ 679768 h 1301751"/>
                <a:gd name="connsiteX324" fmla="*/ 763588 w 1277939"/>
                <a:gd name="connsiteY324" fmla="*/ 635318 h 1301751"/>
                <a:gd name="connsiteX325" fmla="*/ 789782 w 1277939"/>
                <a:gd name="connsiteY325" fmla="*/ 621983 h 1301751"/>
                <a:gd name="connsiteX326" fmla="*/ 790327 w 1277939"/>
                <a:gd name="connsiteY326" fmla="*/ 620316 h 1301751"/>
                <a:gd name="connsiteX327" fmla="*/ 1096169 w 1277939"/>
                <a:gd name="connsiteY327" fmla="*/ 617537 h 1301751"/>
                <a:gd name="connsiteX328" fmla="*/ 1122363 w 1277939"/>
                <a:gd name="connsiteY328" fmla="*/ 666183 h 1301751"/>
                <a:gd name="connsiteX329" fmla="*/ 1096169 w 1277939"/>
                <a:gd name="connsiteY329" fmla="*/ 679450 h 1301751"/>
                <a:gd name="connsiteX330" fmla="*/ 1069975 w 1277939"/>
                <a:gd name="connsiteY330" fmla="*/ 635227 h 1301751"/>
                <a:gd name="connsiteX331" fmla="*/ 1096169 w 1277939"/>
                <a:gd name="connsiteY331" fmla="*/ 617537 h 1301751"/>
                <a:gd name="connsiteX332" fmla="*/ 945357 w 1277939"/>
                <a:gd name="connsiteY332" fmla="*/ 617537 h 1301751"/>
                <a:gd name="connsiteX333" fmla="*/ 971551 w 1277939"/>
                <a:gd name="connsiteY333" fmla="*/ 666183 h 1301751"/>
                <a:gd name="connsiteX334" fmla="*/ 945357 w 1277939"/>
                <a:gd name="connsiteY334" fmla="*/ 679450 h 1301751"/>
                <a:gd name="connsiteX335" fmla="*/ 919163 w 1277939"/>
                <a:gd name="connsiteY335" fmla="*/ 635227 h 1301751"/>
                <a:gd name="connsiteX336" fmla="*/ 945357 w 1277939"/>
                <a:gd name="connsiteY336" fmla="*/ 617537 h 1301751"/>
                <a:gd name="connsiteX337" fmla="*/ 714375 w 1277939"/>
                <a:gd name="connsiteY337" fmla="*/ 576263 h 1301751"/>
                <a:gd name="connsiteX338" fmla="*/ 741363 w 1277939"/>
                <a:gd name="connsiteY338" fmla="*/ 621620 h 1301751"/>
                <a:gd name="connsiteX339" fmla="*/ 714375 w 1277939"/>
                <a:gd name="connsiteY339" fmla="*/ 639763 h 1301751"/>
                <a:gd name="connsiteX340" fmla="*/ 714375 w 1277939"/>
                <a:gd name="connsiteY340" fmla="*/ 635227 h 1301751"/>
                <a:gd name="connsiteX341" fmla="*/ 687388 w 1277939"/>
                <a:gd name="connsiteY341" fmla="*/ 589870 h 1301751"/>
                <a:gd name="connsiteX342" fmla="*/ 714375 w 1277939"/>
                <a:gd name="connsiteY342" fmla="*/ 576263 h 1301751"/>
                <a:gd name="connsiteX343" fmla="*/ 563564 w 1277939"/>
                <a:gd name="connsiteY343" fmla="*/ 576263 h 1301751"/>
                <a:gd name="connsiteX344" fmla="*/ 590551 w 1277939"/>
                <a:gd name="connsiteY344" fmla="*/ 621620 h 1301751"/>
                <a:gd name="connsiteX345" fmla="*/ 563564 w 1277939"/>
                <a:gd name="connsiteY345" fmla="*/ 639763 h 1301751"/>
                <a:gd name="connsiteX346" fmla="*/ 536576 w 1277939"/>
                <a:gd name="connsiteY346" fmla="*/ 589870 h 1301751"/>
                <a:gd name="connsiteX347" fmla="*/ 563564 w 1277939"/>
                <a:gd name="connsiteY347" fmla="*/ 576263 h 1301751"/>
                <a:gd name="connsiteX348" fmla="*/ 407989 w 1277939"/>
                <a:gd name="connsiteY348" fmla="*/ 576263 h 1301751"/>
                <a:gd name="connsiteX349" fmla="*/ 434976 w 1277939"/>
                <a:gd name="connsiteY349" fmla="*/ 621620 h 1301751"/>
                <a:gd name="connsiteX350" fmla="*/ 407989 w 1277939"/>
                <a:gd name="connsiteY350" fmla="*/ 639763 h 1301751"/>
                <a:gd name="connsiteX351" fmla="*/ 381001 w 1277939"/>
                <a:gd name="connsiteY351" fmla="*/ 589870 h 1301751"/>
                <a:gd name="connsiteX352" fmla="*/ 407989 w 1277939"/>
                <a:gd name="connsiteY352" fmla="*/ 576263 h 1301751"/>
                <a:gd name="connsiteX353" fmla="*/ 257175 w 1277939"/>
                <a:gd name="connsiteY353" fmla="*/ 576262 h 1301751"/>
                <a:gd name="connsiteX354" fmla="*/ 284163 w 1277939"/>
                <a:gd name="connsiteY354" fmla="*/ 621619 h 1301751"/>
                <a:gd name="connsiteX355" fmla="*/ 257175 w 1277939"/>
                <a:gd name="connsiteY355" fmla="*/ 639762 h 1301751"/>
                <a:gd name="connsiteX356" fmla="*/ 230188 w 1277939"/>
                <a:gd name="connsiteY356" fmla="*/ 589869 h 1301751"/>
                <a:gd name="connsiteX357" fmla="*/ 257175 w 1277939"/>
                <a:gd name="connsiteY357" fmla="*/ 576262 h 1301751"/>
                <a:gd name="connsiteX358" fmla="*/ 101600 w 1277939"/>
                <a:gd name="connsiteY358" fmla="*/ 576262 h 1301751"/>
                <a:gd name="connsiteX359" fmla="*/ 106098 w 1277939"/>
                <a:gd name="connsiteY359" fmla="*/ 576262 h 1301751"/>
                <a:gd name="connsiteX360" fmla="*/ 128588 w 1277939"/>
                <a:gd name="connsiteY360" fmla="*/ 621619 h 1301751"/>
                <a:gd name="connsiteX361" fmla="*/ 106098 w 1277939"/>
                <a:gd name="connsiteY361" fmla="*/ 639762 h 1301751"/>
                <a:gd name="connsiteX362" fmla="*/ 101600 w 1277939"/>
                <a:gd name="connsiteY362" fmla="*/ 639762 h 1301751"/>
                <a:gd name="connsiteX363" fmla="*/ 74613 w 1277939"/>
                <a:gd name="connsiteY363" fmla="*/ 589869 h 1301751"/>
                <a:gd name="connsiteX364" fmla="*/ 101600 w 1277939"/>
                <a:gd name="connsiteY364" fmla="*/ 576262 h 1301751"/>
                <a:gd name="connsiteX365" fmla="*/ 1020762 w 1277939"/>
                <a:gd name="connsiteY365" fmla="*/ 573087 h 1301751"/>
                <a:gd name="connsiteX366" fmla="*/ 1047750 w 1277939"/>
                <a:gd name="connsiteY366" fmla="*/ 621733 h 1301751"/>
                <a:gd name="connsiteX367" fmla="*/ 1020762 w 1277939"/>
                <a:gd name="connsiteY367" fmla="*/ 635000 h 1301751"/>
                <a:gd name="connsiteX368" fmla="*/ 993775 w 1277939"/>
                <a:gd name="connsiteY368" fmla="*/ 590776 h 1301751"/>
                <a:gd name="connsiteX369" fmla="*/ 1020762 w 1277939"/>
                <a:gd name="connsiteY369" fmla="*/ 573087 h 1301751"/>
                <a:gd name="connsiteX370" fmla="*/ 869950 w 1277939"/>
                <a:gd name="connsiteY370" fmla="*/ 573087 h 1301751"/>
                <a:gd name="connsiteX371" fmla="*/ 869950 w 1277939"/>
                <a:gd name="connsiteY371" fmla="*/ 577509 h 1301751"/>
                <a:gd name="connsiteX372" fmla="*/ 896938 w 1277939"/>
                <a:gd name="connsiteY372" fmla="*/ 621733 h 1301751"/>
                <a:gd name="connsiteX373" fmla="*/ 869950 w 1277939"/>
                <a:gd name="connsiteY373" fmla="*/ 635000 h 1301751"/>
                <a:gd name="connsiteX374" fmla="*/ 842963 w 1277939"/>
                <a:gd name="connsiteY374" fmla="*/ 590776 h 1301751"/>
                <a:gd name="connsiteX375" fmla="*/ 869950 w 1277939"/>
                <a:gd name="connsiteY375" fmla="*/ 573087 h 1301751"/>
                <a:gd name="connsiteX376" fmla="*/ 638970 w 1277939"/>
                <a:gd name="connsiteY376" fmla="*/ 531813 h 1301751"/>
                <a:gd name="connsiteX377" fmla="*/ 665164 w 1277939"/>
                <a:gd name="connsiteY377" fmla="*/ 577170 h 1301751"/>
                <a:gd name="connsiteX378" fmla="*/ 638970 w 1277939"/>
                <a:gd name="connsiteY378" fmla="*/ 595313 h 1301751"/>
                <a:gd name="connsiteX379" fmla="*/ 612776 w 1277939"/>
                <a:gd name="connsiteY379" fmla="*/ 545420 h 1301751"/>
                <a:gd name="connsiteX380" fmla="*/ 638970 w 1277939"/>
                <a:gd name="connsiteY380" fmla="*/ 531813 h 1301751"/>
                <a:gd name="connsiteX381" fmla="*/ 488157 w 1277939"/>
                <a:gd name="connsiteY381" fmla="*/ 531813 h 1301751"/>
                <a:gd name="connsiteX382" fmla="*/ 514351 w 1277939"/>
                <a:gd name="connsiteY382" fmla="*/ 577170 h 1301751"/>
                <a:gd name="connsiteX383" fmla="*/ 488157 w 1277939"/>
                <a:gd name="connsiteY383" fmla="*/ 595313 h 1301751"/>
                <a:gd name="connsiteX384" fmla="*/ 461963 w 1277939"/>
                <a:gd name="connsiteY384" fmla="*/ 545420 h 1301751"/>
                <a:gd name="connsiteX385" fmla="*/ 488157 w 1277939"/>
                <a:gd name="connsiteY385" fmla="*/ 531813 h 1301751"/>
                <a:gd name="connsiteX386" fmla="*/ 332582 w 1277939"/>
                <a:gd name="connsiteY386" fmla="*/ 531813 h 1301751"/>
                <a:gd name="connsiteX387" fmla="*/ 358776 w 1277939"/>
                <a:gd name="connsiteY387" fmla="*/ 577170 h 1301751"/>
                <a:gd name="connsiteX388" fmla="*/ 332582 w 1277939"/>
                <a:gd name="connsiteY388" fmla="*/ 595313 h 1301751"/>
                <a:gd name="connsiteX389" fmla="*/ 306388 w 1277939"/>
                <a:gd name="connsiteY389" fmla="*/ 545420 h 1301751"/>
                <a:gd name="connsiteX390" fmla="*/ 332582 w 1277939"/>
                <a:gd name="connsiteY390" fmla="*/ 531813 h 1301751"/>
                <a:gd name="connsiteX391" fmla="*/ 181769 w 1277939"/>
                <a:gd name="connsiteY391" fmla="*/ 531812 h 1301751"/>
                <a:gd name="connsiteX392" fmla="*/ 207963 w 1277939"/>
                <a:gd name="connsiteY392" fmla="*/ 577169 h 1301751"/>
                <a:gd name="connsiteX393" fmla="*/ 181769 w 1277939"/>
                <a:gd name="connsiteY393" fmla="*/ 595312 h 1301751"/>
                <a:gd name="connsiteX394" fmla="*/ 155575 w 1277939"/>
                <a:gd name="connsiteY394" fmla="*/ 545419 h 1301751"/>
                <a:gd name="connsiteX395" fmla="*/ 181769 w 1277939"/>
                <a:gd name="connsiteY395" fmla="*/ 531812 h 1301751"/>
                <a:gd name="connsiteX396" fmla="*/ 26194 w 1277939"/>
                <a:gd name="connsiteY396" fmla="*/ 531812 h 1301751"/>
                <a:gd name="connsiteX397" fmla="*/ 52388 w 1277939"/>
                <a:gd name="connsiteY397" fmla="*/ 577169 h 1301751"/>
                <a:gd name="connsiteX398" fmla="*/ 26194 w 1277939"/>
                <a:gd name="connsiteY398" fmla="*/ 595312 h 1301751"/>
                <a:gd name="connsiteX399" fmla="*/ 0 w 1277939"/>
                <a:gd name="connsiteY399" fmla="*/ 549955 h 1301751"/>
                <a:gd name="connsiteX400" fmla="*/ 0 w 1277939"/>
                <a:gd name="connsiteY400" fmla="*/ 545419 h 1301751"/>
                <a:gd name="connsiteX401" fmla="*/ 26194 w 1277939"/>
                <a:gd name="connsiteY401" fmla="*/ 531812 h 1301751"/>
                <a:gd name="connsiteX402" fmla="*/ 790327 w 1277939"/>
                <a:gd name="connsiteY402" fmla="*/ 531415 h 1301751"/>
                <a:gd name="connsiteX403" fmla="*/ 794147 w 1277939"/>
                <a:gd name="connsiteY403" fmla="*/ 533082 h 1301751"/>
                <a:gd name="connsiteX404" fmla="*/ 815976 w 1277939"/>
                <a:gd name="connsiteY404" fmla="*/ 577532 h 1301751"/>
                <a:gd name="connsiteX405" fmla="*/ 794147 w 1277939"/>
                <a:gd name="connsiteY405" fmla="*/ 590867 h 1301751"/>
                <a:gd name="connsiteX406" fmla="*/ 789782 w 1277939"/>
                <a:gd name="connsiteY406" fmla="*/ 590867 h 1301751"/>
                <a:gd name="connsiteX407" fmla="*/ 763588 w 1277939"/>
                <a:gd name="connsiteY407" fmla="*/ 546417 h 1301751"/>
                <a:gd name="connsiteX408" fmla="*/ 789782 w 1277939"/>
                <a:gd name="connsiteY408" fmla="*/ 533082 h 1301751"/>
                <a:gd name="connsiteX409" fmla="*/ 790327 w 1277939"/>
                <a:gd name="connsiteY409" fmla="*/ 531415 h 1301751"/>
                <a:gd name="connsiteX410" fmla="*/ 945357 w 1277939"/>
                <a:gd name="connsiteY410" fmla="*/ 528637 h 1301751"/>
                <a:gd name="connsiteX411" fmla="*/ 945357 w 1277939"/>
                <a:gd name="connsiteY411" fmla="*/ 533059 h 1301751"/>
                <a:gd name="connsiteX412" fmla="*/ 971551 w 1277939"/>
                <a:gd name="connsiteY412" fmla="*/ 577283 h 1301751"/>
                <a:gd name="connsiteX413" fmla="*/ 945357 w 1277939"/>
                <a:gd name="connsiteY413" fmla="*/ 590550 h 1301751"/>
                <a:gd name="connsiteX414" fmla="*/ 919163 w 1277939"/>
                <a:gd name="connsiteY414" fmla="*/ 546326 h 1301751"/>
                <a:gd name="connsiteX415" fmla="*/ 945357 w 1277939"/>
                <a:gd name="connsiteY415" fmla="*/ 528637 h 1301751"/>
                <a:gd name="connsiteX416" fmla="*/ 869950 w 1277939"/>
                <a:gd name="connsiteY416" fmla="*/ 488632 h 1301751"/>
                <a:gd name="connsiteX417" fmla="*/ 896938 w 1277939"/>
                <a:gd name="connsiteY417" fmla="*/ 533082 h 1301751"/>
                <a:gd name="connsiteX418" fmla="*/ 869950 w 1277939"/>
                <a:gd name="connsiteY418" fmla="*/ 546417 h 1301751"/>
                <a:gd name="connsiteX419" fmla="*/ 842963 w 1277939"/>
                <a:gd name="connsiteY419" fmla="*/ 501967 h 1301751"/>
                <a:gd name="connsiteX420" fmla="*/ 869950 w 1277939"/>
                <a:gd name="connsiteY420" fmla="*/ 488632 h 1301751"/>
                <a:gd name="connsiteX421" fmla="*/ 563564 w 1277939"/>
                <a:gd name="connsiteY421" fmla="*/ 487363 h 1301751"/>
                <a:gd name="connsiteX422" fmla="*/ 590551 w 1277939"/>
                <a:gd name="connsiteY422" fmla="*/ 532720 h 1301751"/>
                <a:gd name="connsiteX423" fmla="*/ 563564 w 1277939"/>
                <a:gd name="connsiteY423" fmla="*/ 550863 h 1301751"/>
                <a:gd name="connsiteX424" fmla="*/ 536576 w 1277939"/>
                <a:gd name="connsiteY424" fmla="*/ 500970 h 1301751"/>
                <a:gd name="connsiteX425" fmla="*/ 563564 w 1277939"/>
                <a:gd name="connsiteY425" fmla="*/ 487363 h 1301751"/>
                <a:gd name="connsiteX426" fmla="*/ 407989 w 1277939"/>
                <a:gd name="connsiteY426" fmla="*/ 487363 h 1301751"/>
                <a:gd name="connsiteX427" fmla="*/ 434976 w 1277939"/>
                <a:gd name="connsiteY427" fmla="*/ 532720 h 1301751"/>
                <a:gd name="connsiteX428" fmla="*/ 407989 w 1277939"/>
                <a:gd name="connsiteY428" fmla="*/ 550863 h 1301751"/>
                <a:gd name="connsiteX429" fmla="*/ 381001 w 1277939"/>
                <a:gd name="connsiteY429" fmla="*/ 500970 h 1301751"/>
                <a:gd name="connsiteX430" fmla="*/ 407989 w 1277939"/>
                <a:gd name="connsiteY430" fmla="*/ 487363 h 1301751"/>
                <a:gd name="connsiteX431" fmla="*/ 714375 w 1277939"/>
                <a:gd name="connsiteY431" fmla="*/ 487362 h 1301751"/>
                <a:gd name="connsiteX432" fmla="*/ 741363 w 1277939"/>
                <a:gd name="connsiteY432" fmla="*/ 532719 h 1301751"/>
                <a:gd name="connsiteX433" fmla="*/ 714375 w 1277939"/>
                <a:gd name="connsiteY433" fmla="*/ 550862 h 1301751"/>
                <a:gd name="connsiteX434" fmla="*/ 714375 w 1277939"/>
                <a:gd name="connsiteY434" fmla="*/ 546326 h 1301751"/>
                <a:gd name="connsiteX435" fmla="*/ 687388 w 1277939"/>
                <a:gd name="connsiteY435" fmla="*/ 500969 h 1301751"/>
                <a:gd name="connsiteX436" fmla="*/ 714375 w 1277939"/>
                <a:gd name="connsiteY436" fmla="*/ 487362 h 1301751"/>
                <a:gd name="connsiteX437" fmla="*/ 257175 w 1277939"/>
                <a:gd name="connsiteY437" fmla="*/ 487362 h 1301751"/>
                <a:gd name="connsiteX438" fmla="*/ 284163 w 1277939"/>
                <a:gd name="connsiteY438" fmla="*/ 532719 h 1301751"/>
                <a:gd name="connsiteX439" fmla="*/ 257175 w 1277939"/>
                <a:gd name="connsiteY439" fmla="*/ 550862 h 1301751"/>
                <a:gd name="connsiteX440" fmla="*/ 230188 w 1277939"/>
                <a:gd name="connsiteY440" fmla="*/ 500969 h 1301751"/>
                <a:gd name="connsiteX441" fmla="*/ 257175 w 1277939"/>
                <a:gd name="connsiteY441" fmla="*/ 487362 h 1301751"/>
                <a:gd name="connsiteX442" fmla="*/ 101600 w 1277939"/>
                <a:gd name="connsiteY442" fmla="*/ 487362 h 1301751"/>
                <a:gd name="connsiteX443" fmla="*/ 106098 w 1277939"/>
                <a:gd name="connsiteY443" fmla="*/ 487362 h 1301751"/>
                <a:gd name="connsiteX444" fmla="*/ 128588 w 1277939"/>
                <a:gd name="connsiteY444" fmla="*/ 532719 h 1301751"/>
                <a:gd name="connsiteX445" fmla="*/ 106098 w 1277939"/>
                <a:gd name="connsiteY445" fmla="*/ 550862 h 1301751"/>
                <a:gd name="connsiteX446" fmla="*/ 101600 w 1277939"/>
                <a:gd name="connsiteY446" fmla="*/ 550862 h 1301751"/>
                <a:gd name="connsiteX447" fmla="*/ 74613 w 1277939"/>
                <a:gd name="connsiteY447" fmla="*/ 500969 h 1301751"/>
                <a:gd name="connsiteX448" fmla="*/ 101600 w 1277939"/>
                <a:gd name="connsiteY448" fmla="*/ 487362 h 1301751"/>
                <a:gd name="connsiteX449" fmla="*/ 332582 w 1277939"/>
                <a:gd name="connsiteY449" fmla="*/ 442913 h 1301751"/>
                <a:gd name="connsiteX450" fmla="*/ 358776 w 1277939"/>
                <a:gd name="connsiteY450" fmla="*/ 488270 h 1301751"/>
                <a:gd name="connsiteX451" fmla="*/ 332582 w 1277939"/>
                <a:gd name="connsiteY451" fmla="*/ 506413 h 1301751"/>
                <a:gd name="connsiteX452" fmla="*/ 306388 w 1277939"/>
                <a:gd name="connsiteY452" fmla="*/ 456520 h 1301751"/>
                <a:gd name="connsiteX453" fmla="*/ 332582 w 1277939"/>
                <a:gd name="connsiteY453" fmla="*/ 442913 h 1301751"/>
                <a:gd name="connsiteX454" fmla="*/ 789782 w 1277939"/>
                <a:gd name="connsiteY454" fmla="*/ 442912 h 1301751"/>
                <a:gd name="connsiteX455" fmla="*/ 794147 w 1277939"/>
                <a:gd name="connsiteY455" fmla="*/ 442912 h 1301751"/>
                <a:gd name="connsiteX456" fmla="*/ 815976 w 1277939"/>
                <a:gd name="connsiteY456" fmla="*/ 488269 h 1301751"/>
                <a:gd name="connsiteX457" fmla="*/ 794147 w 1277939"/>
                <a:gd name="connsiteY457" fmla="*/ 506412 h 1301751"/>
                <a:gd name="connsiteX458" fmla="*/ 789782 w 1277939"/>
                <a:gd name="connsiteY458" fmla="*/ 501876 h 1301751"/>
                <a:gd name="connsiteX459" fmla="*/ 763588 w 1277939"/>
                <a:gd name="connsiteY459" fmla="*/ 456519 h 1301751"/>
                <a:gd name="connsiteX460" fmla="*/ 789782 w 1277939"/>
                <a:gd name="connsiteY460" fmla="*/ 442912 h 1301751"/>
                <a:gd name="connsiteX461" fmla="*/ 638969 w 1277939"/>
                <a:gd name="connsiteY461" fmla="*/ 442912 h 1301751"/>
                <a:gd name="connsiteX462" fmla="*/ 665163 w 1277939"/>
                <a:gd name="connsiteY462" fmla="*/ 488269 h 1301751"/>
                <a:gd name="connsiteX463" fmla="*/ 638969 w 1277939"/>
                <a:gd name="connsiteY463" fmla="*/ 506412 h 1301751"/>
                <a:gd name="connsiteX464" fmla="*/ 612775 w 1277939"/>
                <a:gd name="connsiteY464" fmla="*/ 456519 h 1301751"/>
                <a:gd name="connsiteX465" fmla="*/ 638969 w 1277939"/>
                <a:gd name="connsiteY465" fmla="*/ 442912 h 1301751"/>
                <a:gd name="connsiteX466" fmla="*/ 488157 w 1277939"/>
                <a:gd name="connsiteY466" fmla="*/ 442912 h 1301751"/>
                <a:gd name="connsiteX467" fmla="*/ 514351 w 1277939"/>
                <a:gd name="connsiteY467" fmla="*/ 488269 h 1301751"/>
                <a:gd name="connsiteX468" fmla="*/ 488157 w 1277939"/>
                <a:gd name="connsiteY468" fmla="*/ 506412 h 1301751"/>
                <a:gd name="connsiteX469" fmla="*/ 461963 w 1277939"/>
                <a:gd name="connsiteY469" fmla="*/ 456519 h 1301751"/>
                <a:gd name="connsiteX470" fmla="*/ 488157 w 1277939"/>
                <a:gd name="connsiteY470" fmla="*/ 442912 h 1301751"/>
                <a:gd name="connsiteX471" fmla="*/ 181769 w 1277939"/>
                <a:gd name="connsiteY471" fmla="*/ 442912 h 1301751"/>
                <a:gd name="connsiteX472" fmla="*/ 207963 w 1277939"/>
                <a:gd name="connsiteY472" fmla="*/ 488269 h 1301751"/>
                <a:gd name="connsiteX473" fmla="*/ 181769 w 1277939"/>
                <a:gd name="connsiteY473" fmla="*/ 506412 h 1301751"/>
                <a:gd name="connsiteX474" fmla="*/ 155575 w 1277939"/>
                <a:gd name="connsiteY474" fmla="*/ 456519 h 1301751"/>
                <a:gd name="connsiteX475" fmla="*/ 181769 w 1277939"/>
                <a:gd name="connsiteY475" fmla="*/ 442912 h 1301751"/>
                <a:gd name="connsiteX476" fmla="*/ 26194 w 1277939"/>
                <a:gd name="connsiteY476" fmla="*/ 442912 h 1301751"/>
                <a:gd name="connsiteX477" fmla="*/ 52388 w 1277939"/>
                <a:gd name="connsiteY477" fmla="*/ 488269 h 1301751"/>
                <a:gd name="connsiteX478" fmla="*/ 26194 w 1277939"/>
                <a:gd name="connsiteY478" fmla="*/ 506412 h 1301751"/>
                <a:gd name="connsiteX479" fmla="*/ 0 w 1277939"/>
                <a:gd name="connsiteY479" fmla="*/ 461055 h 1301751"/>
                <a:gd name="connsiteX480" fmla="*/ 0 w 1277939"/>
                <a:gd name="connsiteY480" fmla="*/ 456519 h 1301751"/>
                <a:gd name="connsiteX481" fmla="*/ 26194 w 1277939"/>
                <a:gd name="connsiteY481" fmla="*/ 442912 h 1301751"/>
                <a:gd name="connsiteX482" fmla="*/ 714375 w 1277939"/>
                <a:gd name="connsiteY482" fmla="*/ 398462 h 1301751"/>
                <a:gd name="connsiteX483" fmla="*/ 741363 w 1277939"/>
                <a:gd name="connsiteY483" fmla="*/ 443819 h 1301751"/>
                <a:gd name="connsiteX484" fmla="*/ 714375 w 1277939"/>
                <a:gd name="connsiteY484" fmla="*/ 461962 h 1301751"/>
                <a:gd name="connsiteX485" fmla="*/ 687388 w 1277939"/>
                <a:gd name="connsiteY485" fmla="*/ 412069 h 1301751"/>
                <a:gd name="connsiteX486" fmla="*/ 714375 w 1277939"/>
                <a:gd name="connsiteY486" fmla="*/ 398462 h 1301751"/>
                <a:gd name="connsiteX487" fmla="*/ 563563 w 1277939"/>
                <a:gd name="connsiteY487" fmla="*/ 398462 h 1301751"/>
                <a:gd name="connsiteX488" fmla="*/ 590550 w 1277939"/>
                <a:gd name="connsiteY488" fmla="*/ 443819 h 1301751"/>
                <a:gd name="connsiteX489" fmla="*/ 563563 w 1277939"/>
                <a:gd name="connsiteY489" fmla="*/ 461962 h 1301751"/>
                <a:gd name="connsiteX490" fmla="*/ 536575 w 1277939"/>
                <a:gd name="connsiteY490" fmla="*/ 412069 h 1301751"/>
                <a:gd name="connsiteX491" fmla="*/ 563563 w 1277939"/>
                <a:gd name="connsiteY491" fmla="*/ 398462 h 1301751"/>
                <a:gd name="connsiteX492" fmla="*/ 407988 w 1277939"/>
                <a:gd name="connsiteY492" fmla="*/ 398462 h 1301751"/>
                <a:gd name="connsiteX493" fmla="*/ 434975 w 1277939"/>
                <a:gd name="connsiteY493" fmla="*/ 443819 h 1301751"/>
                <a:gd name="connsiteX494" fmla="*/ 407988 w 1277939"/>
                <a:gd name="connsiteY494" fmla="*/ 461962 h 1301751"/>
                <a:gd name="connsiteX495" fmla="*/ 381000 w 1277939"/>
                <a:gd name="connsiteY495" fmla="*/ 412069 h 1301751"/>
                <a:gd name="connsiteX496" fmla="*/ 407988 w 1277939"/>
                <a:gd name="connsiteY496" fmla="*/ 398462 h 1301751"/>
                <a:gd name="connsiteX497" fmla="*/ 257175 w 1277939"/>
                <a:gd name="connsiteY497" fmla="*/ 398462 h 1301751"/>
                <a:gd name="connsiteX498" fmla="*/ 284163 w 1277939"/>
                <a:gd name="connsiteY498" fmla="*/ 443819 h 1301751"/>
                <a:gd name="connsiteX499" fmla="*/ 257175 w 1277939"/>
                <a:gd name="connsiteY499" fmla="*/ 461962 h 1301751"/>
                <a:gd name="connsiteX500" fmla="*/ 230188 w 1277939"/>
                <a:gd name="connsiteY500" fmla="*/ 412069 h 1301751"/>
                <a:gd name="connsiteX501" fmla="*/ 257175 w 1277939"/>
                <a:gd name="connsiteY501" fmla="*/ 398462 h 1301751"/>
                <a:gd name="connsiteX502" fmla="*/ 101600 w 1277939"/>
                <a:gd name="connsiteY502" fmla="*/ 398462 h 1301751"/>
                <a:gd name="connsiteX503" fmla="*/ 106098 w 1277939"/>
                <a:gd name="connsiteY503" fmla="*/ 398462 h 1301751"/>
                <a:gd name="connsiteX504" fmla="*/ 128588 w 1277939"/>
                <a:gd name="connsiteY504" fmla="*/ 443819 h 1301751"/>
                <a:gd name="connsiteX505" fmla="*/ 106098 w 1277939"/>
                <a:gd name="connsiteY505" fmla="*/ 461962 h 1301751"/>
                <a:gd name="connsiteX506" fmla="*/ 101600 w 1277939"/>
                <a:gd name="connsiteY506" fmla="*/ 461962 h 1301751"/>
                <a:gd name="connsiteX507" fmla="*/ 74613 w 1277939"/>
                <a:gd name="connsiteY507" fmla="*/ 416605 h 1301751"/>
                <a:gd name="connsiteX508" fmla="*/ 74613 w 1277939"/>
                <a:gd name="connsiteY508" fmla="*/ 412069 h 1301751"/>
                <a:gd name="connsiteX509" fmla="*/ 101600 w 1277939"/>
                <a:gd name="connsiteY509" fmla="*/ 398462 h 1301751"/>
                <a:gd name="connsiteX510" fmla="*/ 638969 w 1277939"/>
                <a:gd name="connsiteY510" fmla="*/ 354012 h 1301751"/>
                <a:gd name="connsiteX511" fmla="*/ 665163 w 1277939"/>
                <a:gd name="connsiteY511" fmla="*/ 399369 h 1301751"/>
                <a:gd name="connsiteX512" fmla="*/ 638969 w 1277939"/>
                <a:gd name="connsiteY512" fmla="*/ 417512 h 1301751"/>
                <a:gd name="connsiteX513" fmla="*/ 612775 w 1277939"/>
                <a:gd name="connsiteY513" fmla="*/ 367619 h 1301751"/>
                <a:gd name="connsiteX514" fmla="*/ 638969 w 1277939"/>
                <a:gd name="connsiteY514" fmla="*/ 354012 h 1301751"/>
                <a:gd name="connsiteX515" fmla="*/ 488157 w 1277939"/>
                <a:gd name="connsiteY515" fmla="*/ 354012 h 1301751"/>
                <a:gd name="connsiteX516" fmla="*/ 514351 w 1277939"/>
                <a:gd name="connsiteY516" fmla="*/ 399369 h 1301751"/>
                <a:gd name="connsiteX517" fmla="*/ 488157 w 1277939"/>
                <a:gd name="connsiteY517" fmla="*/ 417512 h 1301751"/>
                <a:gd name="connsiteX518" fmla="*/ 461963 w 1277939"/>
                <a:gd name="connsiteY518" fmla="*/ 367619 h 1301751"/>
                <a:gd name="connsiteX519" fmla="*/ 488157 w 1277939"/>
                <a:gd name="connsiteY519" fmla="*/ 354012 h 1301751"/>
                <a:gd name="connsiteX520" fmla="*/ 332582 w 1277939"/>
                <a:gd name="connsiteY520" fmla="*/ 354012 h 1301751"/>
                <a:gd name="connsiteX521" fmla="*/ 358776 w 1277939"/>
                <a:gd name="connsiteY521" fmla="*/ 399369 h 1301751"/>
                <a:gd name="connsiteX522" fmla="*/ 332582 w 1277939"/>
                <a:gd name="connsiteY522" fmla="*/ 417512 h 1301751"/>
                <a:gd name="connsiteX523" fmla="*/ 306388 w 1277939"/>
                <a:gd name="connsiteY523" fmla="*/ 367619 h 1301751"/>
                <a:gd name="connsiteX524" fmla="*/ 332582 w 1277939"/>
                <a:gd name="connsiteY524" fmla="*/ 354012 h 1301751"/>
                <a:gd name="connsiteX525" fmla="*/ 181769 w 1277939"/>
                <a:gd name="connsiteY525" fmla="*/ 354012 h 1301751"/>
                <a:gd name="connsiteX526" fmla="*/ 207963 w 1277939"/>
                <a:gd name="connsiteY526" fmla="*/ 399369 h 1301751"/>
                <a:gd name="connsiteX527" fmla="*/ 181769 w 1277939"/>
                <a:gd name="connsiteY527" fmla="*/ 417512 h 1301751"/>
                <a:gd name="connsiteX528" fmla="*/ 155575 w 1277939"/>
                <a:gd name="connsiteY528" fmla="*/ 367619 h 1301751"/>
                <a:gd name="connsiteX529" fmla="*/ 181769 w 1277939"/>
                <a:gd name="connsiteY529" fmla="*/ 354012 h 1301751"/>
                <a:gd name="connsiteX530" fmla="*/ 26194 w 1277939"/>
                <a:gd name="connsiteY530" fmla="*/ 354012 h 1301751"/>
                <a:gd name="connsiteX531" fmla="*/ 52388 w 1277939"/>
                <a:gd name="connsiteY531" fmla="*/ 399369 h 1301751"/>
                <a:gd name="connsiteX532" fmla="*/ 52388 w 1277939"/>
                <a:gd name="connsiteY532" fmla="*/ 403905 h 1301751"/>
                <a:gd name="connsiteX533" fmla="*/ 26194 w 1277939"/>
                <a:gd name="connsiteY533" fmla="*/ 417512 h 1301751"/>
                <a:gd name="connsiteX534" fmla="*/ 0 w 1277939"/>
                <a:gd name="connsiteY534" fmla="*/ 372155 h 1301751"/>
                <a:gd name="connsiteX535" fmla="*/ 0 w 1277939"/>
                <a:gd name="connsiteY535" fmla="*/ 367619 h 1301751"/>
                <a:gd name="connsiteX536" fmla="*/ 26194 w 1277939"/>
                <a:gd name="connsiteY536" fmla="*/ 354012 h 1301751"/>
                <a:gd name="connsiteX537" fmla="*/ 563563 w 1277939"/>
                <a:gd name="connsiteY537" fmla="*/ 309562 h 1301751"/>
                <a:gd name="connsiteX538" fmla="*/ 590550 w 1277939"/>
                <a:gd name="connsiteY538" fmla="*/ 354919 h 1301751"/>
                <a:gd name="connsiteX539" fmla="*/ 563563 w 1277939"/>
                <a:gd name="connsiteY539" fmla="*/ 373062 h 1301751"/>
                <a:gd name="connsiteX540" fmla="*/ 536575 w 1277939"/>
                <a:gd name="connsiteY540" fmla="*/ 323169 h 1301751"/>
                <a:gd name="connsiteX541" fmla="*/ 563563 w 1277939"/>
                <a:gd name="connsiteY541" fmla="*/ 309562 h 1301751"/>
                <a:gd name="connsiteX542" fmla="*/ 407988 w 1277939"/>
                <a:gd name="connsiteY542" fmla="*/ 309562 h 1301751"/>
                <a:gd name="connsiteX543" fmla="*/ 434975 w 1277939"/>
                <a:gd name="connsiteY543" fmla="*/ 354919 h 1301751"/>
                <a:gd name="connsiteX544" fmla="*/ 407988 w 1277939"/>
                <a:gd name="connsiteY544" fmla="*/ 373062 h 1301751"/>
                <a:gd name="connsiteX545" fmla="*/ 381000 w 1277939"/>
                <a:gd name="connsiteY545" fmla="*/ 323169 h 1301751"/>
                <a:gd name="connsiteX546" fmla="*/ 407988 w 1277939"/>
                <a:gd name="connsiteY546" fmla="*/ 309562 h 1301751"/>
                <a:gd name="connsiteX547" fmla="*/ 257175 w 1277939"/>
                <a:gd name="connsiteY547" fmla="*/ 309562 h 1301751"/>
                <a:gd name="connsiteX548" fmla="*/ 284163 w 1277939"/>
                <a:gd name="connsiteY548" fmla="*/ 354919 h 1301751"/>
                <a:gd name="connsiteX549" fmla="*/ 257175 w 1277939"/>
                <a:gd name="connsiteY549" fmla="*/ 373062 h 1301751"/>
                <a:gd name="connsiteX550" fmla="*/ 230188 w 1277939"/>
                <a:gd name="connsiteY550" fmla="*/ 323169 h 1301751"/>
                <a:gd name="connsiteX551" fmla="*/ 257175 w 1277939"/>
                <a:gd name="connsiteY551" fmla="*/ 309562 h 1301751"/>
                <a:gd name="connsiteX552" fmla="*/ 101600 w 1277939"/>
                <a:gd name="connsiteY552" fmla="*/ 309562 h 1301751"/>
                <a:gd name="connsiteX553" fmla="*/ 106098 w 1277939"/>
                <a:gd name="connsiteY553" fmla="*/ 309562 h 1301751"/>
                <a:gd name="connsiteX554" fmla="*/ 128588 w 1277939"/>
                <a:gd name="connsiteY554" fmla="*/ 354919 h 1301751"/>
                <a:gd name="connsiteX555" fmla="*/ 106098 w 1277939"/>
                <a:gd name="connsiteY555" fmla="*/ 373062 h 1301751"/>
                <a:gd name="connsiteX556" fmla="*/ 101600 w 1277939"/>
                <a:gd name="connsiteY556" fmla="*/ 373062 h 1301751"/>
                <a:gd name="connsiteX557" fmla="*/ 74613 w 1277939"/>
                <a:gd name="connsiteY557" fmla="*/ 327705 h 1301751"/>
                <a:gd name="connsiteX558" fmla="*/ 74613 w 1277939"/>
                <a:gd name="connsiteY558" fmla="*/ 323169 h 1301751"/>
                <a:gd name="connsiteX559" fmla="*/ 101600 w 1277939"/>
                <a:gd name="connsiteY559" fmla="*/ 309562 h 1301751"/>
                <a:gd name="connsiteX560" fmla="*/ 488157 w 1277939"/>
                <a:gd name="connsiteY560" fmla="*/ 265112 h 1301751"/>
                <a:gd name="connsiteX561" fmla="*/ 514351 w 1277939"/>
                <a:gd name="connsiteY561" fmla="*/ 310469 h 1301751"/>
                <a:gd name="connsiteX562" fmla="*/ 488157 w 1277939"/>
                <a:gd name="connsiteY562" fmla="*/ 328612 h 1301751"/>
                <a:gd name="connsiteX563" fmla="*/ 461963 w 1277939"/>
                <a:gd name="connsiteY563" fmla="*/ 278719 h 1301751"/>
                <a:gd name="connsiteX564" fmla="*/ 488157 w 1277939"/>
                <a:gd name="connsiteY564" fmla="*/ 265112 h 1301751"/>
                <a:gd name="connsiteX565" fmla="*/ 332582 w 1277939"/>
                <a:gd name="connsiteY565" fmla="*/ 265112 h 1301751"/>
                <a:gd name="connsiteX566" fmla="*/ 358776 w 1277939"/>
                <a:gd name="connsiteY566" fmla="*/ 310469 h 1301751"/>
                <a:gd name="connsiteX567" fmla="*/ 332582 w 1277939"/>
                <a:gd name="connsiteY567" fmla="*/ 328612 h 1301751"/>
                <a:gd name="connsiteX568" fmla="*/ 306388 w 1277939"/>
                <a:gd name="connsiteY568" fmla="*/ 278719 h 1301751"/>
                <a:gd name="connsiteX569" fmla="*/ 332582 w 1277939"/>
                <a:gd name="connsiteY569" fmla="*/ 265112 h 1301751"/>
                <a:gd name="connsiteX570" fmla="*/ 181769 w 1277939"/>
                <a:gd name="connsiteY570" fmla="*/ 265112 h 1301751"/>
                <a:gd name="connsiteX571" fmla="*/ 207963 w 1277939"/>
                <a:gd name="connsiteY571" fmla="*/ 310469 h 1301751"/>
                <a:gd name="connsiteX572" fmla="*/ 181769 w 1277939"/>
                <a:gd name="connsiteY572" fmla="*/ 328612 h 1301751"/>
                <a:gd name="connsiteX573" fmla="*/ 155575 w 1277939"/>
                <a:gd name="connsiteY573" fmla="*/ 283255 h 1301751"/>
                <a:gd name="connsiteX574" fmla="*/ 155575 w 1277939"/>
                <a:gd name="connsiteY574" fmla="*/ 278719 h 1301751"/>
                <a:gd name="connsiteX575" fmla="*/ 181769 w 1277939"/>
                <a:gd name="connsiteY575" fmla="*/ 265112 h 1301751"/>
                <a:gd name="connsiteX576" fmla="*/ 26194 w 1277939"/>
                <a:gd name="connsiteY576" fmla="*/ 265112 h 1301751"/>
                <a:gd name="connsiteX577" fmla="*/ 52388 w 1277939"/>
                <a:gd name="connsiteY577" fmla="*/ 310469 h 1301751"/>
                <a:gd name="connsiteX578" fmla="*/ 52388 w 1277939"/>
                <a:gd name="connsiteY578" fmla="*/ 315005 h 1301751"/>
                <a:gd name="connsiteX579" fmla="*/ 26194 w 1277939"/>
                <a:gd name="connsiteY579" fmla="*/ 328612 h 1301751"/>
                <a:gd name="connsiteX580" fmla="*/ 0 w 1277939"/>
                <a:gd name="connsiteY580" fmla="*/ 283255 h 1301751"/>
                <a:gd name="connsiteX581" fmla="*/ 26194 w 1277939"/>
                <a:gd name="connsiteY581" fmla="*/ 265112 h 1301751"/>
                <a:gd name="connsiteX582" fmla="*/ 407988 w 1277939"/>
                <a:gd name="connsiteY582" fmla="*/ 220662 h 1301751"/>
                <a:gd name="connsiteX583" fmla="*/ 434975 w 1277939"/>
                <a:gd name="connsiteY583" fmla="*/ 266019 h 1301751"/>
                <a:gd name="connsiteX584" fmla="*/ 407988 w 1277939"/>
                <a:gd name="connsiteY584" fmla="*/ 284162 h 1301751"/>
                <a:gd name="connsiteX585" fmla="*/ 381000 w 1277939"/>
                <a:gd name="connsiteY585" fmla="*/ 234269 h 1301751"/>
                <a:gd name="connsiteX586" fmla="*/ 407988 w 1277939"/>
                <a:gd name="connsiteY586" fmla="*/ 220662 h 1301751"/>
                <a:gd name="connsiteX587" fmla="*/ 257175 w 1277939"/>
                <a:gd name="connsiteY587" fmla="*/ 220662 h 1301751"/>
                <a:gd name="connsiteX588" fmla="*/ 284163 w 1277939"/>
                <a:gd name="connsiteY588" fmla="*/ 266019 h 1301751"/>
                <a:gd name="connsiteX589" fmla="*/ 257175 w 1277939"/>
                <a:gd name="connsiteY589" fmla="*/ 284162 h 1301751"/>
                <a:gd name="connsiteX590" fmla="*/ 230188 w 1277939"/>
                <a:gd name="connsiteY590" fmla="*/ 234269 h 1301751"/>
                <a:gd name="connsiteX591" fmla="*/ 257175 w 1277939"/>
                <a:gd name="connsiteY591" fmla="*/ 220662 h 1301751"/>
                <a:gd name="connsiteX592" fmla="*/ 101600 w 1277939"/>
                <a:gd name="connsiteY592" fmla="*/ 220662 h 1301751"/>
                <a:gd name="connsiteX593" fmla="*/ 106098 w 1277939"/>
                <a:gd name="connsiteY593" fmla="*/ 220662 h 1301751"/>
                <a:gd name="connsiteX594" fmla="*/ 128588 w 1277939"/>
                <a:gd name="connsiteY594" fmla="*/ 266019 h 1301751"/>
                <a:gd name="connsiteX595" fmla="*/ 128588 w 1277939"/>
                <a:gd name="connsiteY595" fmla="*/ 270555 h 1301751"/>
                <a:gd name="connsiteX596" fmla="*/ 106098 w 1277939"/>
                <a:gd name="connsiteY596" fmla="*/ 284162 h 1301751"/>
                <a:gd name="connsiteX597" fmla="*/ 101600 w 1277939"/>
                <a:gd name="connsiteY597" fmla="*/ 284162 h 1301751"/>
                <a:gd name="connsiteX598" fmla="*/ 74613 w 1277939"/>
                <a:gd name="connsiteY598" fmla="*/ 238805 h 1301751"/>
                <a:gd name="connsiteX599" fmla="*/ 74613 w 1277939"/>
                <a:gd name="connsiteY599" fmla="*/ 234269 h 1301751"/>
                <a:gd name="connsiteX600" fmla="*/ 101600 w 1277939"/>
                <a:gd name="connsiteY600" fmla="*/ 220662 h 1301751"/>
                <a:gd name="connsiteX601" fmla="*/ 332582 w 1277939"/>
                <a:gd name="connsiteY601" fmla="*/ 177800 h 1301751"/>
                <a:gd name="connsiteX602" fmla="*/ 358776 w 1277939"/>
                <a:gd name="connsiteY602" fmla="*/ 222023 h 1301751"/>
                <a:gd name="connsiteX603" fmla="*/ 332582 w 1277939"/>
                <a:gd name="connsiteY603" fmla="*/ 239713 h 1301751"/>
                <a:gd name="connsiteX604" fmla="*/ 306388 w 1277939"/>
                <a:gd name="connsiteY604" fmla="*/ 191067 h 1301751"/>
                <a:gd name="connsiteX605" fmla="*/ 332582 w 1277939"/>
                <a:gd name="connsiteY605" fmla="*/ 177800 h 1301751"/>
                <a:gd name="connsiteX606" fmla="*/ 181769 w 1277939"/>
                <a:gd name="connsiteY606" fmla="*/ 177800 h 1301751"/>
                <a:gd name="connsiteX607" fmla="*/ 207963 w 1277939"/>
                <a:gd name="connsiteY607" fmla="*/ 222023 h 1301751"/>
                <a:gd name="connsiteX608" fmla="*/ 181769 w 1277939"/>
                <a:gd name="connsiteY608" fmla="*/ 239713 h 1301751"/>
                <a:gd name="connsiteX609" fmla="*/ 155575 w 1277939"/>
                <a:gd name="connsiteY609" fmla="*/ 195489 h 1301751"/>
                <a:gd name="connsiteX610" fmla="*/ 155575 w 1277939"/>
                <a:gd name="connsiteY610" fmla="*/ 191067 h 1301751"/>
                <a:gd name="connsiteX611" fmla="*/ 181769 w 1277939"/>
                <a:gd name="connsiteY611" fmla="*/ 177800 h 1301751"/>
                <a:gd name="connsiteX612" fmla="*/ 26194 w 1277939"/>
                <a:gd name="connsiteY612" fmla="*/ 177800 h 1301751"/>
                <a:gd name="connsiteX613" fmla="*/ 52388 w 1277939"/>
                <a:gd name="connsiteY613" fmla="*/ 222023 h 1301751"/>
                <a:gd name="connsiteX614" fmla="*/ 52388 w 1277939"/>
                <a:gd name="connsiteY614" fmla="*/ 226446 h 1301751"/>
                <a:gd name="connsiteX615" fmla="*/ 26194 w 1277939"/>
                <a:gd name="connsiteY615" fmla="*/ 239713 h 1301751"/>
                <a:gd name="connsiteX616" fmla="*/ 0 w 1277939"/>
                <a:gd name="connsiteY616" fmla="*/ 195489 h 1301751"/>
                <a:gd name="connsiteX617" fmla="*/ 26194 w 1277939"/>
                <a:gd name="connsiteY617" fmla="*/ 177800 h 1301751"/>
                <a:gd name="connsiteX618" fmla="*/ 257175 w 1277939"/>
                <a:gd name="connsiteY618" fmla="*/ 133350 h 1301751"/>
                <a:gd name="connsiteX619" fmla="*/ 284163 w 1277939"/>
                <a:gd name="connsiteY619" fmla="*/ 177573 h 1301751"/>
                <a:gd name="connsiteX620" fmla="*/ 257175 w 1277939"/>
                <a:gd name="connsiteY620" fmla="*/ 195263 h 1301751"/>
                <a:gd name="connsiteX621" fmla="*/ 230188 w 1277939"/>
                <a:gd name="connsiteY621" fmla="*/ 151039 h 1301751"/>
                <a:gd name="connsiteX622" fmla="*/ 230188 w 1277939"/>
                <a:gd name="connsiteY622" fmla="*/ 146617 h 1301751"/>
                <a:gd name="connsiteX623" fmla="*/ 257175 w 1277939"/>
                <a:gd name="connsiteY623" fmla="*/ 133350 h 1301751"/>
                <a:gd name="connsiteX624" fmla="*/ 101600 w 1277939"/>
                <a:gd name="connsiteY624" fmla="*/ 133350 h 1301751"/>
                <a:gd name="connsiteX625" fmla="*/ 106098 w 1277939"/>
                <a:gd name="connsiteY625" fmla="*/ 133350 h 1301751"/>
                <a:gd name="connsiteX626" fmla="*/ 128588 w 1277939"/>
                <a:gd name="connsiteY626" fmla="*/ 177573 h 1301751"/>
                <a:gd name="connsiteX627" fmla="*/ 128588 w 1277939"/>
                <a:gd name="connsiteY627" fmla="*/ 181996 h 1301751"/>
                <a:gd name="connsiteX628" fmla="*/ 106098 w 1277939"/>
                <a:gd name="connsiteY628" fmla="*/ 195263 h 1301751"/>
                <a:gd name="connsiteX629" fmla="*/ 101600 w 1277939"/>
                <a:gd name="connsiteY629" fmla="*/ 195263 h 1301751"/>
                <a:gd name="connsiteX630" fmla="*/ 74613 w 1277939"/>
                <a:gd name="connsiteY630" fmla="*/ 151039 h 1301751"/>
                <a:gd name="connsiteX631" fmla="*/ 101600 w 1277939"/>
                <a:gd name="connsiteY631" fmla="*/ 133350 h 1301751"/>
                <a:gd name="connsiteX632" fmla="*/ 181769 w 1277939"/>
                <a:gd name="connsiteY632" fmla="*/ 88900 h 1301751"/>
                <a:gd name="connsiteX633" fmla="*/ 207963 w 1277939"/>
                <a:gd name="connsiteY633" fmla="*/ 133123 h 1301751"/>
                <a:gd name="connsiteX634" fmla="*/ 207963 w 1277939"/>
                <a:gd name="connsiteY634" fmla="*/ 137546 h 1301751"/>
                <a:gd name="connsiteX635" fmla="*/ 181769 w 1277939"/>
                <a:gd name="connsiteY635" fmla="*/ 150813 h 1301751"/>
                <a:gd name="connsiteX636" fmla="*/ 155575 w 1277939"/>
                <a:gd name="connsiteY636" fmla="*/ 106589 h 1301751"/>
                <a:gd name="connsiteX637" fmla="*/ 155575 w 1277939"/>
                <a:gd name="connsiteY637" fmla="*/ 102167 h 1301751"/>
                <a:gd name="connsiteX638" fmla="*/ 181769 w 1277939"/>
                <a:gd name="connsiteY638" fmla="*/ 88900 h 1301751"/>
                <a:gd name="connsiteX639" fmla="*/ 26194 w 1277939"/>
                <a:gd name="connsiteY639" fmla="*/ 88900 h 1301751"/>
                <a:gd name="connsiteX640" fmla="*/ 52388 w 1277939"/>
                <a:gd name="connsiteY640" fmla="*/ 133123 h 1301751"/>
                <a:gd name="connsiteX641" fmla="*/ 52388 w 1277939"/>
                <a:gd name="connsiteY641" fmla="*/ 137546 h 1301751"/>
                <a:gd name="connsiteX642" fmla="*/ 26194 w 1277939"/>
                <a:gd name="connsiteY642" fmla="*/ 150813 h 1301751"/>
                <a:gd name="connsiteX643" fmla="*/ 0 w 1277939"/>
                <a:gd name="connsiteY643" fmla="*/ 106589 h 1301751"/>
                <a:gd name="connsiteX644" fmla="*/ 26194 w 1277939"/>
                <a:gd name="connsiteY644" fmla="*/ 88900 h 1301751"/>
                <a:gd name="connsiteX645" fmla="*/ 101600 w 1277939"/>
                <a:gd name="connsiteY645" fmla="*/ 44450 h 1301751"/>
                <a:gd name="connsiteX646" fmla="*/ 106098 w 1277939"/>
                <a:gd name="connsiteY646" fmla="*/ 44450 h 1301751"/>
                <a:gd name="connsiteX647" fmla="*/ 128588 w 1277939"/>
                <a:gd name="connsiteY647" fmla="*/ 88673 h 1301751"/>
                <a:gd name="connsiteX648" fmla="*/ 128588 w 1277939"/>
                <a:gd name="connsiteY648" fmla="*/ 93096 h 1301751"/>
                <a:gd name="connsiteX649" fmla="*/ 106098 w 1277939"/>
                <a:gd name="connsiteY649" fmla="*/ 106363 h 1301751"/>
                <a:gd name="connsiteX650" fmla="*/ 101600 w 1277939"/>
                <a:gd name="connsiteY650" fmla="*/ 106363 h 1301751"/>
                <a:gd name="connsiteX651" fmla="*/ 74613 w 1277939"/>
                <a:gd name="connsiteY651" fmla="*/ 62139 h 1301751"/>
                <a:gd name="connsiteX652" fmla="*/ 101600 w 1277939"/>
                <a:gd name="connsiteY652" fmla="*/ 44450 h 1301751"/>
                <a:gd name="connsiteX653" fmla="*/ 26194 w 1277939"/>
                <a:gd name="connsiteY653" fmla="*/ 0 h 1301751"/>
                <a:gd name="connsiteX654" fmla="*/ 52388 w 1277939"/>
                <a:gd name="connsiteY654" fmla="*/ 48646 h 1301751"/>
                <a:gd name="connsiteX655" fmla="*/ 26194 w 1277939"/>
                <a:gd name="connsiteY655" fmla="*/ 61913 h 1301751"/>
                <a:gd name="connsiteX656" fmla="*/ 0 w 1277939"/>
                <a:gd name="connsiteY656" fmla="*/ 17689 h 1301751"/>
                <a:gd name="connsiteX657" fmla="*/ 26194 w 1277939"/>
                <a:gd name="connsiteY657" fmla="*/ 0 h 130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</a:cxnLst>
              <a:rect l="l" t="t" r="r" b="b"/>
              <a:pathLst>
                <a:path w="1277939" h="1301751">
                  <a:moveTo>
                    <a:pt x="1251745" y="1239838"/>
                  </a:moveTo>
                  <a:cubicBezTo>
                    <a:pt x="1251745" y="1261950"/>
                    <a:pt x="1273574" y="1284062"/>
                    <a:pt x="1277939" y="1284062"/>
                  </a:cubicBezTo>
                  <a:cubicBezTo>
                    <a:pt x="1277939" y="1284062"/>
                    <a:pt x="1277939" y="1288484"/>
                    <a:pt x="1277939" y="1288484"/>
                  </a:cubicBezTo>
                  <a:cubicBezTo>
                    <a:pt x="1273574" y="1284062"/>
                    <a:pt x="1251745" y="1284062"/>
                    <a:pt x="1251745" y="1301751"/>
                  </a:cubicBezTo>
                  <a:cubicBezTo>
                    <a:pt x="1247380" y="1279639"/>
                    <a:pt x="1229917" y="1257528"/>
                    <a:pt x="1225551" y="1257528"/>
                  </a:cubicBezTo>
                  <a:cubicBezTo>
                    <a:pt x="1229917" y="1257528"/>
                    <a:pt x="1247380" y="1257528"/>
                    <a:pt x="1251745" y="1239838"/>
                  </a:cubicBezTo>
                  <a:close/>
                  <a:moveTo>
                    <a:pt x="1176339" y="1195388"/>
                  </a:moveTo>
                  <a:cubicBezTo>
                    <a:pt x="1176339" y="1217500"/>
                    <a:pt x="1198828" y="1239612"/>
                    <a:pt x="1203326" y="1239612"/>
                  </a:cubicBezTo>
                  <a:cubicBezTo>
                    <a:pt x="1203326" y="1244034"/>
                    <a:pt x="1203326" y="1244034"/>
                    <a:pt x="1203326" y="1244034"/>
                  </a:cubicBezTo>
                  <a:cubicBezTo>
                    <a:pt x="1198828" y="1239612"/>
                    <a:pt x="1176339" y="1239612"/>
                    <a:pt x="1176339" y="1257301"/>
                  </a:cubicBezTo>
                  <a:cubicBezTo>
                    <a:pt x="1171841" y="1235189"/>
                    <a:pt x="1149351" y="1213078"/>
                    <a:pt x="1149351" y="1213078"/>
                  </a:cubicBezTo>
                  <a:cubicBezTo>
                    <a:pt x="1149351" y="1213078"/>
                    <a:pt x="1171841" y="1213078"/>
                    <a:pt x="1176339" y="1195388"/>
                  </a:cubicBezTo>
                  <a:close/>
                  <a:moveTo>
                    <a:pt x="1251745" y="1150938"/>
                  </a:moveTo>
                  <a:cubicBezTo>
                    <a:pt x="1251745" y="1173050"/>
                    <a:pt x="1273574" y="1195162"/>
                    <a:pt x="1277939" y="1195162"/>
                  </a:cubicBezTo>
                  <a:cubicBezTo>
                    <a:pt x="1277939" y="1199584"/>
                    <a:pt x="1277939" y="1199584"/>
                    <a:pt x="1277939" y="1199584"/>
                  </a:cubicBezTo>
                  <a:cubicBezTo>
                    <a:pt x="1273574" y="1195162"/>
                    <a:pt x="1251745" y="1195162"/>
                    <a:pt x="1251745" y="1212851"/>
                  </a:cubicBezTo>
                  <a:cubicBezTo>
                    <a:pt x="1247380" y="1190739"/>
                    <a:pt x="1229917" y="1168628"/>
                    <a:pt x="1225551" y="1168628"/>
                  </a:cubicBezTo>
                  <a:cubicBezTo>
                    <a:pt x="1229917" y="1168628"/>
                    <a:pt x="1247380" y="1168628"/>
                    <a:pt x="1251745" y="1150938"/>
                  </a:cubicBezTo>
                  <a:close/>
                  <a:moveTo>
                    <a:pt x="1096170" y="1150938"/>
                  </a:moveTo>
                  <a:cubicBezTo>
                    <a:pt x="1100536" y="1173050"/>
                    <a:pt x="1122364" y="1195162"/>
                    <a:pt x="1122364" y="1199584"/>
                  </a:cubicBezTo>
                  <a:cubicBezTo>
                    <a:pt x="1122364" y="1199584"/>
                    <a:pt x="1100536" y="1195162"/>
                    <a:pt x="1096170" y="1212851"/>
                  </a:cubicBezTo>
                  <a:cubicBezTo>
                    <a:pt x="1096170" y="1190739"/>
                    <a:pt x="1074342" y="1173050"/>
                    <a:pt x="1069976" y="1168628"/>
                  </a:cubicBezTo>
                  <a:cubicBezTo>
                    <a:pt x="1074342" y="1168628"/>
                    <a:pt x="1096170" y="1168628"/>
                    <a:pt x="1096170" y="1150938"/>
                  </a:cubicBezTo>
                  <a:close/>
                  <a:moveTo>
                    <a:pt x="1176339" y="1106488"/>
                  </a:moveTo>
                  <a:cubicBezTo>
                    <a:pt x="1176339" y="1128600"/>
                    <a:pt x="1198828" y="1150712"/>
                    <a:pt x="1203326" y="1155134"/>
                  </a:cubicBezTo>
                  <a:cubicBezTo>
                    <a:pt x="1198828" y="1155134"/>
                    <a:pt x="1176339" y="1150712"/>
                    <a:pt x="1176339" y="1168401"/>
                  </a:cubicBezTo>
                  <a:cubicBezTo>
                    <a:pt x="1171841" y="1146289"/>
                    <a:pt x="1149351" y="1128600"/>
                    <a:pt x="1149351" y="1124178"/>
                  </a:cubicBezTo>
                  <a:cubicBezTo>
                    <a:pt x="1149351" y="1124178"/>
                    <a:pt x="1171841" y="1124178"/>
                    <a:pt x="1176339" y="1106488"/>
                  </a:cubicBezTo>
                  <a:close/>
                  <a:moveTo>
                    <a:pt x="1020763" y="1106488"/>
                  </a:moveTo>
                  <a:cubicBezTo>
                    <a:pt x="1025261" y="1128600"/>
                    <a:pt x="1043253" y="1150712"/>
                    <a:pt x="1047751" y="1155134"/>
                  </a:cubicBezTo>
                  <a:cubicBezTo>
                    <a:pt x="1043253" y="1155134"/>
                    <a:pt x="1025261" y="1150712"/>
                    <a:pt x="1020763" y="1168401"/>
                  </a:cubicBezTo>
                  <a:cubicBezTo>
                    <a:pt x="1016265" y="1146289"/>
                    <a:pt x="998274" y="1128600"/>
                    <a:pt x="993776" y="1124178"/>
                  </a:cubicBezTo>
                  <a:cubicBezTo>
                    <a:pt x="998274" y="1124178"/>
                    <a:pt x="1016265" y="1124178"/>
                    <a:pt x="1020763" y="1106488"/>
                  </a:cubicBezTo>
                  <a:close/>
                  <a:moveTo>
                    <a:pt x="1251745" y="1062038"/>
                  </a:moveTo>
                  <a:cubicBezTo>
                    <a:pt x="1251745" y="1084150"/>
                    <a:pt x="1273574" y="1106262"/>
                    <a:pt x="1277939" y="1106262"/>
                  </a:cubicBezTo>
                  <a:cubicBezTo>
                    <a:pt x="1277939" y="1110684"/>
                    <a:pt x="1277939" y="1110684"/>
                    <a:pt x="1277939" y="1110684"/>
                  </a:cubicBezTo>
                  <a:cubicBezTo>
                    <a:pt x="1273574" y="1106262"/>
                    <a:pt x="1251745" y="1106262"/>
                    <a:pt x="1251745" y="1123951"/>
                  </a:cubicBezTo>
                  <a:cubicBezTo>
                    <a:pt x="1247380" y="1101839"/>
                    <a:pt x="1229917" y="1079728"/>
                    <a:pt x="1225551" y="1079728"/>
                  </a:cubicBezTo>
                  <a:cubicBezTo>
                    <a:pt x="1229917" y="1079728"/>
                    <a:pt x="1247380" y="1079728"/>
                    <a:pt x="1251745" y="1062038"/>
                  </a:cubicBezTo>
                  <a:close/>
                  <a:moveTo>
                    <a:pt x="1096170" y="1062038"/>
                  </a:moveTo>
                  <a:cubicBezTo>
                    <a:pt x="1100536" y="1084150"/>
                    <a:pt x="1122364" y="1106262"/>
                    <a:pt x="1122364" y="1110684"/>
                  </a:cubicBezTo>
                  <a:cubicBezTo>
                    <a:pt x="1122364" y="1110684"/>
                    <a:pt x="1100536" y="1106262"/>
                    <a:pt x="1096170" y="1123951"/>
                  </a:cubicBezTo>
                  <a:cubicBezTo>
                    <a:pt x="1096170" y="1101839"/>
                    <a:pt x="1074342" y="1084150"/>
                    <a:pt x="1069976" y="1079728"/>
                  </a:cubicBezTo>
                  <a:cubicBezTo>
                    <a:pt x="1074342" y="1079728"/>
                    <a:pt x="1096170" y="1079728"/>
                    <a:pt x="1096170" y="1062038"/>
                  </a:cubicBezTo>
                  <a:close/>
                  <a:moveTo>
                    <a:pt x="945357" y="1062038"/>
                  </a:moveTo>
                  <a:cubicBezTo>
                    <a:pt x="949722" y="1084150"/>
                    <a:pt x="967185" y="1106262"/>
                    <a:pt x="971551" y="1110684"/>
                  </a:cubicBezTo>
                  <a:cubicBezTo>
                    <a:pt x="967185" y="1110684"/>
                    <a:pt x="949722" y="1106262"/>
                    <a:pt x="945357" y="1123951"/>
                  </a:cubicBezTo>
                  <a:cubicBezTo>
                    <a:pt x="940991" y="1101839"/>
                    <a:pt x="923528" y="1084150"/>
                    <a:pt x="919163" y="1079728"/>
                  </a:cubicBezTo>
                  <a:cubicBezTo>
                    <a:pt x="923528" y="1079728"/>
                    <a:pt x="940991" y="1079728"/>
                    <a:pt x="945357" y="1062038"/>
                  </a:cubicBezTo>
                  <a:close/>
                  <a:moveTo>
                    <a:pt x="1176339" y="1017588"/>
                  </a:moveTo>
                  <a:cubicBezTo>
                    <a:pt x="1176339" y="1039700"/>
                    <a:pt x="1198828" y="1061812"/>
                    <a:pt x="1203326" y="1066234"/>
                  </a:cubicBezTo>
                  <a:cubicBezTo>
                    <a:pt x="1198828" y="1066234"/>
                    <a:pt x="1176339" y="1061812"/>
                    <a:pt x="1176339" y="1079501"/>
                  </a:cubicBezTo>
                  <a:cubicBezTo>
                    <a:pt x="1171841" y="1057389"/>
                    <a:pt x="1149351" y="1039700"/>
                    <a:pt x="1149351" y="1035278"/>
                  </a:cubicBezTo>
                  <a:cubicBezTo>
                    <a:pt x="1149351" y="1035278"/>
                    <a:pt x="1171841" y="1035278"/>
                    <a:pt x="1176339" y="1017588"/>
                  </a:cubicBezTo>
                  <a:close/>
                  <a:moveTo>
                    <a:pt x="1020763" y="1017588"/>
                  </a:moveTo>
                  <a:cubicBezTo>
                    <a:pt x="1025261" y="1039700"/>
                    <a:pt x="1043253" y="1061812"/>
                    <a:pt x="1047751" y="1066234"/>
                  </a:cubicBezTo>
                  <a:cubicBezTo>
                    <a:pt x="1043253" y="1066234"/>
                    <a:pt x="1025261" y="1061812"/>
                    <a:pt x="1020763" y="1079501"/>
                  </a:cubicBezTo>
                  <a:cubicBezTo>
                    <a:pt x="1016265" y="1057389"/>
                    <a:pt x="998274" y="1039700"/>
                    <a:pt x="993776" y="1035278"/>
                  </a:cubicBezTo>
                  <a:cubicBezTo>
                    <a:pt x="998274" y="1035278"/>
                    <a:pt x="1016265" y="1035278"/>
                    <a:pt x="1020763" y="1017588"/>
                  </a:cubicBezTo>
                  <a:close/>
                  <a:moveTo>
                    <a:pt x="869950" y="1017588"/>
                  </a:moveTo>
                  <a:cubicBezTo>
                    <a:pt x="869950" y="1039700"/>
                    <a:pt x="892440" y="1061812"/>
                    <a:pt x="896938" y="1066234"/>
                  </a:cubicBezTo>
                  <a:cubicBezTo>
                    <a:pt x="892440" y="1066234"/>
                    <a:pt x="869950" y="1061812"/>
                    <a:pt x="869950" y="1079501"/>
                  </a:cubicBezTo>
                  <a:cubicBezTo>
                    <a:pt x="865452" y="1057389"/>
                    <a:pt x="842963" y="1039700"/>
                    <a:pt x="842963" y="1035278"/>
                  </a:cubicBezTo>
                  <a:cubicBezTo>
                    <a:pt x="842963" y="1035278"/>
                    <a:pt x="865452" y="1035278"/>
                    <a:pt x="869950" y="1017588"/>
                  </a:cubicBezTo>
                  <a:close/>
                  <a:moveTo>
                    <a:pt x="1251745" y="973138"/>
                  </a:moveTo>
                  <a:cubicBezTo>
                    <a:pt x="1251745" y="995250"/>
                    <a:pt x="1273574" y="1017362"/>
                    <a:pt x="1277939" y="1021784"/>
                  </a:cubicBezTo>
                  <a:cubicBezTo>
                    <a:pt x="1273574" y="1021784"/>
                    <a:pt x="1251745" y="1017362"/>
                    <a:pt x="1251745" y="1035051"/>
                  </a:cubicBezTo>
                  <a:cubicBezTo>
                    <a:pt x="1247380" y="1012939"/>
                    <a:pt x="1229917" y="995250"/>
                    <a:pt x="1225551" y="990828"/>
                  </a:cubicBezTo>
                  <a:cubicBezTo>
                    <a:pt x="1229917" y="990828"/>
                    <a:pt x="1247380" y="990828"/>
                    <a:pt x="1251745" y="973138"/>
                  </a:cubicBezTo>
                  <a:close/>
                  <a:moveTo>
                    <a:pt x="1096170" y="973138"/>
                  </a:moveTo>
                  <a:cubicBezTo>
                    <a:pt x="1100536" y="995250"/>
                    <a:pt x="1122364" y="1017362"/>
                    <a:pt x="1122364" y="1021784"/>
                  </a:cubicBezTo>
                  <a:cubicBezTo>
                    <a:pt x="1122364" y="1021784"/>
                    <a:pt x="1100536" y="1017362"/>
                    <a:pt x="1096170" y="1035051"/>
                  </a:cubicBezTo>
                  <a:cubicBezTo>
                    <a:pt x="1096170" y="1012939"/>
                    <a:pt x="1074342" y="995250"/>
                    <a:pt x="1069976" y="990828"/>
                  </a:cubicBezTo>
                  <a:cubicBezTo>
                    <a:pt x="1074342" y="990828"/>
                    <a:pt x="1096170" y="990828"/>
                    <a:pt x="1096170" y="973138"/>
                  </a:cubicBezTo>
                  <a:close/>
                  <a:moveTo>
                    <a:pt x="945357" y="973138"/>
                  </a:moveTo>
                  <a:cubicBezTo>
                    <a:pt x="949722" y="995250"/>
                    <a:pt x="967185" y="1017362"/>
                    <a:pt x="971551" y="1021784"/>
                  </a:cubicBezTo>
                  <a:cubicBezTo>
                    <a:pt x="967185" y="1021784"/>
                    <a:pt x="949722" y="1017362"/>
                    <a:pt x="945357" y="1035051"/>
                  </a:cubicBezTo>
                  <a:cubicBezTo>
                    <a:pt x="940991" y="1012939"/>
                    <a:pt x="923528" y="995250"/>
                    <a:pt x="919163" y="990828"/>
                  </a:cubicBezTo>
                  <a:cubicBezTo>
                    <a:pt x="923528" y="990828"/>
                    <a:pt x="940991" y="990828"/>
                    <a:pt x="945357" y="973138"/>
                  </a:cubicBezTo>
                  <a:close/>
                  <a:moveTo>
                    <a:pt x="789782" y="973138"/>
                  </a:moveTo>
                  <a:cubicBezTo>
                    <a:pt x="789782" y="973138"/>
                    <a:pt x="789782" y="973138"/>
                    <a:pt x="794147" y="973138"/>
                  </a:cubicBezTo>
                  <a:cubicBezTo>
                    <a:pt x="794147" y="995250"/>
                    <a:pt x="815976" y="1017362"/>
                    <a:pt x="815976" y="1021784"/>
                  </a:cubicBezTo>
                  <a:cubicBezTo>
                    <a:pt x="815976" y="1021784"/>
                    <a:pt x="794147" y="1017362"/>
                    <a:pt x="794147" y="1035051"/>
                  </a:cubicBezTo>
                  <a:cubicBezTo>
                    <a:pt x="789782" y="1035051"/>
                    <a:pt x="789782" y="1035051"/>
                    <a:pt x="789782" y="1035051"/>
                  </a:cubicBezTo>
                  <a:cubicBezTo>
                    <a:pt x="789782" y="1012939"/>
                    <a:pt x="767953" y="995250"/>
                    <a:pt x="763588" y="990828"/>
                  </a:cubicBezTo>
                  <a:cubicBezTo>
                    <a:pt x="767953" y="990828"/>
                    <a:pt x="789782" y="990828"/>
                    <a:pt x="789782" y="973138"/>
                  </a:cubicBezTo>
                  <a:close/>
                  <a:moveTo>
                    <a:pt x="1176339" y="928688"/>
                  </a:moveTo>
                  <a:cubicBezTo>
                    <a:pt x="1176339" y="950800"/>
                    <a:pt x="1198828" y="972912"/>
                    <a:pt x="1203326" y="977334"/>
                  </a:cubicBezTo>
                  <a:cubicBezTo>
                    <a:pt x="1198828" y="977334"/>
                    <a:pt x="1176339" y="972912"/>
                    <a:pt x="1176339" y="990601"/>
                  </a:cubicBezTo>
                  <a:cubicBezTo>
                    <a:pt x="1171841" y="968489"/>
                    <a:pt x="1149351" y="950800"/>
                    <a:pt x="1149351" y="946378"/>
                  </a:cubicBezTo>
                  <a:cubicBezTo>
                    <a:pt x="1149351" y="946378"/>
                    <a:pt x="1171841" y="946378"/>
                    <a:pt x="1176339" y="928688"/>
                  </a:cubicBezTo>
                  <a:close/>
                  <a:moveTo>
                    <a:pt x="1020763" y="928688"/>
                  </a:moveTo>
                  <a:cubicBezTo>
                    <a:pt x="1025261" y="950800"/>
                    <a:pt x="1043253" y="972912"/>
                    <a:pt x="1047751" y="977334"/>
                  </a:cubicBezTo>
                  <a:cubicBezTo>
                    <a:pt x="1043253" y="977334"/>
                    <a:pt x="1025261" y="972912"/>
                    <a:pt x="1020763" y="990601"/>
                  </a:cubicBezTo>
                  <a:cubicBezTo>
                    <a:pt x="1016265" y="968489"/>
                    <a:pt x="998274" y="950800"/>
                    <a:pt x="993776" y="946378"/>
                  </a:cubicBezTo>
                  <a:cubicBezTo>
                    <a:pt x="998274" y="946378"/>
                    <a:pt x="1016265" y="946378"/>
                    <a:pt x="1020763" y="928688"/>
                  </a:cubicBezTo>
                  <a:close/>
                  <a:moveTo>
                    <a:pt x="869950" y="928688"/>
                  </a:moveTo>
                  <a:cubicBezTo>
                    <a:pt x="869950" y="950800"/>
                    <a:pt x="892440" y="972912"/>
                    <a:pt x="896938" y="977334"/>
                  </a:cubicBezTo>
                  <a:cubicBezTo>
                    <a:pt x="892440" y="977334"/>
                    <a:pt x="869950" y="972912"/>
                    <a:pt x="869950" y="990601"/>
                  </a:cubicBezTo>
                  <a:cubicBezTo>
                    <a:pt x="865452" y="968489"/>
                    <a:pt x="842963" y="950800"/>
                    <a:pt x="842963" y="946378"/>
                  </a:cubicBezTo>
                  <a:cubicBezTo>
                    <a:pt x="842963" y="946378"/>
                    <a:pt x="865452" y="946378"/>
                    <a:pt x="869950" y="928688"/>
                  </a:cubicBezTo>
                  <a:close/>
                  <a:moveTo>
                    <a:pt x="714375" y="928688"/>
                  </a:moveTo>
                  <a:cubicBezTo>
                    <a:pt x="714375" y="928688"/>
                    <a:pt x="714375" y="928688"/>
                    <a:pt x="714375" y="933110"/>
                  </a:cubicBezTo>
                  <a:cubicBezTo>
                    <a:pt x="718873" y="950800"/>
                    <a:pt x="736865" y="972912"/>
                    <a:pt x="741363" y="977334"/>
                  </a:cubicBezTo>
                  <a:cubicBezTo>
                    <a:pt x="736865" y="977334"/>
                    <a:pt x="718873" y="972912"/>
                    <a:pt x="714375" y="990601"/>
                  </a:cubicBezTo>
                  <a:cubicBezTo>
                    <a:pt x="714375" y="972912"/>
                    <a:pt x="691886" y="950800"/>
                    <a:pt x="687388" y="946378"/>
                  </a:cubicBezTo>
                  <a:cubicBezTo>
                    <a:pt x="691886" y="946378"/>
                    <a:pt x="714375" y="950800"/>
                    <a:pt x="714375" y="928688"/>
                  </a:cubicBezTo>
                  <a:close/>
                  <a:moveTo>
                    <a:pt x="638970" y="888683"/>
                  </a:moveTo>
                  <a:cubicBezTo>
                    <a:pt x="643335" y="906463"/>
                    <a:pt x="660798" y="928688"/>
                    <a:pt x="665164" y="933133"/>
                  </a:cubicBezTo>
                  <a:cubicBezTo>
                    <a:pt x="660798" y="933133"/>
                    <a:pt x="643335" y="928688"/>
                    <a:pt x="638970" y="946468"/>
                  </a:cubicBezTo>
                  <a:cubicBezTo>
                    <a:pt x="634604" y="928688"/>
                    <a:pt x="617141" y="906463"/>
                    <a:pt x="612776" y="902018"/>
                  </a:cubicBezTo>
                  <a:cubicBezTo>
                    <a:pt x="617141" y="902018"/>
                    <a:pt x="634604" y="906463"/>
                    <a:pt x="638970" y="888683"/>
                  </a:cubicBezTo>
                  <a:close/>
                  <a:moveTo>
                    <a:pt x="1096170" y="884238"/>
                  </a:moveTo>
                  <a:cubicBezTo>
                    <a:pt x="1100536" y="906350"/>
                    <a:pt x="1122364" y="928462"/>
                    <a:pt x="1122364" y="932884"/>
                  </a:cubicBezTo>
                  <a:cubicBezTo>
                    <a:pt x="1122364" y="932884"/>
                    <a:pt x="1100536" y="928462"/>
                    <a:pt x="1096170" y="946151"/>
                  </a:cubicBezTo>
                  <a:cubicBezTo>
                    <a:pt x="1096170" y="924039"/>
                    <a:pt x="1074342" y="906350"/>
                    <a:pt x="1069976" y="901928"/>
                  </a:cubicBezTo>
                  <a:cubicBezTo>
                    <a:pt x="1074342" y="901928"/>
                    <a:pt x="1096170" y="901928"/>
                    <a:pt x="1096170" y="884238"/>
                  </a:cubicBezTo>
                  <a:close/>
                  <a:moveTo>
                    <a:pt x="945357" y="884238"/>
                  </a:moveTo>
                  <a:cubicBezTo>
                    <a:pt x="949722" y="906350"/>
                    <a:pt x="967185" y="928462"/>
                    <a:pt x="971551" y="932884"/>
                  </a:cubicBezTo>
                  <a:cubicBezTo>
                    <a:pt x="967185" y="932884"/>
                    <a:pt x="949722" y="928462"/>
                    <a:pt x="945357" y="946151"/>
                  </a:cubicBezTo>
                  <a:cubicBezTo>
                    <a:pt x="940991" y="924039"/>
                    <a:pt x="923528" y="906350"/>
                    <a:pt x="919163" y="901928"/>
                  </a:cubicBezTo>
                  <a:cubicBezTo>
                    <a:pt x="923528" y="901928"/>
                    <a:pt x="940991" y="901928"/>
                    <a:pt x="945357" y="884238"/>
                  </a:cubicBezTo>
                  <a:close/>
                  <a:moveTo>
                    <a:pt x="789782" y="884238"/>
                  </a:moveTo>
                  <a:cubicBezTo>
                    <a:pt x="789782" y="884238"/>
                    <a:pt x="789782" y="884238"/>
                    <a:pt x="794147" y="884238"/>
                  </a:cubicBezTo>
                  <a:cubicBezTo>
                    <a:pt x="794147" y="906350"/>
                    <a:pt x="815976" y="928462"/>
                    <a:pt x="815976" y="932884"/>
                  </a:cubicBezTo>
                  <a:cubicBezTo>
                    <a:pt x="815976" y="932884"/>
                    <a:pt x="794147" y="928462"/>
                    <a:pt x="794147" y="946151"/>
                  </a:cubicBezTo>
                  <a:cubicBezTo>
                    <a:pt x="789782" y="946151"/>
                    <a:pt x="789782" y="946151"/>
                    <a:pt x="789782" y="946151"/>
                  </a:cubicBezTo>
                  <a:cubicBezTo>
                    <a:pt x="789782" y="928462"/>
                    <a:pt x="767953" y="906350"/>
                    <a:pt x="763588" y="901928"/>
                  </a:cubicBezTo>
                  <a:cubicBezTo>
                    <a:pt x="767953" y="901928"/>
                    <a:pt x="789782" y="901928"/>
                    <a:pt x="789782" y="884238"/>
                  </a:cubicBezTo>
                  <a:close/>
                  <a:moveTo>
                    <a:pt x="1251744" y="884237"/>
                  </a:moveTo>
                  <a:cubicBezTo>
                    <a:pt x="1251744" y="906349"/>
                    <a:pt x="1273573" y="928461"/>
                    <a:pt x="1277938" y="932883"/>
                  </a:cubicBezTo>
                  <a:cubicBezTo>
                    <a:pt x="1273573" y="932883"/>
                    <a:pt x="1251744" y="928461"/>
                    <a:pt x="1251744" y="946150"/>
                  </a:cubicBezTo>
                  <a:cubicBezTo>
                    <a:pt x="1247379" y="924038"/>
                    <a:pt x="1229916" y="906349"/>
                    <a:pt x="1225550" y="901927"/>
                  </a:cubicBezTo>
                  <a:cubicBezTo>
                    <a:pt x="1229916" y="901927"/>
                    <a:pt x="1247379" y="901927"/>
                    <a:pt x="1251744" y="884237"/>
                  </a:cubicBezTo>
                  <a:close/>
                  <a:moveTo>
                    <a:pt x="563563" y="842963"/>
                  </a:moveTo>
                  <a:cubicBezTo>
                    <a:pt x="563563" y="861106"/>
                    <a:pt x="586053" y="883785"/>
                    <a:pt x="590551" y="888320"/>
                  </a:cubicBezTo>
                  <a:cubicBezTo>
                    <a:pt x="586053" y="888320"/>
                    <a:pt x="563563" y="883785"/>
                    <a:pt x="563563" y="906463"/>
                  </a:cubicBezTo>
                  <a:cubicBezTo>
                    <a:pt x="563563" y="906463"/>
                    <a:pt x="563563" y="906463"/>
                    <a:pt x="563563" y="901927"/>
                  </a:cubicBezTo>
                  <a:cubicBezTo>
                    <a:pt x="559065" y="883785"/>
                    <a:pt x="541074" y="861106"/>
                    <a:pt x="536576" y="856570"/>
                  </a:cubicBezTo>
                  <a:cubicBezTo>
                    <a:pt x="541074" y="856570"/>
                    <a:pt x="559065" y="861106"/>
                    <a:pt x="563563" y="842963"/>
                  </a:cubicBezTo>
                  <a:close/>
                  <a:moveTo>
                    <a:pt x="1020763" y="839788"/>
                  </a:moveTo>
                  <a:cubicBezTo>
                    <a:pt x="1025261" y="861900"/>
                    <a:pt x="1043253" y="884012"/>
                    <a:pt x="1047751" y="888434"/>
                  </a:cubicBezTo>
                  <a:cubicBezTo>
                    <a:pt x="1043253" y="888434"/>
                    <a:pt x="1025261" y="884012"/>
                    <a:pt x="1020763" y="901701"/>
                  </a:cubicBezTo>
                  <a:cubicBezTo>
                    <a:pt x="1016265" y="879589"/>
                    <a:pt x="998274" y="861900"/>
                    <a:pt x="993776" y="857478"/>
                  </a:cubicBezTo>
                  <a:cubicBezTo>
                    <a:pt x="998274" y="857478"/>
                    <a:pt x="1016265" y="857478"/>
                    <a:pt x="1020763" y="839788"/>
                  </a:cubicBezTo>
                  <a:close/>
                  <a:moveTo>
                    <a:pt x="869950" y="839788"/>
                  </a:moveTo>
                  <a:cubicBezTo>
                    <a:pt x="869950" y="861900"/>
                    <a:pt x="892440" y="884012"/>
                    <a:pt x="896938" y="888434"/>
                  </a:cubicBezTo>
                  <a:cubicBezTo>
                    <a:pt x="892440" y="888434"/>
                    <a:pt x="869950" y="884012"/>
                    <a:pt x="869950" y="901701"/>
                  </a:cubicBezTo>
                  <a:cubicBezTo>
                    <a:pt x="865452" y="879589"/>
                    <a:pt x="842963" y="861900"/>
                    <a:pt x="842963" y="857478"/>
                  </a:cubicBezTo>
                  <a:cubicBezTo>
                    <a:pt x="842963" y="857478"/>
                    <a:pt x="865452" y="857478"/>
                    <a:pt x="869950" y="839788"/>
                  </a:cubicBezTo>
                  <a:close/>
                  <a:moveTo>
                    <a:pt x="714375" y="839788"/>
                  </a:moveTo>
                  <a:cubicBezTo>
                    <a:pt x="714375" y="839788"/>
                    <a:pt x="714375" y="839788"/>
                    <a:pt x="714375" y="844210"/>
                  </a:cubicBezTo>
                  <a:cubicBezTo>
                    <a:pt x="718873" y="861900"/>
                    <a:pt x="736865" y="884012"/>
                    <a:pt x="741363" y="888434"/>
                  </a:cubicBezTo>
                  <a:cubicBezTo>
                    <a:pt x="736865" y="888434"/>
                    <a:pt x="718873" y="884012"/>
                    <a:pt x="714375" y="901701"/>
                  </a:cubicBezTo>
                  <a:cubicBezTo>
                    <a:pt x="714375" y="884012"/>
                    <a:pt x="691886" y="861900"/>
                    <a:pt x="687388" y="857478"/>
                  </a:cubicBezTo>
                  <a:cubicBezTo>
                    <a:pt x="691886" y="857478"/>
                    <a:pt x="714375" y="861900"/>
                    <a:pt x="714375" y="839788"/>
                  </a:cubicBezTo>
                  <a:close/>
                  <a:moveTo>
                    <a:pt x="1176338" y="839787"/>
                  </a:moveTo>
                  <a:cubicBezTo>
                    <a:pt x="1176338" y="861899"/>
                    <a:pt x="1198827" y="884011"/>
                    <a:pt x="1203325" y="888433"/>
                  </a:cubicBezTo>
                  <a:cubicBezTo>
                    <a:pt x="1198827" y="888433"/>
                    <a:pt x="1176338" y="884011"/>
                    <a:pt x="1176338" y="901700"/>
                  </a:cubicBezTo>
                  <a:cubicBezTo>
                    <a:pt x="1171840" y="879588"/>
                    <a:pt x="1149350" y="861899"/>
                    <a:pt x="1149350" y="857477"/>
                  </a:cubicBezTo>
                  <a:cubicBezTo>
                    <a:pt x="1149350" y="857477"/>
                    <a:pt x="1171840" y="857477"/>
                    <a:pt x="1176338" y="839787"/>
                  </a:cubicBezTo>
                  <a:close/>
                  <a:moveTo>
                    <a:pt x="638970" y="799783"/>
                  </a:moveTo>
                  <a:cubicBezTo>
                    <a:pt x="643335" y="817563"/>
                    <a:pt x="660798" y="839788"/>
                    <a:pt x="665164" y="844233"/>
                  </a:cubicBezTo>
                  <a:cubicBezTo>
                    <a:pt x="660798" y="844233"/>
                    <a:pt x="643335" y="839788"/>
                    <a:pt x="638970" y="857568"/>
                  </a:cubicBezTo>
                  <a:cubicBezTo>
                    <a:pt x="634604" y="839788"/>
                    <a:pt x="617141" y="817563"/>
                    <a:pt x="612776" y="813118"/>
                  </a:cubicBezTo>
                  <a:cubicBezTo>
                    <a:pt x="617141" y="813118"/>
                    <a:pt x="634604" y="817563"/>
                    <a:pt x="638970" y="799783"/>
                  </a:cubicBezTo>
                  <a:close/>
                  <a:moveTo>
                    <a:pt x="488157" y="798513"/>
                  </a:moveTo>
                  <a:cubicBezTo>
                    <a:pt x="488157" y="816656"/>
                    <a:pt x="509985" y="839335"/>
                    <a:pt x="514351" y="843870"/>
                  </a:cubicBezTo>
                  <a:cubicBezTo>
                    <a:pt x="509985" y="843870"/>
                    <a:pt x="488157" y="843870"/>
                    <a:pt x="488157" y="862013"/>
                  </a:cubicBezTo>
                  <a:cubicBezTo>
                    <a:pt x="483791" y="839335"/>
                    <a:pt x="461963" y="816656"/>
                    <a:pt x="461963" y="812120"/>
                  </a:cubicBezTo>
                  <a:cubicBezTo>
                    <a:pt x="461963" y="812120"/>
                    <a:pt x="483791" y="816656"/>
                    <a:pt x="488157" y="798513"/>
                  </a:cubicBezTo>
                  <a:close/>
                  <a:moveTo>
                    <a:pt x="945357" y="795338"/>
                  </a:moveTo>
                  <a:cubicBezTo>
                    <a:pt x="949722" y="817450"/>
                    <a:pt x="967185" y="839562"/>
                    <a:pt x="971551" y="843984"/>
                  </a:cubicBezTo>
                  <a:cubicBezTo>
                    <a:pt x="967185" y="843984"/>
                    <a:pt x="949722" y="839562"/>
                    <a:pt x="945357" y="857251"/>
                  </a:cubicBezTo>
                  <a:cubicBezTo>
                    <a:pt x="940991" y="835139"/>
                    <a:pt x="923528" y="817450"/>
                    <a:pt x="919163" y="813028"/>
                  </a:cubicBezTo>
                  <a:cubicBezTo>
                    <a:pt x="923528" y="813028"/>
                    <a:pt x="940991" y="813028"/>
                    <a:pt x="945357" y="795338"/>
                  </a:cubicBezTo>
                  <a:close/>
                  <a:moveTo>
                    <a:pt x="789782" y="795338"/>
                  </a:moveTo>
                  <a:cubicBezTo>
                    <a:pt x="789782" y="795338"/>
                    <a:pt x="789782" y="795338"/>
                    <a:pt x="794147" y="799760"/>
                  </a:cubicBezTo>
                  <a:cubicBezTo>
                    <a:pt x="794147" y="817450"/>
                    <a:pt x="815976" y="839562"/>
                    <a:pt x="815976" y="843984"/>
                  </a:cubicBezTo>
                  <a:cubicBezTo>
                    <a:pt x="815976" y="843984"/>
                    <a:pt x="794147" y="839562"/>
                    <a:pt x="794147" y="857251"/>
                  </a:cubicBezTo>
                  <a:cubicBezTo>
                    <a:pt x="789782" y="857251"/>
                    <a:pt x="789782" y="857251"/>
                    <a:pt x="789782" y="857251"/>
                  </a:cubicBezTo>
                  <a:cubicBezTo>
                    <a:pt x="789782" y="839562"/>
                    <a:pt x="767953" y="817450"/>
                    <a:pt x="763588" y="813028"/>
                  </a:cubicBezTo>
                  <a:cubicBezTo>
                    <a:pt x="767953" y="813028"/>
                    <a:pt x="789782" y="817450"/>
                    <a:pt x="789782" y="795338"/>
                  </a:cubicBezTo>
                  <a:close/>
                  <a:moveTo>
                    <a:pt x="1251744" y="795337"/>
                  </a:moveTo>
                  <a:cubicBezTo>
                    <a:pt x="1251744" y="817449"/>
                    <a:pt x="1273573" y="839561"/>
                    <a:pt x="1277938" y="843983"/>
                  </a:cubicBezTo>
                  <a:cubicBezTo>
                    <a:pt x="1273573" y="843983"/>
                    <a:pt x="1251744" y="839561"/>
                    <a:pt x="1251744" y="857250"/>
                  </a:cubicBezTo>
                  <a:cubicBezTo>
                    <a:pt x="1247379" y="835138"/>
                    <a:pt x="1229916" y="817449"/>
                    <a:pt x="1225550" y="813027"/>
                  </a:cubicBezTo>
                  <a:cubicBezTo>
                    <a:pt x="1229916" y="813027"/>
                    <a:pt x="1247379" y="813027"/>
                    <a:pt x="1251744" y="795337"/>
                  </a:cubicBezTo>
                  <a:close/>
                  <a:moveTo>
                    <a:pt x="1096169" y="795337"/>
                  </a:moveTo>
                  <a:cubicBezTo>
                    <a:pt x="1100535" y="817449"/>
                    <a:pt x="1122363" y="839561"/>
                    <a:pt x="1122363" y="843983"/>
                  </a:cubicBezTo>
                  <a:cubicBezTo>
                    <a:pt x="1122363" y="843983"/>
                    <a:pt x="1100535" y="839561"/>
                    <a:pt x="1096169" y="857250"/>
                  </a:cubicBezTo>
                  <a:cubicBezTo>
                    <a:pt x="1096169" y="835138"/>
                    <a:pt x="1074341" y="817449"/>
                    <a:pt x="1069975" y="813027"/>
                  </a:cubicBezTo>
                  <a:cubicBezTo>
                    <a:pt x="1074341" y="813027"/>
                    <a:pt x="1096169" y="813027"/>
                    <a:pt x="1096169" y="795337"/>
                  </a:cubicBezTo>
                  <a:close/>
                  <a:moveTo>
                    <a:pt x="714375" y="755333"/>
                  </a:moveTo>
                  <a:cubicBezTo>
                    <a:pt x="718873" y="773113"/>
                    <a:pt x="736865" y="795338"/>
                    <a:pt x="741363" y="799783"/>
                  </a:cubicBezTo>
                  <a:cubicBezTo>
                    <a:pt x="736865" y="799783"/>
                    <a:pt x="718873" y="795338"/>
                    <a:pt x="714375" y="813118"/>
                  </a:cubicBezTo>
                  <a:cubicBezTo>
                    <a:pt x="714375" y="795338"/>
                    <a:pt x="691886" y="773113"/>
                    <a:pt x="687388" y="768668"/>
                  </a:cubicBezTo>
                  <a:cubicBezTo>
                    <a:pt x="691886" y="768668"/>
                    <a:pt x="714375" y="773113"/>
                    <a:pt x="714375" y="755333"/>
                  </a:cubicBezTo>
                  <a:close/>
                  <a:moveTo>
                    <a:pt x="563563" y="754063"/>
                  </a:moveTo>
                  <a:cubicBezTo>
                    <a:pt x="563563" y="772206"/>
                    <a:pt x="586053" y="794885"/>
                    <a:pt x="590551" y="799420"/>
                  </a:cubicBezTo>
                  <a:cubicBezTo>
                    <a:pt x="586053" y="799420"/>
                    <a:pt x="563563" y="794885"/>
                    <a:pt x="563563" y="817563"/>
                  </a:cubicBezTo>
                  <a:cubicBezTo>
                    <a:pt x="563563" y="817563"/>
                    <a:pt x="563563" y="817563"/>
                    <a:pt x="563563" y="813027"/>
                  </a:cubicBezTo>
                  <a:cubicBezTo>
                    <a:pt x="559065" y="794885"/>
                    <a:pt x="541074" y="772206"/>
                    <a:pt x="536576" y="767670"/>
                  </a:cubicBezTo>
                  <a:cubicBezTo>
                    <a:pt x="541074" y="767670"/>
                    <a:pt x="559065" y="772206"/>
                    <a:pt x="563563" y="754063"/>
                  </a:cubicBezTo>
                  <a:close/>
                  <a:moveTo>
                    <a:pt x="407988" y="754063"/>
                  </a:moveTo>
                  <a:cubicBezTo>
                    <a:pt x="412486" y="776742"/>
                    <a:pt x="434976" y="794885"/>
                    <a:pt x="434976" y="799420"/>
                  </a:cubicBezTo>
                  <a:cubicBezTo>
                    <a:pt x="434976" y="799420"/>
                    <a:pt x="412486" y="799420"/>
                    <a:pt x="407988" y="817563"/>
                  </a:cubicBezTo>
                  <a:cubicBezTo>
                    <a:pt x="407988" y="794885"/>
                    <a:pt x="385499" y="772206"/>
                    <a:pt x="381001" y="767670"/>
                  </a:cubicBezTo>
                  <a:cubicBezTo>
                    <a:pt x="385499" y="767670"/>
                    <a:pt x="407988" y="772206"/>
                    <a:pt x="407988" y="754063"/>
                  </a:cubicBezTo>
                  <a:close/>
                  <a:moveTo>
                    <a:pt x="1020763" y="750888"/>
                  </a:moveTo>
                  <a:cubicBezTo>
                    <a:pt x="1025261" y="773000"/>
                    <a:pt x="1043253" y="795112"/>
                    <a:pt x="1047751" y="799534"/>
                  </a:cubicBezTo>
                  <a:cubicBezTo>
                    <a:pt x="1043253" y="799534"/>
                    <a:pt x="1025261" y="795112"/>
                    <a:pt x="1020763" y="812801"/>
                  </a:cubicBezTo>
                  <a:cubicBezTo>
                    <a:pt x="1016265" y="790689"/>
                    <a:pt x="998274" y="773000"/>
                    <a:pt x="993776" y="768578"/>
                  </a:cubicBezTo>
                  <a:cubicBezTo>
                    <a:pt x="998274" y="768578"/>
                    <a:pt x="1016265" y="768578"/>
                    <a:pt x="1020763" y="750888"/>
                  </a:cubicBezTo>
                  <a:close/>
                  <a:moveTo>
                    <a:pt x="869950" y="750888"/>
                  </a:moveTo>
                  <a:cubicBezTo>
                    <a:pt x="869950" y="773000"/>
                    <a:pt x="892440" y="795112"/>
                    <a:pt x="896938" y="799534"/>
                  </a:cubicBezTo>
                  <a:cubicBezTo>
                    <a:pt x="892440" y="799534"/>
                    <a:pt x="869950" y="795112"/>
                    <a:pt x="869950" y="812801"/>
                  </a:cubicBezTo>
                  <a:cubicBezTo>
                    <a:pt x="865452" y="795112"/>
                    <a:pt x="842963" y="773000"/>
                    <a:pt x="842963" y="768578"/>
                  </a:cubicBezTo>
                  <a:cubicBezTo>
                    <a:pt x="842963" y="768578"/>
                    <a:pt x="865452" y="768578"/>
                    <a:pt x="869950" y="750888"/>
                  </a:cubicBezTo>
                  <a:close/>
                  <a:moveTo>
                    <a:pt x="1176338" y="750887"/>
                  </a:moveTo>
                  <a:cubicBezTo>
                    <a:pt x="1176338" y="772999"/>
                    <a:pt x="1198827" y="795111"/>
                    <a:pt x="1203325" y="799533"/>
                  </a:cubicBezTo>
                  <a:cubicBezTo>
                    <a:pt x="1198827" y="799533"/>
                    <a:pt x="1176338" y="795111"/>
                    <a:pt x="1176338" y="812800"/>
                  </a:cubicBezTo>
                  <a:cubicBezTo>
                    <a:pt x="1171840" y="790688"/>
                    <a:pt x="1149350" y="772999"/>
                    <a:pt x="1149350" y="768577"/>
                  </a:cubicBezTo>
                  <a:cubicBezTo>
                    <a:pt x="1149350" y="768577"/>
                    <a:pt x="1171840" y="768577"/>
                    <a:pt x="1176338" y="750887"/>
                  </a:cubicBezTo>
                  <a:close/>
                  <a:moveTo>
                    <a:pt x="638970" y="709613"/>
                  </a:moveTo>
                  <a:cubicBezTo>
                    <a:pt x="643335" y="727756"/>
                    <a:pt x="660798" y="750435"/>
                    <a:pt x="665164" y="754970"/>
                  </a:cubicBezTo>
                  <a:cubicBezTo>
                    <a:pt x="660798" y="754970"/>
                    <a:pt x="643335" y="750435"/>
                    <a:pt x="638970" y="773113"/>
                  </a:cubicBezTo>
                  <a:cubicBezTo>
                    <a:pt x="638970" y="773113"/>
                    <a:pt x="638970" y="773113"/>
                    <a:pt x="638970" y="768577"/>
                  </a:cubicBezTo>
                  <a:cubicBezTo>
                    <a:pt x="634604" y="750435"/>
                    <a:pt x="617141" y="727756"/>
                    <a:pt x="612776" y="723220"/>
                  </a:cubicBezTo>
                  <a:cubicBezTo>
                    <a:pt x="617141" y="723220"/>
                    <a:pt x="634604" y="727756"/>
                    <a:pt x="638970" y="709613"/>
                  </a:cubicBezTo>
                  <a:close/>
                  <a:moveTo>
                    <a:pt x="488157" y="709613"/>
                  </a:moveTo>
                  <a:cubicBezTo>
                    <a:pt x="488157" y="732292"/>
                    <a:pt x="509985" y="750435"/>
                    <a:pt x="514351" y="754970"/>
                  </a:cubicBezTo>
                  <a:cubicBezTo>
                    <a:pt x="509985" y="754970"/>
                    <a:pt x="488157" y="754970"/>
                    <a:pt x="488157" y="773113"/>
                  </a:cubicBezTo>
                  <a:cubicBezTo>
                    <a:pt x="483791" y="750435"/>
                    <a:pt x="461963" y="727756"/>
                    <a:pt x="461963" y="723220"/>
                  </a:cubicBezTo>
                  <a:cubicBezTo>
                    <a:pt x="461963" y="723220"/>
                    <a:pt x="483791" y="727756"/>
                    <a:pt x="488157" y="709613"/>
                  </a:cubicBezTo>
                  <a:close/>
                  <a:moveTo>
                    <a:pt x="332582" y="709613"/>
                  </a:moveTo>
                  <a:cubicBezTo>
                    <a:pt x="336948" y="732292"/>
                    <a:pt x="354411" y="750435"/>
                    <a:pt x="358776" y="754970"/>
                  </a:cubicBezTo>
                  <a:cubicBezTo>
                    <a:pt x="354411" y="754970"/>
                    <a:pt x="336948" y="754970"/>
                    <a:pt x="332582" y="773113"/>
                  </a:cubicBezTo>
                  <a:cubicBezTo>
                    <a:pt x="328217" y="750435"/>
                    <a:pt x="310754" y="727756"/>
                    <a:pt x="306388" y="723220"/>
                  </a:cubicBezTo>
                  <a:cubicBezTo>
                    <a:pt x="310754" y="723220"/>
                    <a:pt x="328217" y="727756"/>
                    <a:pt x="332582" y="709613"/>
                  </a:cubicBezTo>
                  <a:close/>
                  <a:moveTo>
                    <a:pt x="945357" y="706438"/>
                  </a:moveTo>
                  <a:cubicBezTo>
                    <a:pt x="949722" y="728550"/>
                    <a:pt x="967185" y="750662"/>
                    <a:pt x="971551" y="755084"/>
                  </a:cubicBezTo>
                  <a:cubicBezTo>
                    <a:pt x="967185" y="755084"/>
                    <a:pt x="949722" y="750662"/>
                    <a:pt x="945357" y="768351"/>
                  </a:cubicBezTo>
                  <a:cubicBezTo>
                    <a:pt x="940991" y="746239"/>
                    <a:pt x="923528" y="728550"/>
                    <a:pt x="919163" y="724128"/>
                  </a:cubicBezTo>
                  <a:cubicBezTo>
                    <a:pt x="923528" y="724128"/>
                    <a:pt x="940991" y="724128"/>
                    <a:pt x="945357" y="706438"/>
                  </a:cubicBezTo>
                  <a:close/>
                  <a:moveTo>
                    <a:pt x="789782" y="706438"/>
                  </a:moveTo>
                  <a:cubicBezTo>
                    <a:pt x="789782" y="706438"/>
                    <a:pt x="789782" y="706438"/>
                    <a:pt x="794147" y="710860"/>
                  </a:cubicBezTo>
                  <a:cubicBezTo>
                    <a:pt x="794147" y="728550"/>
                    <a:pt x="815976" y="750662"/>
                    <a:pt x="815976" y="755084"/>
                  </a:cubicBezTo>
                  <a:cubicBezTo>
                    <a:pt x="815976" y="755084"/>
                    <a:pt x="794147" y="750662"/>
                    <a:pt x="794147" y="768351"/>
                  </a:cubicBezTo>
                  <a:cubicBezTo>
                    <a:pt x="789782" y="768351"/>
                    <a:pt x="789782" y="768351"/>
                    <a:pt x="789782" y="768351"/>
                  </a:cubicBezTo>
                  <a:cubicBezTo>
                    <a:pt x="789782" y="750662"/>
                    <a:pt x="767953" y="728550"/>
                    <a:pt x="763588" y="724128"/>
                  </a:cubicBezTo>
                  <a:cubicBezTo>
                    <a:pt x="767953" y="724128"/>
                    <a:pt x="789782" y="728550"/>
                    <a:pt x="789782" y="706438"/>
                  </a:cubicBezTo>
                  <a:close/>
                  <a:moveTo>
                    <a:pt x="1251744" y="706437"/>
                  </a:moveTo>
                  <a:cubicBezTo>
                    <a:pt x="1251744" y="728549"/>
                    <a:pt x="1273573" y="750661"/>
                    <a:pt x="1277938" y="755083"/>
                  </a:cubicBezTo>
                  <a:cubicBezTo>
                    <a:pt x="1273573" y="755083"/>
                    <a:pt x="1251744" y="750661"/>
                    <a:pt x="1251744" y="768350"/>
                  </a:cubicBezTo>
                  <a:cubicBezTo>
                    <a:pt x="1247379" y="746238"/>
                    <a:pt x="1229916" y="728549"/>
                    <a:pt x="1225550" y="724127"/>
                  </a:cubicBezTo>
                  <a:cubicBezTo>
                    <a:pt x="1229916" y="724127"/>
                    <a:pt x="1247379" y="724127"/>
                    <a:pt x="1251744" y="706437"/>
                  </a:cubicBezTo>
                  <a:close/>
                  <a:moveTo>
                    <a:pt x="1096169" y="706437"/>
                  </a:moveTo>
                  <a:cubicBezTo>
                    <a:pt x="1100535" y="728549"/>
                    <a:pt x="1122363" y="750661"/>
                    <a:pt x="1122363" y="755083"/>
                  </a:cubicBezTo>
                  <a:cubicBezTo>
                    <a:pt x="1122363" y="755083"/>
                    <a:pt x="1100535" y="750661"/>
                    <a:pt x="1096169" y="768350"/>
                  </a:cubicBezTo>
                  <a:cubicBezTo>
                    <a:pt x="1096169" y="746238"/>
                    <a:pt x="1074341" y="728549"/>
                    <a:pt x="1069975" y="724127"/>
                  </a:cubicBezTo>
                  <a:cubicBezTo>
                    <a:pt x="1074341" y="724127"/>
                    <a:pt x="1096169" y="724127"/>
                    <a:pt x="1096169" y="706437"/>
                  </a:cubicBezTo>
                  <a:close/>
                  <a:moveTo>
                    <a:pt x="714375" y="666433"/>
                  </a:moveTo>
                  <a:cubicBezTo>
                    <a:pt x="718873" y="684213"/>
                    <a:pt x="736865" y="706438"/>
                    <a:pt x="741363" y="710883"/>
                  </a:cubicBezTo>
                  <a:cubicBezTo>
                    <a:pt x="736865" y="710883"/>
                    <a:pt x="718873" y="706438"/>
                    <a:pt x="714375" y="724218"/>
                  </a:cubicBezTo>
                  <a:cubicBezTo>
                    <a:pt x="714375" y="706438"/>
                    <a:pt x="691886" y="684213"/>
                    <a:pt x="687388" y="679768"/>
                  </a:cubicBezTo>
                  <a:cubicBezTo>
                    <a:pt x="691886" y="679768"/>
                    <a:pt x="714375" y="684213"/>
                    <a:pt x="714375" y="666433"/>
                  </a:cubicBezTo>
                  <a:close/>
                  <a:moveTo>
                    <a:pt x="563564" y="665163"/>
                  </a:moveTo>
                  <a:cubicBezTo>
                    <a:pt x="563564" y="683306"/>
                    <a:pt x="586053" y="705985"/>
                    <a:pt x="590551" y="710520"/>
                  </a:cubicBezTo>
                  <a:cubicBezTo>
                    <a:pt x="586053" y="710520"/>
                    <a:pt x="563564" y="710520"/>
                    <a:pt x="563564" y="728663"/>
                  </a:cubicBezTo>
                  <a:cubicBezTo>
                    <a:pt x="559066" y="705985"/>
                    <a:pt x="541074" y="683306"/>
                    <a:pt x="536576" y="678770"/>
                  </a:cubicBezTo>
                  <a:cubicBezTo>
                    <a:pt x="541074" y="678770"/>
                    <a:pt x="559066" y="683306"/>
                    <a:pt x="563564" y="665163"/>
                  </a:cubicBezTo>
                  <a:close/>
                  <a:moveTo>
                    <a:pt x="407989" y="665163"/>
                  </a:moveTo>
                  <a:cubicBezTo>
                    <a:pt x="412487" y="687842"/>
                    <a:pt x="434976" y="705985"/>
                    <a:pt x="434976" y="710520"/>
                  </a:cubicBezTo>
                  <a:cubicBezTo>
                    <a:pt x="434976" y="710520"/>
                    <a:pt x="412487" y="710520"/>
                    <a:pt x="407989" y="728663"/>
                  </a:cubicBezTo>
                  <a:cubicBezTo>
                    <a:pt x="407989" y="705985"/>
                    <a:pt x="385499" y="683306"/>
                    <a:pt x="381001" y="678770"/>
                  </a:cubicBezTo>
                  <a:cubicBezTo>
                    <a:pt x="385499" y="678770"/>
                    <a:pt x="407989" y="683306"/>
                    <a:pt x="407989" y="665163"/>
                  </a:cubicBezTo>
                  <a:close/>
                  <a:moveTo>
                    <a:pt x="257175" y="665162"/>
                  </a:moveTo>
                  <a:cubicBezTo>
                    <a:pt x="261673" y="687841"/>
                    <a:pt x="279665" y="705984"/>
                    <a:pt x="284163" y="710519"/>
                  </a:cubicBezTo>
                  <a:cubicBezTo>
                    <a:pt x="279665" y="710519"/>
                    <a:pt x="261673" y="710519"/>
                    <a:pt x="257175" y="728662"/>
                  </a:cubicBezTo>
                  <a:cubicBezTo>
                    <a:pt x="252677" y="705984"/>
                    <a:pt x="234686" y="683305"/>
                    <a:pt x="230188" y="678769"/>
                  </a:cubicBezTo>
                  <a:cubicBezTo>
                    <a:pt x="234686" y="678769"/>
                    <a:pt x="252677" y="683305"/>
                    <a:pt x="257175" y="665162"/>
                  </a:cubicBezTo>
                  <a:close/>
                  <a:moveTo>
                    <a:pt x="869950" y="661988"/>
                  </a:moveTo>
                  <a:cubicBezTo>
                    <a:pt x="869950" y="661988"/>
                    <a:pt x="869950" y="661988"/>
                    <a:pt x="869950" y="666410"/>
                  </a:cubicBezTo>
                  <a:cubicBezTo>
                    <a:pt x="869950" y="684100"/>
                    <a:pt x="892440" y="706212"/>
                    <a:pt x="896938" y="710634"/>
                  </a:cubicBezTo>
                  <a:cubicBezTo>
                    <a:pt x="892440" y="710634"/>
                    <a:pt x="869950" y="706212"/>
                    <a:pt x="869950" y="723901"/>
                  </a:cubicBezTo>
                  <a:cubicBezTo>
                    <a:pt x="865452" y="706212"/>
                    <a:pt x="842963" y="684100"/>
                    <a:pt x="842963" y="679678"/>
                  </a:cubicBezTo>
                  <a:cubicBezTo>
                    <a:pt x="842963" y="679678"/>
                    <a:pt x="865452" y="684100"/>
                    <a:pt x="869950" y="661988"/>
                  </a:cubicBezTo>
                  <a:close/>
                  <a:moveTo>
                    <a:pt x="1176338" y="661987"/>
                  </a:moveTo>
                  <a:cubicBezTo>
                    <a:pt x="1176338" y="684099"/>
                    <a:pt x="1198827" y="706211"/>
                    <a:pt x="1203325" y="710633"/>
                  </a:cubicBezTo>
                  <a:cubicBezTo>
                    <a:pt x="1198827" y="710633"/>
                    <a:pt x="1176338" y="706211"/>
                    <a:pt x="1176338" y="723900"/>
                  </a:cubicBezTo>
                  <a:cubicBezTo>
                    <a:pt x="1171840" y="701788"/>
                    <a:pt x="1149350" y="684099"/>
                    <a:pt x="1149350" y="679677"/>
                  </a:cubicBezTo>
                  <a:cubicBezTo>
                    <a:pt x="1149350" y="679677"/>
                    <a:pt x="1171840" y="679677"/>
                    <a:pt x="1176338" y="661987"/>
                  </a:cubicBezTo>
                  <a:close/>
                  <a:moveTo>
                    <a:pt x="1020762" y="661987"/>
                  </a:moveTo>
                  <a:cubicBezTo>
                    <a:pt x="1025260" y="684099"/>
                    <a:pt x="1043252" y="706211"/>
                    <a:pt x="1047750" y="710633"/>
                  </a:cubicBezTo>
                  <a:cubicBezTo>
                    <a:pt x="1043252" y="710633"/>
                    <a:pt x="1025260" y="706211"/>
                    <a:pt x="1020762" y="723900"/>
                  </a:cubicBezTo>
                  <a:cubicBezTo>
                    <a:pt x="1016264" y="701788"/>
                    <a:pt x="998273" y="684099"/>
                    <a:pt x="993775" y="679677"/>
                  </a:cubicBezTo>
                  <a:cubicBezTo>
                    <a:pt x="998273" y="679677"/>
                    <a:pt x="1016264" y="679677"/>
                    <a:pt x="1020762" y="661987"/>
                  </a:cubicBezTo>
                  <a:close/>
                  <a:moveTo>
                    <a:pt x="638970" y="620713"/>
                  </a:moveTo>
                  <a:cubicBezTo>
                    <a:pt x="643335" y="638856"/>
                    <a:pt x="660798" y="661535"/>
                    <a:pt x="665164" y="666070"/>
                  </a:cubicBezTo>
                  <a:cubicBezTo>
                    <a:pt x="660798" y="666070"/>
                    <a:pt x="643335" y="661535"/>
                    <a:pt x="638970" y="684213"/>
                  </a:cubicBezTo>
                  <a:cubicBezTo>
                    <a:pt x="638970" y="684213"/>
                    <a:pt x="638970" y="684213"/>
                    <a:pt x="638970" y="679677"/>
                  </a:cubicBezTo>
                  <a:cubicBezTo>
                    <a:pt x="634604" y="661535"/>
                    <a:pt x="617141" y="638856"/>
                    <a:pt x="612776" y="634320"/>
                  </a:cubicBezTo>
                  <a:cubicBezTo>
                    <a:pt x="617141" y="634320"/>
                    <a:pt x="634604" y="638856"/>
                    <a:pt x="638970" y="620713"/>
                  </a:cubicBezTo>
                  <a:close/>
                  <a:moveTo>
                    <a:pt x="488157" y="620713"/>
                  </a:moveTo>
                  <a:cubicBezTo>
                    <a:pt x="488157" y="643391"/>
                    <a:pt x="509986" y="661534"/>
                    <a:pt x="514351" y="666070"/>
                  </a:cubicBezTo>
                  <a:cubicBezTo>
                    <a:pt x="509986" y="666070"/>
                    <a:pt x="488157" y="666070"/>
                    <a:pt x="488157" y="684213"/>
                  </a:cubicBezTo>
                  <a:cubicBezTo>
                    <a:pt x="483792" y="661534"/>
                    <a:pt x="461963" y="638856"/>
                    <a:pt x="461963" y="634320"/>
                  </a:cubicBezTo>
                  <a:cubicBezTo>
                    <a:pt x="461963" y="634320"/>
                    <a:pt x="483792" y="638856"/>
                    <a:pt x="488157" y="620713"/>
                  </a:cubicBezTo>
                  <a:close/>
                  <a:moveTo>
                    <a:pt x="332582" y="620713"/>
                  </a:moveTo>
                  <a:cubicBezTo>
                    <a:pt x="336947" y="643391"/>
                    <a:pt x="354410" y="661534"/>
                    <a:pt x="358776" y="666070"/>
                  </a:cubicBezTo>
                  <a:cubicBezTo>
                    <a:pt x="354410" y="666070"/>
                    <a:pt x="336947" y="666070"/>
                    <a:pt x="332582" y="684213"/>
                  </a:cubicBezTo>
                  <a:cubicBezTo>
                    <a:pt x="328216" y="661534"/>
                    <a:pt x="310753" y="638856"/>
                    <a:pt x="306388" y="634320"/>
                  </a:cubicBezTo>
                  <a:cubicBezTo>
                    <a:pt x="310753" y="634320"/>
                    <a:pt x="328216" y="638856"/>
                    <a:pt x="332582" y="620713"/>
                  </a:cubicBezTo>
                  <a:close/>
                  <a:moveTo>
                    <a:pt x="181769" y="620712"/>
                  </a:moveTo>
                  <a:cubicBezTo>
                    <a:pt x="181769" y="643390"/>
                    <a:pt x="203597" y="661533"/>
                    <a:pt x="207963" y="666069"/>
                  </a:cubicBezTo>
                  <a:cubicBezTo>
                    <a:pt x="203597" y="666069"/>
                    <a:pt x="181769" y="666069"/>
                    <a:pt x="181769" y="684212"/>
                  </a:cubicBezTo>
                  <a:cubicBezTo>
                    <a:pt x="177403" y="661533"/>
                    <a:pt x="155575" y="638855"/>
                    <a:pt x="155575" y="634319"/>
                  </a:cubicBezTo>
                  <a:cubicBezTo>
                    <a:pt x="155575" y="634319"/>
                    <a:pt x="177403" y="638855"/>
                    <a:pt x="181769" y="620712"/>
                  </a:cubicBezTo>
                  <a:close/>
                  <a:moveTo>
                    <a:pt x="790327" y="620316"/>
                  </a:moveTo>
                  <a:cubicBezTo>
                    <a:pt x="790873" y="620872"/>
                    <a:pt x="791965" y="621983"/>
                    <a:pt x="794147" y="621983"/>
                  </a:cubicBezTo>
                  <a:cubicBezTo>
                    <a:pt x="794147" y="639763"/>
                    <a:pt x="815976" y="661988"/>
                    <a:pt x="815976" y="666433"/>
                  </a:cubicBezTo>
                  <a:cubicBezTo>
                    <a:pt x="815976" y="666433"/>
                    <a:pt x="794147" y="661988"/>
                    <a:pt x="794147" y="679768"/>
                  </a:cubicBezTo>
                  <a:cubicBezTo>
                    <a:pt x="789782" y="684213"/>
                    <a:pt x="789782" y="679768"/>
                    <a:pt x="789782" y="679768"/>
                  </a:cubicBezTo>
                  <a:cubicBezTo>
                    <a:pt x="789782" y="661988"/>
                    <a:pt x="767953" y="639763"/>
                    <a:pt x="763588" y="635318"/>
                  </a:cubicBezTo>
                  <a:cubicBezTo>
                    <a:pt x="767953" y="635318"/>
                    <a:pt x="789782" y="639763"/>
                    <a:pt x="789782" y="621983"/>
                  </a:cubicBezTo>
                  <a:cubicBezTo>
                    <a:pt x="789782" y="619761"/>
                    <a:pt x="789782" y="619761"/>
                    <a:pt x="790327" y="620316"/>
                  </a:cubicBezTo>
                  <a:close/>
                  <a:moveTo>
                    <a:pt x="1096169" y="617537"/>
                  </a:moveTo>
                  <a:cubicBezTo>
                    <a:pt x="1100535" y="639649"/>
                    <a:pt x="1122363" y="661761"/>
                    <a:pt x="1122363" y="666183"/>
                  </a:cubicBezTo>
                  <a:cubicBezTo>
                    <a:pt x="1122363" y="666183"/>
                    <a:pt x="1100535" y="661761"/>
                    <a:pt x="1096169" y="679450"/>
                  </a:cubicBezTo>
                  <a:cubicBezTo>
                    <a:pt x="1096169" y="657338"/>
                    <a:pt x="1074341" y="639649"/>
                    <a:pt x="1069975" y="635227"/>
                  </a:cubicBezTo>
                  <a:cubicBezTo>
                    <a:pt x="1074341" y="635227"/>
                    <a:pt x="1096169" y="635227"/>
                    <a:pt x="1096169" y="617537"/>
                  </a:cubicBezTo>
                  <a:close/>
                  <a:moveTo>
                    <a:pt x="945357" y="617537"/>
                  </a:moveTo>
                  <a:cubicBezTo>
                    <a:pt x="949722" y="639649"/>
                    <a:pt x="967185" y="661761"/>
                    <a:pt x="971551" y="666183"/>
                  </a:cubicBezTo>
                  <a:cubicBezTo>
                    <a:pt x="967185" y="666183"/>
                    <a:pt x="949722" y="661761"/>
                    <a:pt x="945357" y="679450"/>
                  </a:cubicBezTo>
                  <a:cubicBezTo>
                    <a:pt x="940991" y="661761"/>
                    <a:pt x="923528" y="639649"/>
                    <a:pt x="919163" y="635227"/>
                  </a:cubicBezTo>
                  <a:cubicBezTo>
                    <a:pt x="923528" y="635227"/>
                    <a:pt x="940991" y="635227"/>
                    <a:pt x="945357" y="617537"/>
                  </a:cubicBezTo>
                  <a:close/>
                  <a:moveTo>
                    <a:pt x="714375" y="576263"/>
                  </a:moveTo>
                  <a:cubicBezTo>
                    <a:pt x="718873" y="594406"/>
                    <a:pt x="736865" y="617084"/>
                    <a:pt x="741363" y="621620"/>
                  </a:cubicBezTo>
                  <a:cubicBezTo>
                    <a:pt x="736865" y="621620"/>
                    <a:pt x="718873" y="617084"/>
                    <a:pt x="714375" y="639763"/>
                  </a:cubicBezTo>
                  <a:cubicBezTo>
                    <a:pt x="714375" y="639763"/>
                    <a:pt x="714375" y="639763"/>
                    <a:pt x="714375" y="635227"/>
                  </a:cubicBezTo>
                  <a:cubicBezTo>
                    <a:pt x="714375" y="617084"/>
                    <a:pt x="691886" y="594406"/>
                    <a:pt x="687388" y="589870"/>
                  </a:cubicBezTo>
                  <a:cubicBezTo>
                    <a:pt x="691886" y="589870"/>
                    <a:pt x="714375" y="594406"/>
                    <a:pt x="714375" y="576263"/>
                  </a:cubicBezTo>
                  <a:close/>
                  <a:moveTo>
                    <a:pt x="563564" y="576263"/>
                  </a:moveTo>
                  <a:cubicBezTo>
                    <a:pt x="563564" y="598941"/>
                    <a:pt x="586053" y="617084"/>
                    <a:pt x="590551" y="621620"/>
                  </a:cubicBezTo>
                  <a:cubicBezTo>
                    <a:pt x="586053" y="621620"/>
                    <a:pt x="563564" y="621620"/>
                    <a:pt x="563564" y="639763"/>
                  </a:cubicBezTo>
                  <a:cubicBezTo>
                    <a:pt x="559066" y="617084"/>
                    <a:pt x="541074" y="594406"/>
                    <a:pt x="536576" y="589870"/>
                  </a:cubicBezTo>
                  <a:cubicBezTo>
                    <a:pt x="541074" y="589870"/>
                    <a:pt x="559066" y="594406"/>
                    <a:pt x="563564" y="576263"/>
                  </a:cubicBezTo>
                  <a:close/>
                  <a:moveTo>
                    <a:pt x="407989" y="576263"/>
                  </a:moveTo>
                  <a:cubicBezTo>
                    <a:pt x="412487" y="598941"/>
                    <a:pt x="434976" y="617084"/>
                    <a:pt x="434976" y="621620"/>
                  </a:cubicBezTo>
                  <a:cubicBezTo>
                    <a:pt x="434976" y="621620"/>
                    <a:pt x="412487" y="621620"/>
                    <a:pt x="407989" y="639763"/>
                  </a:cubicBezTo>
                  <a:cubicBezTo>
                    <a:pt x="407989" y="617084"/>
                    <a:pt x="385499" y="594406"/>
                    <a:pt x="381001" y="589870"/>
                  </a:cubicBezTo>
                  <a:cubicBezTo>
                    <a:pt x="385499" y="589870"/>
                    <a:pt x="407989" y="594406"/>
                    <a:pt x="407989" y="576263"/>
                  </a:cubicBezTo>
                  <a:close/>
                  <a:moveTo>
                    <a:pt x="257175" y="576262"/>
                  </a:moveTo>
                  <a:cubicBezTo>
                    <a:pt x="261673" y="598940"/>
                    <a:pt x="279665" y="617083"/>
                    <a:pt x="284163" y="621619"/>
                  </a:cubicBezTo>
                  <a:cubicBezTo>
                    <a:pt x="279665" y="621619"/>
                    <a:pt x="261673" y="621619"/>
                    <a:pt x="257175" y="639762"/>
                  </a:cubicBezTo>
                  <a:cubicBezTo>
                    <a:pt x="252677" y="617083"/>
                    <a:pt x="234686" y="594405"/>
                    <a:pt x="230188" y="589869"/>
                  </a:cubicBezTo>
                  <a:cubicBezTo>
                    <a:pt x="234686" y="589869"/>
                    <a:pt x="252677" y="594405"/>
                    <a:pt x="257175" y="576262"/>
                  </a:cubicBezTo>
                  <a:close/>
                  <a:moveTo>
                    <a:pt x="101600" y="576262"/>
                  </a:moveTo>
                  <a:cubicBezTo>
                    <a:pt x="101600" y="576262"/>
                    <a:pt x="101600" y="576262"/>
                    <a:pt x="106098" y="576262"/>
                  </a:cubicBezTo>
                  <a:cubicBezTo>
                    <a:pt x="106098" y="598940"/>
                    <a:pt x="128588" y="617083"/>
                    <a:pt x="128588" y="621619"/>
                  </a:cubicBezTo>
                  <a:cubicBezTo>
                    <a:pt x="128588" y="621619"/>
                    <a:pt x="106098" y="621619"/>
                    <a:pt x="106098" y="639762"/>
                  </a:cubicBezTo>
                  <a:cubicBezTo>
                    <a:pt x="101600" y="639762"/>
                    <a:pt x="101600" y="639762"/>
                    <a:pt x="101600" y="639762"/>
                  </a:cubicBezTo>
                  <a:cubicBezTo>
                    <a:pt x="101600" y="617083"/>
                    <a:pt x="79111" y="594405"/>
                    <a:pt x="74613" y="589869"/>
                  </a:cubicBezTo>
                  <a:cubicBezTo>
                    <a:pt x="79111" y="589869"/>
                    <a:pt x="101600" y="594405"/>
                    <a:pt x="101600" y="576262"/>
                  </a:cubicBezTo>
                  <a:close/>
                  <a:moveTo>
                    <a:pt x="1020762" y="573087"/>
                  </a:moveTo>
                  <a:cubicBezTo>
                    <a:pt x="1025260" y="595199"/>
                    <a:pt x="1043252" y="617310"/>
                    <a:pt x="1047750" y="621733"/>
                  </a:cubicBezTo>
                  <a:cubicBezTo>
                    <a:pt x="1043252" y="621733"/>
                    <a:pt x="1025260" y="617310"/>
                    <a:pt x="1020762" y="635000"/>
                  </a:cubicBezTo>
                  <a:cubicBezTo>
                    <a:pt x="1016264" y="617310"/>
                    <a:pt x="998273" y="595199"/>
                    <a:pt x="993775" y="590776"/>
                  </a:cubicBezTo>
                  <a:cubicBezTo>
                    <a:pt x="998273" y="590776"/>
                    <a:pt x="1016264" y="590776"/>
                    <a:pt x="1020762" y="573087"/>
                  </a:cubicBezTo>
                  <a:close/>
                  <a:moveTo>
                    <a:pt x="869950" y="573087"/>
                  </a:moveTo>
                  <a:cubicBezTo>
                    <a:pt x="869950" y="573087"/>
                    <a:pt x="869950" y="573087"/>
                    <a:pt x="869950" y="577509"/>
                  </a:cubicBezTo>
                  <a:cubicBezTo>
                    <a:pt x="869950" y="595199"/>
                    <a:pt x="892440" y="617310"/>
                    <a:pt x="896938" y="621733"/>
                  </a:cubicBezTo>
                  <a:cubicBezTo>
                    <a:pt x="892440" y="621733"/>
                    <a:pt x="869950" y="617310"/>
                    <a:pt x="869950" y="635000"/>
                  </a:cubicBezTo>
                  <a:cubicBezTo>
                    <a:pt x="865452" y="617310"/>
                    <a:pt x="842963" y="595199"/>
                    <a:pt x="842963" y="590776"/>
                  </a:cubicBezTo>
                  <a:cubicBezTo>
                    <a:pt x="842963" y="590776"/>
                    <a:pt x="865452" y="595199"/>
                    <a:pt x="869950" y="573087"/>
                  </a:cubicBezTo>
                  <a:close/>
                  <a:moveTo>
                    <a:pt x="638970" y="531813"/>
                  </a:moveTo>
                  <a:cubicBezTo>
                    <a:pt x="643335" y="549956"/>
                    <a:pt x="660798" y="572634"/>
                    <a:pt x="665164" y="577170"/>
                  </a:cubicBezTo>
                  <a:cubicBezTo>
                    <a:pt x="660798" y="577170"/>
                    <a:pt x="643335" y="577170"/>
                    <a:pt x="638970" y="595313"/>
                  </a:cubicBezTo>
                  <a:cubicBezTo>
                    <a:pt x="634604" y="572634"/>
                    <a:pt x="617141" y="549956"/>
                    <a:pt x="612776" y="545420"/>
                  </a:cubicBezTo>
                  <a:cubicBezTo>
                    <a:pt x="617141" y="545420"/>
                    <a:pt x="634604" y="549956"/>
                    <a:pt x="638970" y="531813"/>
                  </a:cubicBezTo>
                  <a:close/>
                  <a:moveTo>
                    <a:pt x="488157" y="531813"/>
                  </a:moveTo>
                  <a:cubicBezTo>
                    <a:pt x="488157" y="554491"/>
                    <a:pt x="509986" y="572634"/>
                    <a:pt x="514351" y="577170"/>
                  </a:cubicBezTo>
                  <a:cubicBezTo>
                    <a:pt x="509986" y="577170"/>
                    <a:pt x="488157" y="577170"/>
                    <a:pt x="488157" y="595313"/>
                  </a:cubicBezTo>
                  <a:cubicBezTo>
                    <a:pt x="483792" y="572634"/>
                    <a:pt x="461963" y="549956"/>
                    <a:pt x="461963" y="545420"/>
                  </a:cubicBezTo>
                  <a:cubicBezTo>
                    <a:pt x="461963" y="545420"/>
                    <a:pt x="483792" y="549956"/>
                    <a:pt x="488157" y="531813"/>
                  </a:cubicBezTo>
                  <a:close/>
                  <a:moveTo>
                    <a:pt x="332582" y="531813"/>
                  </a:moveTo>
                  <a:cubicBezTo>
                    <a:pt x="336947" y="554491"/>
                    <a:pt x="354410" y="572634"/>
                    <a:pt x="358776" y="577170"/>
                  </a:cubicBezTo>
                  <a:cubicBezTo>
                    <a:pt x="354410" y="577170"/>
                    <a:pt x="336947" y="577170"/>
                    <a:pt x="332582" y="595313"/>
                  </a:cubicBezTo>
                  <a:cubicBezTo>
                    <a:pt x="328216" y="572634"/>
                    <a:pt x="310753" y="549956"/>
                    <a:pt x="306388" y="545420"/>
                  </a:cubicBezTo>
                  <a:cubicBezTo>
                    <a:pt x="310753" y="545420"/>
                    <a:pt x="328216" y="549956"/>
                    <a:pt x="332582" y="531813"/>
                  </a:cubicBezTo>
                  <a:close/>
                  <a:moveTo>
                    <a:pt x="181769" y="531812"/>
                  </a:moveTo>
                  <a:cubicBezTo>
                    <a:pt x="181769" y="554490"/>
                    <a:pt x="203597" y="572633"/>
                    <a:pt x="207963" y="577169"/>
                  </a:cubicBezTo>
                  <a:cubicBezTo>
                    <a:pt x="203597" y="577169"/>
                    <a:pt x="181769" y="577169"/>
                    <a:pt x="181769" y="595312"/>
                  </a:cubicBezTo>
                  <a:cubicBezTo>
                    <a:pt x="177403" y="572633"/>
                    <a:pt x="155575" y="549955"/>
                    <a:pt x="155575" y="545419"/>
                  </a:cubicBezTo>
                  <a:cubicBezTo>
                    <a:pt x="155575" y="545419"/>
                    <a:pt x="177403" y="549955"/>
                    <a:pt x="181769" y="531812"/>
                  </a:cubicBezTo>
                  <a:close/>
                  <a:moveTo>
                    <a:pt x="26194" y="531812"/>
                  </a:moveTo>
                  <a:cubicBezTo>
                    <a:pt x="30559" y="554490"/>
                    <a:pt x="48022" y="577169"/>
                    <a:pt x="52388" y="577169"/>
                  </a:cubicBezTo>
                  <a:cubicBezTo>
                    <a:pt x="48022" y="577169"/>
                    <a:pt x="30559" y="577169"/>
                    <a:pt x="26194" y="595312"/>
                  </a:cubicBezTo>
                  <a:cubicBezTo>
                    <a:pt x="26194" y="572633"/>
                    <a:pt x="4365" y="549955"/>
                    <a:pt x="0" y="549955"/>
                  </a:cubicBezTo>
                  <a:cubicBezTo>
                    <a:pt x="0" y="545419"/>
                    <a:pt x="0" y="545419"/>
                    <a:pt x="0" y="545419"/>
                  </a:cubicBezTo>
                  <a:cubicBezTo>
                    <a:pt x="4365" y="549955"/>
                    <a:pt x="26194" y="549955"/>
                    <a:pt x="26194" y="531812"/>
                  </a:cubicBezTo>
                  <a:close/>
                  <a:moveTo>
                    <a:pt x="790327" y="531415"/>
                  </a:moveTo>
                  <a:cubicBezTo>
                    <a:pt x="790873" y="531971"/>
                    <a:pt x="791965" y="533082"/>
                    <a:pt x="794147" y="533082"/>
                  </a:cubicBezTo>
                  <a:cubicBezTo>
                    <a:pt x="794147" y="550862"/>
                    <a:pt x="815976" y="573087"/>
                    <a:pt x="815976" y="577532"/>
                  </a:cubicBezTo>
                  <a:cubicBezTo>
                    <a:pt x="815976" y="577532"/>
                    <a:pt x="794147" y="573087"/>
                    <a:pt x="794147" y="590867"/>
                  </a:cubicBezTo>
                  <a:cubicBezTo>
                    <a:pt x="789782" y="595312"/>
                    <a:pt x="789782" y="595312"/>
                    <a:pt x="789782" y="590867"/>
                  </a:cubicBezTo>
                  <a:cubicBezTo>
                    <a:pt x="789782" y="573087"/>
                    <a:pt x="767953" y="550862"/>
                    <a:pt x="763588" y="546417"/>
                  </a:cubicBezTo>
                  <a:cubicBezTo>
                    <a:pt x="767953" y="546417"/>
                    <a:pt x="789782" y="550862"/>
                    <a:pt x="789782" y="533082"/>
                  </a:cubicBezTo>
                  <a:cubicBezTo>
                    <a:pt x="789782" y="530859"/>
                    <a:pt x="789782" y="530859"/>
                    <a:pt x="790327" y="531415"/>
                  </a:cubicBezTo>
                  <a:close/>
                  <a:moveTo>
                    <a:pt x="945357" y="528637"/>
                  </a:moveTo>
                  <a:cubicBezTo>
                    <a:pt x="945357" y="528637"/>
                    <a:pt x="945357" y="528637"/>
                    <a:pt x="945357" y="533059"/>
                  </a:cubicBezTo>
                  <a:cubicBezTo>
                    <a:pt x="949722" y="550749"/>
                    <a:pt x="967185" y="572860"/>
                    <a:pt x="971551" y="577283"/>
                  </a:cubicBezTo>
                  <a:cubicBezTo>
                    <a:pt x="967185" y="577283"/>
                    <a:pt x="949722" y="572860"/>
                    <a:pt x="945357" y="590550"/>
                  </a:cubicBezTo>
                  <a:cubicBezTo>
                    <a:pt x="940991" y="572860"/>
                    <a:pt x="923528" y="550749"/>
                    <a:pt x="919163" y="546326"/>
                  </a:cubicBezTo>
                  <a:cubicBezTo>
                    <a:pt x="923528" y="546326"/>
                    <a:pt x="940991" y="550749"/>
                    <a:pt x="945357" y="528637"/>
                  </a:cubicBezTo>
                  <a:close/>
                  <a:moveTo>
                    <a:pt x="869950" y="488632"/>
                  </a:moveTo>
                  <a:cubicBezTo>
                    <a:pt x="869950" y="506412"/>
                    <a:pt x="892440" y="528637"/>
                    <a:pt x="896938" y="533082"/>
                  </a:cubicBezTo>
                  <a:cubicBezTo>
                    <a:pt x="892440" y="533082"/>
                    <a:pt x="869950" y="528637"/>
                    <a:pt x="869950" y="546417"/>
                  </a:cubicBezTo>
                  <a:cubicBezTo>
                    <a:pt x="865452" y="528637"/>
                    <a:pt x="842963" y="506412"/>
                    <a:pt x="842963" y="501967"/>
                  </a:cubicBezTo>
                  <a:cubicBezTo>
                    <a:pt x="842963" y="501967"/>
                    <a:pt x="865452" y="506412"/>
                    <a:pt x="869950" y="488632"/>
                  </a:cubicBezTo>
                  <a:close/>
                  <a:moveTo>
                    <a:pt x="563564" y="487363"/>
                  </a:moveTo>
                  <a:cubicBezTo>
                    <a:pt x="563564" y="510041"/>
                    <a:pt x="586053" y="528184"/>
                    <a:pt x="590551" y="532720"/>
                  </a:cubicBezTo>
                  <a:cubicBezTo>
                    <a:pt x="586053" y="532720"/>
                    <a:pt x="563564" y="532720"/>
                    <a:pt x="563564" y="550863"/>
                  </a:cubicBezTo>
                  <a:cubicBezTo>
                    <a:pt x="559066" y="528184"/>
                    <a:pt x="541074" y="505506"/>
                    <a:pt x="536576" y="500970"/>
                  </a:cubicBezTo>
                  <a:cubicBezTo>
                    <a:pt x="541074" y="500970"/>
                    <a:pt x="559066" y="505506"/>
                    <a:pt x="563564" y="487363"/>
                  </a:cubicBezTo>
                  <a:close/>
                  <a:moveTo>
                    <a:pt x="407989" y="487363"/>
                  </a:moveTo>
                  <a:cubicBezTo>
                    <a:pt x="412487" y="510041"/>
                    <a:pt x="434976" y="528184"/>
                    <a:pt x="434976" y="532720"/>
                  </a:cubicBezTo>
                  <a:cubicBezTo>
                    <a:pt x="434976" y="532720"/>
                    <a:pt x="412487" y="532720"/>
                    <a:pt x="407989" y="550863"/>
                  </a:cubicBezTo>
                  <a:cubicBezTo>
                    <a:pt x="407989" y="528184"/>
                    <a:pt x="385499" y="505506"/>
                    <a:pt x="381001" y="500970"/>
                  </a:cubicBezTo>
                  <a:cubicBezTo>
                    <a:pt x="385499" y="500970"/>
                    <a:pt x="407989" y="505506"/>
                    <a:pt x="407989" y="487363"/>
                  </a:cubicBezTo>
                  <a:close/>
                  <a:moveTo>
                    <a:pt x="714375" y="487362"/>
                  </a:moveTo>
                  <a:cubicBezTo>
                    <a:pt x="718873" y="505505"/>
                    <a:pt x="736865" y="528183"/>
                    <a:pt x="741363" y="532719"/>
                  </a:cubicBezTo>
                  <a:cubicBezTo>
                    <a:pt x="736865" y="532719"/>
                    <a:pt x="718873" y="532719"/>
                    <a:pt x="714375" y="550862"/>
                  </a:cubicBezTo>
                  <a:cubicBezTo>
                    <a:pt x="714375" y="550862"/>
                    <a:pt x="714375" y="550862"/>
                    <a:pt x="714375" y="546326"/>
                  </a:cubicBezTo>
                  <a:cubicBezTo>
                    <a:pt x="714375" y="528183"/>
                    <a:pt x="691886" y="505505"/>
                    <a:pt x="687388" y="500969"/>
                  </a:cubicBezTo>
                  <a:cubicBezTo>
                    <a:pt x="691886" y="500969"/>
                    <a:pt x="714375" y="505505"/>
                    <a:pt x="714375" y="487362"/>
                  </a:cubicBezTo>
                  <a:close/>
                  <a:moveTo>
                    <a:pt x="257175" y="487362"/>
                  </a:moveTo>
                  <a:cubicBezTo>
                    <a:pt x="261673" y="510040"/>
                    <a:pt x="279665" y="528183"/>
                    <a:pt x="284163" y="532719"/>
                  </a:cubicBezTo>
                  <a:cubicBezTo>
                    <a:pt x="279665" y="532719"/>
                    <a:pt x="261673" y="532719"/>
                    <a:pt x="257175" y="550862"/>
                  </a:cubicBezTo>
                  <a:cubicBezTo>
                    <a:pt x="252677" y="528183"/>
                    <a:pt x="234686" y="505505"/>
                    <a:pt x="230188" y="500969"/>
                  </a:cubicBezTo>
                  <a:cubicBezTo>
                    <a:pt x="234686" y="500969"/>
                    <a:pt x="252677" y="505505"/>
                    <a:pt x="257175" y="487362"/>
                  </a:cubicBezTo>
                  <a:close/>
                  <a:moveTo>
                    <a:pt x="101600" y="487362"/>
                  </a:moveTo>
                  <a:cubicBezTo>
                    <a:pt x="101600" y="487362"/>
                    <a:pt x="101600" y="487362"/>
                    <a:pt x="106098" y="487362"/>
                  </a:cubicBezTo>
                  <a:cubicBezTo>
                    <a:pt x="106098" y="510040"/>
                    <a:pt x="128588" y="532719"/>
                    <a:pt x="128588" y="532719"/>
                  </a:cubicBezTo>
                  <a:cubicBezTo>
                    <a:pt x="128588" y="532719"/>
                    <a:pt x="106098" y="532719"/>
                    <a:pt x="106098" y="550862"/>
                  </a:cubicBezTo>
                  <a:cubicBezTo>
                    <a:pt x="101600" y="550862"/>
                    <a:pt x="101600" y="550862"/>
                    <a:pt x="101600" y="550862"/>
                  </a:cubicBezTo>
                  <a:cubicBezTo>
                    <a:pt x="101600" y="528183"/>
                    <a:pt x="79111" y="505505"/>
                    <a:pt x="74613" y="500969"/>
                  </a:cubicBezTo>
                  <a:cubicBezTo>
                    <a:pt x="79111" y="505505"/>
                    <a:pt x="101600" y="505505"/>
                    <a:pt x="101600" y="487362"/>
                  </a:cubicBezTo>
                  <a:close/>
                  <a:moveTo>
                    <a:pt x="332582" y="442913"/>
                  </a:moveTo>
                  <a:cubicBezTo>
                    <a:pt x="336947" y="465591"/>
                    <a:pt x="354410" y="483734"/>
                    <a:pt x="358776" y="488270"/>
                  </a:cubicBezTo>
                  <a:cubicBezTo>
                    <a:pt x="354410" y="488270"/>
                    <a:pt x="336947" y="488270"/>
                    <a:pt x="332582" y="506413"/>
                  </a:cubicBezTo>
                  <a:cubicBezTo>
                    <a:pt x="328216" y="483734"/>
                    <a:pt x="310753" y="461056"/>
                    <a:pt x="306388" y="456520"/>
                  </a:cubicBezTo>
                  <a:cubicBezTo>
                    <a:pt x="310753" y="456520"/>
                    <a:pt x="328216" y="461056"/>
                    <a:pt x="332582" y="442913"/>
                  </a:cubicBezTo>
                  <a:close/>
                  <a:moveTo>
                    <a:pt x="789782" y="442912"/>
                  </a:moveTo>
                  <a:cubicBezTo>
                    <a:pt x="789782" y="442912"/>
                    <a:pt x="789782" y="442912"/>
                    <a:pt x="794147" y="442912"/>
                  </a:cubicBezTo>
                  <a:cubicBezTo>
                    <a:pt x="794147" y="461055"/>
                    <a:pt x="815976" y="483733"/>
                    <a:pt x="815976" y="488269"/>
                  </a:cubicBezTo>
                  <a:cubicBezTo>
                    <a:pt x="815976" y="488269"/>
                    <a:pt x="794147" y="483733"/>
                    <a:pt x="794147" y="506412"/>
                  </a:cubicBezTo>
                  <a:cubicBezTo>
                    <a:pt x="789782" y="506412"/>
                    <a:pt x="789782" y="506412"/>
                    <a:pt x="789782" y="501876"/>
                  </a:cubicBezTo>
                  <a:cubicBezTo>
                    <a:pt x="789782" y="483733"/>
                    <a:pt x="767953" y="461055"/>
                    <a:pt x="763588" y="456519"/>
                  </a:cubicBezTo>
                  <a:cubicBezTo>
                    <a:pt x="767953" y="456519"/>
                    <a:pt x="789782" y="461055"/>
                    <a:pt x="789782" y="442912"/>
                  </a:cubicBezTo>
                  <a:close/>
                  <a:moveTo>
                    <a:pt x="638969" y="442912"/>
                  </a:moveTo>
                  <a:cubicBezTo>
                    <a:pt x="643334" y="465590"/>
                    <a:pt x="660797" y="483733"/>
                    <a:pt x="665163" y="488269"/>
                  </a:cubicBezTo>
                  <a:cubicBezTo>
                    <a:pt x="660797" y="488269"/>
                    <a:pt x="643334" y="488269"/>
                    <a:pt x="638969" y="506412"/>
                  </a:cubicBezTo>
                  <a:cubicBezTo>
                    <a:pt x="634603" y="483733"/>
                    <a:pt x="617140" y="461055"/>
                    <a:pt x="612775" y="456519"/>
                  </a:cubicBezTo>
                  <a:cubicBezTo>
                    <a:pt x="617140" y="456519"/>
                    <a:pt x="634603" y="461055"/>
                    <a:pt x="638969" y="442912"/>
                  </a:cubicBezTo>
                  <a:close/>
                  <a:moveTo>
                    <a:pt x="488157" y="442912"/>
                  </a:moveTo>
                  <a:cubicBezTo>
                    <a:pt x="488157" y="465590"/>
                    <a:pt x="509986" y="483733"/>
                    <a:pt x="514351" y="488269"/>
                  </a:cubicBezTo>
                  <a:cubicBezTo>
                    <a:pt x="509986" y="488269"/>
                    <a:pt x="488157" y="488269"/>
                    <a:pt x="488157" y="506412"/>
                  </a:cubicBezTo>
                  <a:cubicBezTo>
                    <a:pt x="483792" y="483733"/>
                    <a:pt x="461963" y="461055"/>
                    <a:pt x="461963" y="456519"/>
                  </a:cubicBezTo>
                  <a:cubicBezTo>
                    <a:pt x="461963" y="456519"/>
                    <a:pt x="483792" y="461055"/>
                    <a:pt x="488157" y="442912"/>
                  </a:cubicBezTo>
                  <a:close/>
                  <a:moveTo>
                    <a:pt x="181769" y="442912"/>
                  </a:moveTo>
                  <a:cubicBezTo>
                    <a:pt x="181769" y="465590"/>
                    <a:pt x="203597" y="483733"/>
                    <a:pt x="207963" y="488269"/>
                  </a:cubicBezTo>
                  <a:cubicBezTo>
                    <a:pt x="203597" y="488269"/>
                    <a:pt x="181769" y="488269"/>
                    <a:pt x="181769" y="506412"/>
                  </a:cubicBezTo>
                  <a:cubicBezTo>
                    <a:pt x="177403" y="483733"/>
                    <a:pt x="155575" y="461055"/>
                    <a:pt x="155575" y="456519"/>
                  </a:cubicBezTo>
                  <a:cubicBezTo>
                    <a:pt x="155575" y="456519"/>
                    <a:pt x="177403" y="461055"/>
                    <a:pt x="181769" y="442912"/>
                  </a:cubicBezTo>
                  <a:close/>
                  <a:moveTo>
                    <a:pt x="26194" y="442912"/>
                  </a:moveTo>
                  <a:cubicBezTo>
                    <a:pt x="30559" y="465590"/>
                    <a:pt x="48022" y="488269"/>
                    <a:pt x="52388" y="488269"/>
                  </a:cubicBezTo>
                  <a:cubicBezTo>
                    <a:pt x="48022" y="488269"/>
                    <a:pt x="30559" y="488269"/>
                    <a:pt x="26194" y="506412"/>
                  </a:cubicBezTo>
                  <a:cubicBezTo>
                    <a:pt x="26194" y="483733"/>
                    <a:pt x="4365" y="461055"/>
                    <a:pt x="0" y="461055"/>
                  </a:cubicBezTo>
                  <a:cubicBezTo>
                    <a:pt x="0" y="461055"/>
                    <a:pt x="0" y="456519"/>
                    <a:pt x="0" y="456519"/>
                  </a:cubicBezTo>
                  <a:cubicBezTo>
                    <a:pt x="4365" y="461055"/>
                    <a:pt x="26194" y="461055"/>
                    <a:pt x="26194" y="442912"/>
                  </a:cubicBezTo>
                  <a:close/>
                  <a:moveTo>
                    <a:pt x="714375" y="398462"/>
                  </a:moveTo>
                  <a:cubicBezTo>
                    <a:pt x="718873" y="416605"/>
                    <a:pt x="736865" y="439283"/>
                    <a:pt x="741363" y="443819"/>
                  </a:cubicBezTo>
                  <a:cubicBezTo>
                    <a:pt x="736865" y="443819"/>
                    <a:pt x="718873" y="443819"/>
                    <a:pt x="714375" y="461962"/>
                  </a:cubicBezTo>
                  <a:cubicBezTo>
                    <a:pt x="714375" y="439283"/>
                    <a:pt x="691886" y="416605"/>
                    <a:pt x="687388" y="412069"/>
                  </a:cubicBezTo>
                  <a:cubicBezTo>
                    <a:pt x="691886" y="412069"/>
                    <a:pt x="714375" y="416605"/>
                    <a:pt x="714375" y="398462"/>
                  </a:cubicBezTo>
                  <a:close/>
                  <a:moveTo>
                    <a:pt x="563563" y="398462"/>
                  </a:moveTo>
                  <a:cubicBezTo>
                    <a:pt x="563563" y="421140"/>
                    <a:pt x="586052" y="439283"/>
                    <a:pt x="590550" y="443819"/>
                  </a:cubicBezTo>
                  <a:cubicBezTo>
                    <a:pt x="586052" y="443819"/>
                    <a:pt x="563563" y="443819"/>
                    <a:pt x="563563" y="461962"/>
                  </a:cubicBezTo>
                  <a:cubicBezTo>
                    <a:pt x="559065" y="439283"/>
                    <a:pt x="541073" y="416605"/>
                    <a:pt x="536575" y="412069"/>
                  </a:cubicBezTo>
                  <a:cubicBezTo>
                    <a:pt x="541073" y="412069"/>
                    <a:pt x="559065" y="416605"/>
                    <a:pt x="563563" y="398462"/>
                  </a:cubicBezTo>
                  <a:close/>
                  <a:moveTo>
                    <a:pt x="407988" y="398462"/>
                  </a:moveTo>
                  <a:cubicBezTo>
                    <a:pt x="412486" y="421140"/>
                    <a:pt x="434975" y="439283"/>
                    <a:pt x="434975" y="443819"/>
                  </a:cubicBezTo>
                  <a:cubicBezTo>
                    <a:pt x="434975" y="443819"/>
                    <a:pt x="412486" y="443819"/>
                    <a:pt x="407988" y="461962"/>
                  </a:cubicBezTo>
                  <a:cubicBezTo>
                    <a:pt x="407988" y="439283"/>
                    <a:pt x="385498" y="416605"/>
                    <a:pt x="381000" y="412069"/>
                  </a:cubicBezTo>
                  <a:cubicBezTo>
                    <a:pt x="385498" y="412069"/>
                    <a:pt x="407988" y="416605"/>
                    <a:pt x="407988" y="398462"/>
                  </a:cubicBezTo>
                  <a:close/>
                  <a:moveTo>
                    <a:pt x="257175" y="398462"/>
                  </a:moveTo>
                  <a:cubicBezTo>
                    <a:pt x="261673" y="421140"/>
                    <a:pt x="279665" y="439283"/>
                    <a:pt x="284163" y="443819"/>
                  </a:cubicBezTo>
                  <a:cubicBezTo>
                    <a:pt x="279665" y="443819"/>
                    <a:pt x="261673" y="443819"/>
                    <a:pt x="257175" y="461962"/>
                  </a:cubicBezTo>
                  <a:cubicBezTo>
                    <a:pt x="252677" y="439283"/>
                    <a:pt x="234686" y="416605"/>
                    <a:pt x="230188" y="412069"/>
                  </a:cubicBezTo>
                  <a:cubicBezTo>
                    <a:pt x="234686" y="412069"/>
                    <a:pt x="252677" y="416605"/>
                    <a:pt x="257175" y="398462"/>
                  </a:cubicBezTo>
                  <a:close/>
                  <a:moveTo>
                    <a:pt x="101600" y="398462"/>
                  </a:moveTo>
                  <a:cubicBezTo>
                    <a:pt x="101600" y="398462"/>
                    <a:pt x="101600" y="398462"/>
                    <a:pt x="106098" y="398462"/>
                  </a:cubicBezTo>
                  <a:cubicBezTo>
                    <a:pt x="106098" y="421140"/>
                    <a:pt x="128588" y="443819"/>
                    <a:pt x="128588" y="443819"/>
                  </a:cubicBezTo>
                  <a:cubicBezTo>
                    <a:pt x="128588" y="443819"/>
                    <a:pt x="106098" y="443819"/>
                    <a:pt x="106098" y="461962"/>
                  </a:cubicBezTo>
                  <a:cubicBezTo>
                    <a:pt x="101600" y="461962"/>
                    <a:pt x="101600" y="461962"/>
                    <a:pt x="101600" y="461962"/>
                  </a:cubicBezTo>
                  <a:cubicBezTo>
                    <a:pt x="101600" y="439283"/>
                    <a:pt x="79111" y="416605"/>
                    <a:pt x="74613" y="416605"/>
                  </a:cubicBezTo>
                  <a:cubicBezTo>
                    <a:pt x="74613" y="412069"/>
                    <a:pt x="74613" y="412069"/>
                    <a:pt x="74613" y="412069"/>
                  </a:cubicBezTo>
                  <a:cubicBezTo>
                    <a:pt x="79111" y="416605"/>
                    <a:pt x="101600" y="416605"/>
                    <a:pt x="101600" y="398462"/>
                  </a:cubicBezTo>
                  <a:close/>
                  <a:moveTo>
                    <a:pt x="638969" y="354012"/>
                  </a:moveTo>
                  <a:cubicBezTo>
                    <a:pt x="643334" y="376690"/>
                    <a:pt x="660797" y="394833"/>
                    <a:pt x="665163" y="399369"/>
                  </a:cubicBezTo>
                  <a:cubicBezTo>
                    <a:pt x="660797" y="399369"/>
                    <a:pt x="643334" y="399369"/>
                    <a:pt x="638969" y="417512"/>
                  </a:cubicBezTo>
                  <a:cubicBezTo>
                    <a:pt x="634603" y="394833"/>
                    <a:pt x="617140" y="372155"/>
                    <a:pt x="612775" y="367619"/>
                  </a:cubicBezTo>
                  <a:cubicBezTo>
                    <a:pt x="617140" y="367619"/>
                    <a:pt x="634603" y="372155"/>
                    <a:pt x="638969" y="354012"/>
                  </a:cubicBezTo>
                  <a:close/>
                  <a:moveTo>
                    <a:pt x="488157" y="354012"/>
                  </a:moveTo>
                  <a:cubicBezTo>
                    <a:pt x="488157" y="376690"/>
                    <a:pt x="509986" y="394833"/>
                    <a:pt x="514351" y="399369"/>
                  </a:cubicBezTo>
                  <a:cubicBezTo>
                    <a:pt x="509986" y="399369"/>
                    <a:pt x="488157" y="399369"/>
                    <a:pt x="488157" y="417512"/>
                  </a:cubicBezTo>
                  <a:cubicBezTo>
                    <a:pt x="483792" y="394833"/>
                    <a:pt x="461963" y="372155"/>
                    <a:pt x="461963" y="367619"/>
                  </a:cubicBezTo>
                  <a:cubicBezTo>
                    <a:pt x="461963" y="367619"/>
                    <a:pt x="483792" y="372155"/>
                    <a:pt x="488157" y="354012"/>
                  </a:cubicBezTo>
                  <a:close/>
                  <a:moveTo>
                    <a:pt x="332582" y="354012"/>
                  </a:moveTo>
                  <a:cubicBezTo>
                    <a:pt x="336947" y="376690"/>
                    <a:pt x="354410" y="394833"/>
                    <a:pt x="358776" y="399369"/>
                  </a:cubicBezTo>
                  <a:cubicBezTo>
                    <a:pt x="354410" y="399369"/>
                    <a:pt x="336947" y="399369"/>
                    <a:pt x="332582" y="417512"/>
                  </a:cubicBezTo>
                  <a:cubicBezTo>
                    <a:pt x="328216" y="394833"/>
                    <a:pt x="310753" y="372155"/>
                    <a:pt x="306388" y="367619"/>
                  </a:cubicBezTo>
                  <a:cubicBezTo>
                    <a:pt x="310753" y="367619"/>
                    <a:pt x="328216" y="372155"/>
                    <a:pt x="332582" y="354012"/>
                  </a:cubicBezTo>
                  <a:close/>
                  <a:moveTo>
                    <a:pt x="181769" y="354012"/>
                  </a:moveTo>
                  <a:cubicBezTo>
                    <a:pt x="181769" y="376690"/>
                    <a:pt x="203597" y="399369"/>
                    <a:pt x="207963" y="399369"/>
                  </a:cubicBezTo>
                  <a:cubicBezTo>
                    <a:pt x="203597" y="399369"/>
                    <a:pt x="181769" y="399369"/>
                    <a:pt x="181769" y="417512"/>
                  </a:cubicBezTo>
                  <a:cubicBezTo>
                    <a:pt x="177403" y="394833"/>
                    <a:pt x="155575" y="372155"/>
                    <a:pt x="155575" y="367619"/>
                  </a:cubicBezTo>
                  <a:cubicBezTo>
                    <a:pt x="155575" y="372155"/>
                    <a:pt x="177403" y="372155"/>
                    <a:pt x="181769" y="354012"/>
                  </a:cubicBezTo>
                  <a:close/>
                  <a:moveTo>
                    <a:pt x="26194" y="354012"/>
                  </a:moveTo>
                  <a:cubicBezTo>
                    <a:pt x="30559" y="376690"/>
                    <a:pt x="48022" y="399369"/>
                    <a:pt x="52388" y="399369"/>
                  </a:cubicBezTo>
                  <a:cubicBezTo>
                    <a:pt x="52388" y="399369"/>
                    <a:pt x="52388" y="403905"/>
                    <a:pt x="52388" y="403905"/>
                  </a:cubicBezTo>
                  <a:cubicBezTo>
                    <a:pt x="48022" y="399369"/>
                    <a:pt x="30559" y="399369"/>
                    <a:pt x="26194" y="417512"/>
                  </a:cubicBezTo>
                  <a:cubicBezTo>
                    <a:pt x="26194" y="394833"/>
                    <a:pt x="4365" y="372155"/>
                    <a:pt x="0" y="372155"/>
                  </a:cubicBezTo>
                  <a:cubicBezTo>
                    <a:pt x="0" y="372155"/>
                    <a:pt x="0" y="367619"/>
                    <a:pt x="0" y="367619"/>
                  </a:cubicBezTo>
                  <a:cubicBezTo>
                    <a:pt x="4365" y="372155"/>
                    <a:pt x="26194" y="372155"/>
                    <a:pt x="26194" y="354012"/>
                  </a:cubicBezTo>
                  <a:close/>
                  <a:moveTo>
                    <a:pt x="563563" y="309562"/>
                  </a:moveTo>
                  <a:cubicBezTo>
                    <a:pt x="563563" y="332240"/>
                    <a:pt x="586052" y="350383"/>
                    <a:pt x="590550" y="354919"/>
                  </a:cubicBezTo>
                  <a:cubicBezTo>
                    <a:pt x="586052" y="354919"/>
                    <a:pt x="563563" y="354919"/>
                    <a:pt x="563563" y="373062"/>
                  </a:cubicBezTo>
                  <a:cubicBezTo>
                    <a:pt x="559065" y="350383"/>
                    <a:pt x="541073" y="327705"/>
                    <a:pt x="536575" y="323169"/>
                  </a:cubicBezTo>
                  <a:cubicBezTo>
                    <a:pt x="541073" y="323169"/>
                    <a:pt x="559065" y="327705"/>
                    <a:pt x="563563" y="309562"/>
                  </a:cubicBezTo>
                  <a:close/>
                  <a:moveTo>
                    <a:pt x="407988" y="309562"/>
                  </a:moveTo>
                  <a:cubicBezTo>
                    <a:pt x="412486" y="332240"/>
                    <a:pt x="434975" y="350383"/>
                    <a:pt x="434975" y="354919"/>
                  </a:cubicBezTo>
                  <a:cubicBezTo>
                    <a:pt x="434975" y="354919"/>
                    <a:pt x="412486" y="354919"/>
                    <a:pt x="407988" y="373062"/>
                  </a:cubicBezTo>
                  <a:cubicBezTo>
                    <a:pt x="407988" y="350383"/>
                    <a:pt x="385498" y="327705"/>
                    <a:pt x="381000" y="323169"/>
                  </a:cubicBezTo>
                  <a:cubicBezTo>
                    <a:pt x="385498" y="323169"/>
                    <a:pt x="407988" y="327705"/>
                    <a:pt x="407988" y="309562"/>
                  </a:cubicBezTo>
                  <a:close/>
                  <a:moveTo>
                    <a:pt x="257175" y="309562"/>
                  </a:moveTo>
                  <a:cubicBezTo>
                    <a:pt x="261673" y="332240"/>
                    <a:pt x="279665" y="350383"/>
                    <a:pt x="284163" y="354919"/>
                  </a:cubicBezTo>
                  <a:cubicBezTo>
                    <a:pt x="279665" y="354919"/>
                    <a:pt x="261673" y="354919"/>
                    <a:pt x="257175" y="373062"/>
                  </a:cubicBezTo>
                  <a:cubicBezTo>
                    <a:pt x="252677" y="350383"/>
                    <a:pt x="234686" y="327705"/>
                    <a:pt x="230188" y="323169"/>
                  </a:cubicBezTo>
                  <a:cubicBezTo>
                    <a:pt x="234686" y="323169"/>
                    <a:pt x="252677" y="327705"/>
                    <a:pt x="257175" y="309562"/>
                  </a:cubicBezTo>
                  <a:close/>
                  <a:moveTo>
                    <a:pt x="101600" y="309562"/>
                  </a:moveTo>
                  <a:cubicBezTo>
                    <a:pt x="101600" y="309562"/>
                    <a:pt x="101600" y="309562"/>
                    <a:pt x="106098" y="309562"/>
                  </a:cubicBezTo>
                  <a:cubicBezTo>
                    <a:pt x="106098" y="332240"/>
                    <a:pt x="128588" y="354919"/>
                    <a:pt x="128588" y="354919"/>
                  </a:cubicBezTo>
                  <a:cubicBezTo>
                    <a:pt x="128588" y="354919"/>
                    <a:pt x="106098" y="354919"/>
                    <a:pt x="106098" y="373062"/>
                  </a:cubicBezTo>
                  <a:cubicBezTo>
                    <a:pt x="101600" y="373062"/>
                    <a:pt x="101600" y="373062"/>
                    <a:pt x="101600" y="373062"/>
                  </a:cubicBezTo>
                  <a:cubicBezTo>
                    <a:pt x="101600" y="350383"/>
                    <a:pt x="79111" y="327705"/>
                    <a:pt x="74613" y="327705"/>
                  </a:cubicBezTo>
                  <a:cubicBezTo>
                    <a:pt x="74613" y="327705"/>
                    <a:pt x="74613" y="323169"/>
                    <a:pt x="74613" y="323169"/>
                  </a:cubicBezTo>
                  <a:cubicBezTo>
                    <a:pt x="79111" y="327705"/>
                    <a:pt x="101600" y="327705"/>
                    <a:pt x="101600" y="309562"/>
                  </a:cubicBezTo>
                  <a:close/>
                  <a:moveTo>
                    <a:pt x="488157" y="265112"/>
                  </a:moveTo>
                  <a:cubicBezTo>
                    <a:pt x="488157" y="287790"/>
                    <a:pt x="509986" y="305933"/>
                    <a:pt x="514351" y="310469"/>
                  </a:cubicBezTo>
                  <a:cubicBezTo>
                    <a:pt x="509986" y="310469"/>
                    <a:pt x="488157" y="310469"/>
                    <a:pt x="488157" y="328612"/>
                  </a:cubicBezTo>
                  <a:cubicBezTo>
                    <a:pt x="483792" y="305933"/>
                    <a:pt x="461963" y="283255"/>
                    <a:pt x="461963" y="278719"/>
                  </a:cubicBezTo>
                  <a:cubicBezTo>
                    <a:pt x="461963" y="278719"/>
                    <a:pt x="483792" y="283255"/>
                    <a:pt x="488157" y="265112"/>
                  </a:cubicBezTo>
                  <a:close/>
                  <a:moveTo>
                    <a:pt x="332582" y="265112"/>
                  </a:moveTo>
                  <a:cubicBezTo>
                    <a:pt x="336947" y="287790"/>
                    <a:pt x="354410" y="305933"/>
                    <a:pt x="358776" y="310469"/>
                  </a:cubicBezTo>
                  <a:cubicBezTo>
                    <a:pt x="354410" y="310469"/>
                    <a:pt x="336947" y="310469"/>
                    <a:pt x="332582" y="328612"/>
                  </a:cubicBezTo>
                  <a:cubicBezTo>
                    <a:pt x="328216" y="305933"/>
                    <a:pt x="310753" y="283255"/>
                    <a:pt x="306388" y="278719"/>
                  </a:cubicBezTo>
                  <a:cubicBezTo>
                    <a:pt x="310753" y="278719"/>
                    <a:pt x="328216" y="283255"/>
                    <a:pt x="332582" y="265112"/>
                  </a:cubicBezTo>
                  <a:close/>
                  <a:moveTo>
                    <a:pt x="181769" y="265112"/>
                  </a:moveTo>
                  <a:cubicBezTo>
                    <a:pt x="181769" y="287790"/>
                    <a:pt x="203597" y="310469"/>
                    <a:pt x="207963" y="310469"/>
                  </a:cubicBezTo>
                  <a:cubicBezTo>
                    <a:pt x="203597" y="310469"/>
                    <a:pt x="181769" y="310469"/>
                    <a:pt x="181769" y="328612"/>
                  </a:cubicBezTo>
                  <a:cubicBezTo>
                    <a:pt x="177403" y="305933"/>
                    <a:pt x="155575" y="283255"/>
                    <a:pt x="155575" y="283255"/>
                  </a:cubicBezTo>
                  <a:cubicBezTo>
                    <a:pt x="155575" y="278719"/>
                    <a:pt x="155575" y="278719"/>
                    <a:pt x="155575" y="278719"/>
                  </a:cubicBezTo>
                  <a:cubicBezTo>
                    <a:pt x="155575" y="283255"/>
                    <a:pt x="177403" y="283255"/>
                    <a:pt x="181769" y="265112"/>
                  </a:cubicBezTo>
                  <a:close/>
                  <a:moveTo>
                    <a:pt x="26194" y="265112"/>
                  </a:moveTo>
                  <a:cubicBezTo>
                    <a:pt x="30559" y="287790"/>
                    <a:pt x="48022" y="310469"/>
                    <a:pt x="52388" y="310469"/>
                  </a:cubicBezTo>
                  <a:cubicBezTo>
                    <a:pt x="52388" y="310469"/>
                    <a:pt x="52388" y="315005"/>
                    <a:pt x="52388" y="315005"/>
                  </a:cubicBezTo>
                  <a:cubicBezTo>
                    <a:pt x="48022" y="310469"/>
                    <a:pt x="30559" y="310469"/>
                    <a:pt x="26194" y="328612"/>
                  </a:cubicBezTo>
                  <a:cubicBezTo>
                    <a:pt x="26194" y="305933"/>
                    <a:pt x="4365" y="283255"/>
                    <a:pt x="0" y="283255"/>
                  </a:cubicBezTo>
                  <a:cubicBezTo>
                    <a:pt x="4365" y="283255"/>
                    <a:pt x="26194" y="283255"/>
                    <a:pt x="26194" y="265112"/>
                  </a:cubicBezTo>
                  <a:close/>
                  <a:moveTo>
                    <a:pt x="407988" y="220662"/>
                  </a:moveTo>
                  <a:cubicBezTo>
                    <a:pt x="412486" y="243340"/>
                    <a:pt x="434975" y="261483"/>
                    <a:pt x="434975" y="266019"/>
                  </a:cubicBezTo>
                  <a:cubicBezTo>
                    <a:pt x="434975" y="266019"/>
                    <a:pt x="412486" y="266019"/>
                    <a:pt x="407988" y="284162"/>
                  </a:cubicBezTo>
                  <a:cubicBezTo>
                    <a:pt x="407988" y="261483"/>
                    <a:pt x="385498" y="238805"/>
                    <a:pt x="381000" y="234269"/>
                  </a:cubicBezTo>
                  <a:cubicBezTo>
                    <a:pt x="385498" y="234269"/>
                    <a:pt x="407988" y="238805"/>
                    <a:pt x="407988" y="220662"/>
                  </a:cubicBezTo>
                  <a:close/>
                  <a:moveTo>
                    <a:pt x="257175" y="220662"/>
                  </a:moveTo>
                  <a:cubicBezTo>
                    <a:pt x="261673" y="243340"/>
                    <a:pt x="279665" y="266019"/>
                    <a:pt x="284163" y="266019"/>
                  </a:cubicBezTo>
                  <a:cubicBezTo>
                    <a:pt x="279665" y="266019"/>
                    <a:pt x="261673" y="266019"/>
                    <a:pt x="257175" y="284162"/>
                  </a:cubicBezTo>
                  <a:cubicBezTo>
                    <a:pt x="252677" y="261483"/>
                    <a:pt x="234686" y="238805"/>
                    <a:pt x="230188" y="234269"/>
                  </a:cubicBezTo>
                  <a:cubicBezTo>
                    <a:pt x="234686" y="238805"/>
                    <a:pt x="252677" y="238805"/>
                    <a:pt x="257175" y="220662"/>
                  </a:cubicBezTo>
                  <a:close/>
                  <a:moveTo>
                    <a:pt x="101600" y="220662"/>
                  </a:moveTo>
                  <a:cubicBezTo>
                    <a:pt x="101600" y="220662"/>
                    <a:pt x="101600" y="220662"/>
                    <a:pt x="106098" y="220662"/>
                  </a:cubicBezTo>
                  <a:cubicBezTo>
                    <a:pt x="106098" y="243340"/>
                    <a:pt x="128588" y="266019"/>
                    <a:pt x="128588" y="266019"/>
                  </a:cubicBezTo>
                  <a:cubicBezTo>
                    <a:pt x="128588" y="266019"/>
                    <a:pt x="128588" y="270555"/>
                    <a:pt x="128588" y="270555"/>
                  </a:cubicBezTo>
                  <a:cubicBezTo>
                    <a:pt x="128588" y="266019"/>
                    <a:pt x="106098" y="266019"/>
                    <a:pt x="106098" y="284162"/>
                  </a:cubicBezTo>
                  <a:cubicBezTo>
                    <a:pt x="101600" y="284162"/>
                    <a:pt x="101600" y="284162"/>
                    <a:pt x="101600" y="284162"/>
                  </a:cubicBezTo>
                  <a:cubicBezTo>
                    <a:pt x="101600" y="261483"/>
                    <a:pt x="79111" y="238805"/>
                    <a:pt x="74613" y="238805"/>
                  </a:cubicBezTo>
                  <a:cubicBezTo>
                    <a:pt x="74613" y="238805"/>
                    <a:pt x="74613" y="234269"/>
                    <a:pt x="74613" y="234269"/>
                  </a:cubicBezTo>
                  <a:cubicBezTo>
                    <a:pt x="79111" y="238805"/>
                    <a:pt x="101600" y="238805"/>
                    <a:pt x="101600" y="220662"/>
                  </a:cubicBezTo>
                  <a:close/>
                  <a:moveTo>
                    <a:pt x="332582" y="177800"/>
                  </a:moveTo>
                  <a:cubicBezTo>
                    <a:pt x="336947" y="199912"/>
                    <a:pt x="354410" y="217601"/>
                    <a:pt x="358776" y="222023"/>
                  </a:cubicBezTo>
                  <a:cubicBezTo>
                    <a:pt x="354410" y="222023"/>
                    <a:pt x="336947" y="222023"/>
                    <a:pt x="332582" y="239713"/>
                  </a:cubicBezTo>
                  <a:cubicBezTo>
                    <a:pt x="328216" y="217601"/>
                    <a:pt x="310753" y="195489"/>
                    <a:pt x="306388" y="191067"/>
                  </a:cubicBezTo>
                  <a:cubicBezTo>
                    <a:pt x="310753" y="191067"/>
                    <a:pt x="328216" y="195489"/>
                    <a:pt x="332582" y="177800"/>
                  </a:cubicBezTo>
                  <a:close/>
                  <a:moveTo>
                    <a:pt x="181769" y="177800"/>
                  </a:moveTo>
                  <a:cubicBezTo>
                    <a:pt x="181769" y="199912"/>
                    <a:pt x="203597" y="222023"/>
                    <a:pt x="207963" y="222023"/>
                  </a:cubicBezTo>
                  <a:cubicBezTo>
                    <a:pt x="203597" y="222023"/>
                    <a:pt x="181769" y="222023"/>
                    <a:pt x="181769" y="239713"/>
                  </a:cubicBezTo>
                  <a:cubicBezTo>
                    <a:pt x="177403" y="217601"/>
                    <a:pt x="155575" y="195489"/>
                    <a:pt x="155575" y="195489"/>
                  </a:cubicBezTo>
                  <a:cubicBezTo>
                    <a:pt x="155575" y="195489"/>
                    <a:pt x="155575" y="191067"/>
                    <a:pt x="155575" y="191067"/>
                  </a:cubicBezTo>
                  <a:cubicBezTo>
                    <a:pt x="155575" y="195489"/>
                    <a:pt x="177403" y="195489"/>
                    <a:pt x="181769" y="177800"/>
                  </a:cubicBezTo>
                  <a:close/>
                  <a:moveTo>
                    <a:pt x="26194" y="177800"/>
                  </a:moveTo>
                  <a:cubicBezTo>
                    <a:pt x="30559" y="199912"/>
                    <a:pt x="48022" y="222023"/>
                    <a:pt x="52388" y="222023"/>
                  </a:cubicBezTo>
                  <a:cubicBezTo>
                    <a:pt x="52388" y="226446"/>
                    <a:pt x="52388" y="226446"/>
                    <a:pt x="52388" y="226446"/>
                  </a:cubicBezTo>
                  <a:cubicBezTo>
                    <a:pt x="48022" y="222023"/>
                    <a:pt x="30559" y="222023"/>
                    <a:pt x="26194" y="239713"/>
                  </a:cubicBezTo>
                  <a:cubicBezTo>
                    <a:pt x="26194" y="217601"/>
                    <a:pt x="4365" y="195489"/>
                    <a:pt x="0" y="195489"/>
                  </a:cubicBezTo>
                  <a:cubicBezTo>
                    <a:pt x="4365" y="195489"/>
                    <a:pt x="26194" y="195489"/>
                    <a:pt x="26194" y="177800"/>
                  </a:cubicBezTo>
                  <a:close/>
                  <a:moveTo>
                    <a:pt x="257175" y="133350"/>
                  </a:moveTo>
                  <a:cubicBezTo>
                    <a:pt x="261673" y="155462"/>
                    <a:pt x="279665" y="177573"/>
                    <a:pt x="284163" y="177573"/>
                  </a:cubicBezTo>
                  <a:cubicBezTo>
                    <a:pt x="279665" y="177573"/>
                    <a:pt x="261673" y="177573"/>
                    <a:pt x="257175" y="195263"/>
                  </a:cubicBezTo>
                  <a:cubicBezTo>
                    <a:pt x="252677" y="173151"/>
                    <a:pt x="234686" y="151039"/>
                    <a:pt x="230188" y="151039"/>
                  </a:cubicBezTo>
                  <a:cubicBezTo>
                    <a:pt x="230188" y="146617"/>
                    <a:pt x="230188" y="146617"/>
                    <a:pt x="230188" y="146617"/>
                  </a:cubicBezTo>
                  <a:cubicBezTo>
                    <a:pt x="234686" y="151039"/>
                    <a:pt x="252677" y="151039"/>
                    <a:pt x="257175" y="133350"/>
                  </a:cubicBezTo>
                  <a:close/>
                  <a:moveTo>
                    <a:pt x="101600" y="133350"/>
                  </a:moveTo>
                  <a:cubicBezTo>
                    <a:pt x="101600" y="133350"/>
                    <a:pt x="101600" y="133350"/>
                    <a:pt x="106098" y="133350"/>
                  </a:cubicBezTo>
                  <a:cubicBezTo>
                    <a:pt x="106098" y="155462"/>
                    <a:pt x="128588" y="177573"/>
                    <a:pt x="128588" y="177573"/>
                  </a:cubicBezTo>
                  <a:cubicBezTo>
                    <a:pt x="128588" y="177573"/>
                    <a:pt x="128588" y="181996"/>
                    <a:pt x="128588" y="181996"/>
                  </a:cubicBezTo>
                  <a:cubicBezTo>
                    <a:pt x="128588" y="177573"/>
                    <a:pt x="106098" y="177573"/>
                    <a:pt x="106098" y="195263"/>
                  </a:cubicBezTo>
                  <a:cubicBezTo>
                    <a:pt x="101600" y="195263"/>
                    <a:pt x="101600" y="195263"/>
                    <a:pt x="101600" y="195263"/>
                  </a:cubicBezTo>
                  <a:cubicBezTo>
                    <a:pt x="101600" y="173151"/>
                    <a:pt x="79111" y="151039"/>
                    <a:pt x="74613" y="151039"/>
                  </a:cubicBezTo>
                  <a:cubicBezTo>
                    <a:pt x="79111" y="151039"/>
                    <a:pt x="101600" y="151039"/>
                    <a:pt x="101600" y="133350"/>
                  </a:cubicBezTo>
                  <a:close/>
                  <a:moveTo>
                    <a:pt x="181769" y="88900"/>
                  </a:moveTo>
                  <a:cubicBezTo>
                    <a:pt x="181769" y="111012"/>
                    <a:pt x="203597" y="133123"/>
                    <a:pt x="207963" y="133123"/>
                  </a:cubicBezTo>
                  <a:cubicBezTo>
                    <a:pt x="207963" y="133123"/>
                    <a:pt x="207963" y="137546"/>
                    <a:pt x="207963" y="137546"/>
                  </a:cubicBezTo>
                  <a:cubicBezTo>
                    <a:pt x="203597" y="133123"/>
                    <a:pt x="181769" y="133123"/>
                    <a:pt x="181769" y="150813"/>
                  </a:cubicBezTo>
                  <a:cubicBezTo>
                    <a:pt x="177403" y="128701"/>
                    <a:pt x="155575" y="106589"/>
                    <a:pt x="155575" y="106589"/>
                  </a:cubicBezTo>
                  <a:cubicBezTo>
                    <a:pt x="155575" y="106589"/>
                    <a:pt x="155575" y="102167"/>
                    <a:pt x="155575" y="102167"/>
                  </a:cubicBezTo>
                  <a:cubicBezTo>
                    <a:pt x="155575" y="106589"/>
                    <a:pt x="177403" y="106589"/>
                    <a:pt x="181769" y="88900"/>
                  </a:cubicBezTo>
                  <a:close/>
                  <a:moveTo>
                    <a:pt x="26194" y="88900"/>
                  </a:moveTo>
                  <a:cubicBezTo>
                    <a:pt x="30559" y="111012"/>
                    <a:pt x="48022" y="133123"/>
                    <a:pt x="52388" y="133123"/>
                  </a:cubicBezTo>
                  <a:cubicBezTo>
                    <a:pt x="52388" y="137546"/>
                    <a:pt x="52388" y="137546"/>
                    <a:pt x="52388" y="137546"/>
                  </a:cubicBezTo>
                  <a:cubicBezTo>
                    <a:pt x="48022" y="133123"/>
                    <a:pt x="30559" y="133123"/>
                    <a:pt x="26194" y="150813"/>
                  </a:cubicBezTo>
                  <a:cubicBezTo>
                    <a:pt x="26194" y="128701"/>
                    <a:pt x="4365" y="106589"/>
                    <a:pt x="0" y="106589"/>
                  </a:cubicBezTo>
                  <a:cubicBezTo>
                    <a:pt x="4365" y="106589"/>
                    <a:pt x="26194" y="106589"/>
                    <a:pt x="26194" y="88900"/>
                  </a:cubicBezTo>
                  <a:close/>
                  <a:moveTo>
                    <a:pt x="101600" y="44450"/>
                  </a:moveTo>
                  <a:cubicBezTo>
                    <a:pt x="101600" y="44450"/>
                    <a:pt x="101600" y="44450"/>
                    <a:pt x="106098" y="44450"/>
                  </a:cubicBezTo>
                  <a:cubicBezTo>
                    <a:pt x="106098" y="66562"/>
                    <a:pt x="128588" y="88673"/>
                    <a:pt x="128588" y="88673"/>
                  </a:cubicBezTo>
                  <a:cubicBezTo>
                    <a:pt x="128588" y="93096"/>
                    <a:pt x="128588" y="93096"/>
                    <a:pt x="128588" y="93096"/>
                  </a:cubicBezTo>
                  <a:cubicBezTo>
                    <a:pt x="128588" y="88673"/>
                    <a:pt x="106098" y="88673"/>
                    <a:pt x="106098" y="106363"/>
                  </a:cubicBezTo>
                  <a:cubicBezTo>
                    <a:pt x="101600" y="106363"/>
                    <a:pt x="101600" y="106363"/>
                    <a:pt x="101600" y="106363"/>
                  </a:cubicBezTo>
                  <a:cubicBezTo>
                    <a:pt x="101600" y="84251"/>
                    <a:pt x="79111" y="62139"/>
                    <a:pt x="74613" y="62139"/>
                  </a:cubicBezTo>
                  <a:cubicBezTo>
                    <a:pt x="79111" y="62139"/>
                    <a:pt x="101600" y="62139"/>
                    <a:pt x="101600" y="44450"/>
                  </a:cubicBezTo>
                  <a:close/>
                  <a:moveTo>
                    <a:pt x="26194" y="0"/>
                  </a:moveTo>
                  <a:cubicBezTo>
                    <a:pt x="30559" y="22112"/>
                    <a:pt x="48022" y="44223"/>
                    <a:pt x="52388" y="48646"/>
                  </a:cubicBezTo>
                  <a:cubicBezTo>
                    <a:pt x="48022" y="48646"/>
                    <a:pt x="30559" y="44223"/>
                    <a:pt x="26194" y="61913"/>
                  </a:cubicBezTo>
                  <a:cubicBezTo>
                    <a:pt x="26194" y="39801"/>
                    <a:pt x="4365" y="22112"/>
                    <a:pt x="0" y="17689"/>
                  </a:cubicBezTo>
                  <a:cubicBezTo>
                    <a:pt x="4365" y="17689"/>
                    <a:pt x="26194" y="17689"/>
                    <a:pt x="26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9" name="任意多边形 351">
              <a:extLst>
                <a:ext uri="{FF2B5EF4-FFF2-40B4-BE49-F238E27FC236}">
                  <a16:creationId xmlns:a16="http://schemas.microsoft.com/office/drawing/2014/main" id="{51C9B937-1CB6-4C02-A97E-570E42E20B31}"/>
                </a:ext>
              </a:extLst>
            </p:cNvPr>
            <p:cNvSpPr/>
            <p:nvPr/>
          </p:nvSpPr>
          <p:spPr bwMode="auto">
            <a:xfrm flipH="1">
              <a:off x="6833393" y="2735262"/>
              <a:ext cx="360363" cy="590551"/>
            </a:xfrm>
            <a:custGeom>
              <a:avLst/>
              <a:gdLst>
                <a:gd name="connsiteX0" fmla="*/ 333376 w 360363"/>
                <a:gd name="connsiteY0" fmla="*/ 528638 h 590551"/>
                <a:gd name="connsiteX1" fmla="*/ 360363 w 360363"/>
                <a:gd name="connsiteY1" fmla="*/ 577284 h 590551"/>
                <a:gd name="connsiteX2" fmla="*/ 333376 w 360363"/>
                <a:gd name="connsiteY2" fmla="*/ 590551 h 590551"/>
                <a:gd name="connsiteX3" fmla="*/ 306388 w 360363"/>
                <a:gd name="connsiteY3" fmla="*/ 546328 h 590551"/>
                <a:gd name="connsiteX4" fmla="*/ 333376 w 360363"/>
                <a:gd name="connsiteY4" fmla="*/ 528638 h 590551"/>
                <a:gd name="connsiteX5" fmla="*/ 254001 w 360363"/>
                <a:gd name="connsiteY5" fmla="*/ 484188 h 590551"/>
                <a:gd name="connsiteX6" fmla="*/ 280988 w 360363"/>
                <a:gd name="connsiteY6" fmla="*/ 532834 h 590551"/>
                <a:gd name="connsiteX7" fmla="*/ 254001 w 360363"/>
                <a:gd name="connsiteY7" fmla="*/ 546101 h 590551"/>
                <a:gd name="connsiteX8" fmla="*/ 227013 w 360363"/>
                <a:gd name="connsiteY8" fmla="*/ 501878 h 590551"/>
                <a:gd name="connsiteX9" fmla="*/ 254001 w 360363"/>
                <a:gd name="connsiteY9" fmla="*/ 484188 h 590551"/>
                <a:gd name="connsiteX10" fmla="*/ 333376 w 360363"/>
                <a:gd name="connsiteY10" fmla="*/ 439738 h 590551"/>
                <a:gd name="connsiteX11" fmla="*/ 360363 w 360363"/>
                <a:gd name="connsiteY11" fmla="*/ 488384 h 590551"/>
                <a:gd name="connsiteX12" fmla="*/ 333376 w 360363"/>
                <a:gd name="connsiteY12" fmla="*/ 501651 h 590551"/>
                <a:gd name="connsiteX13" fmla="*/ 306388 w 360363"/>
                <a:gd name="connsiteY13" fmla="*/ 457428 h 590551"/>
                <a:gd name="connsiteX14" fmla="*/ 333376 w 360363"/>
                <a:gd name="connsiteY14" fmla="*/ 439738 h 590551"/>
                <a:gd name="connsiteX15" fmla="*/ 177801 w 360363"/>
                <a:gd name="connsiteY15" fmla="*/ 439738 h 590551"/>
                <a:gd name="connsiteX16" fmla="*/ 204788 w 360363"/>
                <a:gd name="connsiteY16" fmla="*/ 488384 h 590551"/>
                <a:gd name="connsiteX17" fmla="*/ 177801 w 360363"/>
                <a:gd name="connsiteY17" fmla="*/ 501651 h 590551"/>
                <a:gd name="connsiteX18" fmla="*/ 150813 w 360363"/>
                <a:gd name="connsiteY18" fmla="*/ 457428 h 590551"/>
                <a:gd name="connsiteX19" fmla="*/ 177801 w 360363"/>
                <a:gd name="connsiteY19" fmla="*/ 439738 h 590551"/>
                <a:gd name="connsiteX20" fmla="*/ 254001 w 360363"/>
                <a:gd name="connsiteY20" fmla="*/ 395288 h 590551"/>
                <a:gd name="connsiteX21" fmla="*/ 280988 w 360363"/>
                <a:gd name="connsiteY21" fmla="*/ 443934 h 590551"/>
                <a:gd name="connsiteX22" fmla="*/ 254001 w 360363"/>
                <a:gd name="connsiteY22" fmla="*/ 457201 h 590551"/>
                <a:gd name="connsiteX23" fmla="*/ 227013 w 360363"/>
                <a:gd name="connsiteY23" fmla="*/ 412978 h 590551"/>
                <a:gd name="connsiteX24" fmla="*/ 254001 w 360363"/>
                <a:gd name="connsiteY24" fmla="*/ 395288 h 590551"/>
                <a:gd name="connsiteX25" fmla="*/ 102394 w 360363"/>
                <a:gd name="connsiteY25" fmla="*/ 395288 h 590551"/>
                <a:gd name="connsiteX26" fmla="*/ 128588 w 360363"/>
                <a:gd name="connsiteY26" fmla="*/ 443934 h 590551"/>
                <a:gd name="connsiteX27" fmla="*/ 102394 w 360363"/>
                <a:gd name="connsiteY27" fmla="*/ 457201 h 590551"/>
                <a:gd name="connsiteX28" fmla="*/ 76200 w 360363"/>
                <a:gd name="connsiteY28" fmla="*/ 412978 h 590551"/>
                <a:gd name="connsiteX29" fmla="*/ 102394 w 360363"/>
                <a:gd name="connsiteY29" fmla="*/ 395288 h 590551"/>
                <a:gd name="connsiteX30" fmla="*/ 333376 w 360363"/>
                <a:gd name="connsiteY30" fmla="*/ 350838 h 590551"/>
                <a:gd name="connsiteX31" fmla="*/ 360363 w 360363"/>
                <a:gd name="connsiteY31" fmla="*/ 399484 h 590551"/>
                <a:gd name="connsiteX32" fmla="*/ 333376 w 360363"/>
                <a:gd name="connsiteY32" fmla="*/ 412751 h 590551"/>
                <a:gd name="connsiteX33" fmla="*/ 306388 w 360363"/>
                <a:gd name="connsiteY33" fmla="*/ 368528 h 590551"/>
                <a:gd name="connsiteX34" fmla="*/ 333376 w 360363"/>
                <a:gd name="connsiteY34" fmla="*/ 350838 h 590551"/>
                <a:gd name="connsiteX35" fmla="*/ 177801 w 360363"/>
                <a:gd name="connsiteY35" fmla="*/ 350838 h 590551"/>
                <a:gd name="connsiteX36" fmla="*/ 204788 w 360363"/>
                <a:gd name="connsiteY36" fmla="*/ 399484 h 590551"/>
                <a:gd name="connsiteX37" fmla="*/ 177801 w 360363"/>
                <a:gd name="connsiteY37" fmla="*/ 412751 h 590551"/>
                <a:gd name="connsiteX38" fmla="*/ 150813 w 360363"/>
                <a:gd name="connsiteY38" fmla="*/ 368528 h 590551"/>
                <a:gd name="connsiteX39" fmla="*/ 177801 w 360363"/>
                <a:gd name="connsiteY39" fmla="*/ 350838 h 590551"/>
                <a:gd name="connsiteX40" fmla="*/ 26988 w 360363"/>
                <a:gd name="connsiteY40" fmla="*/ 350838 h 590551"/>
                <a:gd name="connsiteX41" fmla="*/ 53975 w 360363"/>
                <a:gd name="connsiteY41" fmla="*/ 399484 h 590551"/>
                <a:gd name="connsiteX42" fmla="*/ 26988 w 360363"/>
                <a:gd name="connsiteY42" fmla="*/ 412751 h 590551"/>
                <a:gd name="connsiteX43" fmla="*/ 0 w 360363"/>
                <a:gd name="connsiteY43" fmla="*/ 368528 h 590551"/>
                <a:gd name="connsiteX44" fmla="*/ 26988 w 360363"/>
                <a:gd name="connsiteY44" fmla="*/ 350838 h 590551"/>
                <a:gd name="connsiteX45" fmla="*/ 254001 w 360363"/>
                <a:gd name="connsiteY45" fmla="*/ 306388 h 590551"/>
                <a:gd name="connsiteX46" fmla="*/ 280988 w 360363"/>
                <a:gd name="connsiteY46" fmla="*/ 355034 h 590551"/>
                <a:gd name="connsiteX47" fmla="*/ 254001 w 360363"/>
                <a:gd name="connsiteY47" fmla="*/ 368301 h 590551"/>
                <a:gd name="connsiteX48" fmla="*/ 227013 w 360363"/>
                <a:gd name="connsiteY48" fmla="*/ 324078 h 590551"/>
                <a:gd name="connsiteX49" fmla="*/ 254001 w 360363"/>
                <a:gd name="connsiteY49" fmla="*/ 306388 h 590551"/>
                <a:gd name="connsiteX50" fmla="*/ 102394 w 360363"/>
                <a:gd name="connsiteY50" fmla="*/ 306388 h 590551"/>
                <a:gd name="connsiteX51" fmla="*/ 128588 w 360363"/>
                <a:gd name="connsiteY51" fmla="*/ 355034 h 590551"/>
                <a:gd name="connsiteX52" fmla="*/ 102394 w 360363"/>
                <a:gd name="connsiteY52" fmla="*/ 368301 h 590551"/>
                <a:gd name="connsiteX53" fmla="*/ 76200 w 360363"/>
                <a:gd name="connsiteY53" fmla="*/ 324078 h 590551"/>
                <a:gd name="connsiteX54" fmla="*/ 102394 w 360363"/>
                <a:gd name="connsiteY54" fmla="*/ 306388 h 590551"/>
                <a:gd name="connsiteX55" fmla="*/ 333376 w 360363"/>
                <a:gd name="connsiteY55" fmla="*/ 261938 h 590551"/>
                <a:gd name="connsiteX56" fmla="*/ 360363 w 360363"/>
                <a:gd name="connsiteY56" fmla="*/ 310584 h 590551"/>
                <a:gd name="connsiteX57" fmla="*/ 333376 w 360363"/>
                <a:gd name="connsiteY57" fmla="*/ 323851 h 590551"/>
                <a:gd name="connsiteX58" fmla="*/ 306388 w 360363"/>
                <a:gd name="connsiteY58" fmla="*/ 279628 h 590551"/>
                <a:gd name="connsiteX59" fmla="*/ 333376 w 360363"/>
                <a:gd name="connsiteY59" fmla="*/ 261938 h 590551"/>
                <a:gd name="connsiteX60" fmla="*/ 177801 w 360363"/>
                <a:gd name="connsiteY60" fmla="*/ 261938 h 590551"/>
                <a:gd name="connsiteX61" fmla="*/ 204788 w 360363"/>
                <a:gd name="connsiteY61" fmla="*/ 310584 h 590551"/>
                <a:gd name="connsiteX62" fmla="*/ 177801 w 360363"/>
                <a:gd name="connsiteY62" fmla="*/ 323851 h 590551"/>
                <a:gd name="connsiteX63" fmla="*/ 150813 w 360363"/>
                <a:gd name="connsiteY63" fmla="*/ 279628 h 590551"/>
                <a:gd name="connsiteX64" fmla="*/ 177801 w 360363"/>
                <a:gd name="connsiteY64" fmla="*/ 261938 h 590551"/>
                <a:gd name="connsiteX65" fmla="*/ 26988 w 360363"/>
                <a:gd name="connsiteY65" fmla="*/ 261938 h 590551"/>
                <a:gd name="connsiteX66" fmla="*/ 26988 w 360363"/>
                <a:gd name="connsiteY66" fmla="*/ 266360 h 590551"/>
                <a:gd name="connsiteX67" fmla="*/ 53975 w 360363"/>
                <a:gd name="connsiteY67" fmla="*/ 310584 h 590551"/>
                <a:gd name="connsiteX68" fmla="*/ 26988 w 360363"/>
                <a:gd name="connsiteY68" fmla="*/ 323851 h 590551"/>
                <a:gd name="connsiteX69" fmla="*/ 0 w 360363"/>
                <a:gd name="connsiteY69" fmla="*/ 279628 h 590551"/>
                <a:gd name="connsiteX70" fmla="*/ 26988 w 360363"/>
                <a:gd name="connsiteY70" fmla="*/ 261938 h 590551"/>
                <a:gd name="connsiteX71" fmla="*/ 254001 w 360363"/>
                <a:gd name="connsiteY71" fmla="*/ 217488 h 590551"/>
                <a:gd name="connsiteX72" fmla="*/ 280988 w 360363"/>
                <a:gd name="connsiteY72" fmla="*/ 266134 h 590551"/>
                <a:gd name="connsiteX73" fmla="*/ 254001 w 360363"/>
                <a:gd name="connsiteY73" fmla="*/ 279401 h 590551"/>
                <a:gd name="connsiteX74" fmla="*/ 227013 w 360363"/>
                <a:gd name="connsiteY74" fmla="*/ 235178 h 590551"/>
                <a:gd name="connsiteX75" fmla="*/ 254001 w 360363"/>
                <a:gd name="connsiteY75" fmla="*/ 217488 h 590551"/>
                <a:gd name="connsiteX76" fmla="*/ 102394 w 360363"/>
                <a:gd name="connsiteY76" fmla="*/ 217488 h 590551"/>
                <a:gd name="connsiteX77" fmla="*/ 102394 w 360363"/>
                <a:gd name="connsiteY77" fmla="*/ 221910 h 590551"/>
                <a:gd name="connsiteX78" fmla="*/ 128588 w 360363"/>
                <a:gd name="connsiteY78" fmla="*/ 266134 h 590551"/>
                <a:gd name="connsiteX79" fmla="*/ 102394 w 360363"/>
                <a:gd name="connsiteY79" fmla="*/ 279401 h 590551"/>
                <a:gd name="connsiteX80" fmla="*/ 76200 w 360363"/>
                <a:gd name="connsiteY80" fmla="*/ 235178 h 590551"/>
                <a:gd name="connsiteX81" fmla="*/ 102394 w 360363"/>
                <a:gd name="connsiteY81" fmla="*/ 217488 h 590551"/>
                <a:gd name="connsiteX82" fmla="*/ 26988 w 360363"/>
                <a:gd name="connsiteY82" fmla="*/ 177460 h 590551"/>
                <a:gd name="connsiteX83" fmla="*/ 53975 w 360363"/>
                <a:gd name="connsiteY83" fmla="*/ 221684 h 590551"/>
                <a:gd name="connsiteX84" fmla="*/ 26988 w 360363"/>
                <a:gd name="connsiteY84" fmla="*/ 234951 h 590551"/>
                <a:gd name="connsiteX85" fmla="*/ 0 w 360363"/>
                <a:gd name="connsiteY85" fmla="*/ 190728 h 590551"/>
                <a:gd name="connsiteX86" fmla="*/ 26988 w 360363"/>
                <a:gd name="connsiteY86" fmla="*/ 177460 h 590551"/>
                <a:gd name="connsiteX87" fmla="*/ 333376 w 360363"/>
                <a:gd name="connsiteY87" fmla="*/ 173038 h 590551"/>
                <a:gd name="connsiteX88" fmla="*/ 360363 w 360363"/>
                <a:gd name="connsiteY88" fmla="*/ 221684 h 590551"/>
                <a:gd name="connsiteX89" fmla="*/ 333376 w 360363"/>
                <a:gd name="connsiteY89" fmla="*/ 234951 h 590551"/>
                <a:gd name="connsiteX90" fmla="*/ 306388 w 360363"/>
                <a:gd name="connsiteY90" fmla="*/ 190728 h 590551"/>
                <a:gd name="connsiteX91" fmla="*/ 333376 w 360363"/>
                <a:gd name="connsiteY91" fmla="*/ 173038 h 590551"/>
                <a:gd name="connsiteX92" fmla="*/ 177801 w 360363"/>
                <a:gd name="connsiteY92" fmla="*/ 173038 h 590551"/>
                <a:gd name="connsiteX93" fmla="*/ 204788 w 360363"/>
                <a:gd name="connsiteY93" fmla="*/ 221684 h 590551"/>
                <a:gd name="connsiteX94" fmla="*/ 177801 w 360363"/>
                <a:gd name="connsiteY94" fmla="*/ 234951 h 590551"/>
                <a:gd name="connsiteX95" fmla="*/ 150813 w 360363"/>
                <a:gd name="connsiteY95" fmla="*/ 190728 h 590551"/>
                <a:gd name="connsiteX96" fmla="*/ 177801 w 360363"/>
                <a:gd name="connsiteY96" fmla="*/ 173038 h 590551"/>
                <a:gd name="connsiteX97" fmla="*/ 254001 w 360363"/>
                <a:gd name="connsiteY97" fmla="*/ 128588 h 590551"/>
                <a:gd name="connsiteX98" fmla="*/ 280988 w 360363"/>
                <a:gd name="connsiteY98" fmla="*/ 177234 h 590551"/>
                <a:gd name="connsiteX99" fmla="*/ 254001 w 360363"/>
                <a:gd name="connsiteY99" fmla="*/ 190501 h 590551"/>
                <a:gd name="connsiteX100" fmla="*/ 227013 w 360363"/>
                <a:gd name="connsiteY100" fmla="*/ 146278 h 590551"/>
                <a:gd name="connsiteX101" fmla="*/ 254001 w 360363"/>
                <a:gd name="connsiteY101" fmla="*/ 128588 h 590551"/>
                <a:gd name="connsiteX102" fmla="*/ 102394 w 360363"/>
                <a:gd name="connsiteY102" fmla="*/ 128588 h 590551"/>
                <a:gd name="connsiteX103" fmla="*/ 102394 w 360363"/>
                <a:gd name="connsiteY103" fmla="*/ 133010 h 590551"/>
                <a:gd name="connsiteX104" fmla="*/ 128588 w 360363"/>
                <a:gd name="connsiteY104" fmla="*/ 177234 h 590551"/>
                <a:gd name="connsiteX105" fmla="*/ 102394 w 360363"/>
                <a:gd name="connsiteY105" fmla="*/ 190501 h 590551"/>
                <a:gd name="connsiteX106" fmla="*/ 76200 w 360363"/>
                <a:gd name="connsiteY106" fmla="*/ 146278 h 590551"/>
                <a:gd name="connsiteX107" fmla="*/ 102394 w 360363"/>
                <a:gd name="connsiteY107" fmla="*/ 128588 h 590551"/>
                <a:gd name="connsiteX108" fmla="*/ 26988 w 360363"/>
                <a:gd name="connsiteY108" fmla="*/ 88583 h 590551"/>
                <a:gd name="connsiteX109" fmla="*/ 53975 w 360363"/>
                <a:gd name="connsiteY109" fmla="*/ 133033 h 590551"/>
                <a:gd name="connsiteX110" fmla="*/ 26988 w 360363"/>
                <a:gd name="connsiteY110" fmla="*/ 146368 h 590551"/>
                <a:gd name="connsiteX111" fmla="*/ 0 w 360363"/>
                <a:gd name="connsiteY111" fmla="*/ 101918 h 590551"/>
                <a:gd name="connsiteX112" fmla="*/ 26988 w 360363"/>
                <a:gd name="connsiteY112" fmla="*/ 88583 h 590551"/>
                <a:gd name="connsiteX113" fmla="*/ 177801 w 360363"/>
                <a:gd name="connsiteY113" fmla="*/ 84138 h 590551"/>
                <a:gd name="connsiteX114" fmla="*/ 177801 w 360363"/>
                <a:gd name="connsiteY114" fmla="*/ 88560 h 590551"/>
                <a:gd name="connsiteX115" fmla="*/ 204788 w 360363"/>
                <a:gd name="connsiteY115" fmla="*/ 132784 h 590551"/>
                <a:gd name="connsiteX116" fmla="*/ 177801 w 360363"/>
                <a:gd name="connsiteY116" fmla="*/ 146051 h 590551"/>
                <a:gd name="connsiteX117" fmla="*/ 150813 w 360363"/>
                <a:gd name="connsiteY117" fmla="*/ 101828 h 590551"/>
                <a:gd name="connsiteX118" fmla="*/ 177801 w 360363"/>
                <a:gd name="connsiteY118" fmla="*/ 84138 h 590551"/>
                <a:gd name="connsiteX119" fmla="*/ 102394 w 360363"/>
                <a:gd name="connsiteY119" fmla="*/ 44133 h 590551"/>
                <a:gd name="connsiteX120" fmla="*/ 128588 w 360363"/>
                <a:gd name="connsiteY120" fmla="*/ 88583 h 590551"/>
                <a:gd name="connsiteX121" fmla="*/ 102394 w 360363"/>
                <a:gd name="connsiteY121" fmla="*/ 101918 h 590551"/>
                <a:gd name="connsiteX122" fmla="*/ 76200 w 360363"/>
                <a:gd name="connsiteY122" fmla="*/ 57468 h 590551"/>
                <a:gd name="connsiteX123" fmla="*/ 102394 w 360363"/>
                <a:gd name="connsiteY123" fmla="*/ 44133 h 590551"/>
                <a:gd name="connsiteX124" fmla="*/ 26988 w 360363"/>
                <a:gd name="connsiteY124" fmla="*/ 0 h 590551"/>
                <a:gd name="connsiteX125" fmla="*/ 53975 w 360363"/>
                <a:gd name="connsiteY125" fmla="*/ 44224 h 590551"/>
                <a:gd name="connsiteX126" fmla="*/ 26988 w 360363"/>
                <a:gd name="connsiteY126" fmla="*/ 61913 h 590551"/>
                <a:gd name="connsiteX127" fmla="*/ 26988 w 360363"/>
                <a:gd name="connsiteY127" fmla="*/ 57491 h 590551"/>
                <a:gd name="connsiteX128" fmla="*/ 0 w 360363"/>
                <a:gd name="connsiteY128" fmla="*/ 13267 h 590551"/>
                <a:gd name="connsiteX129" fmla="*/ 26988 w 360363"/>
                <a:gd name="connsiteY129" fmla="*/ 0 h 59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360363" h="590551">
                  <a:moveTo>
                    <a:pt x="333376" y="528638"/>
                  </a:moveTo>
                  <a:cubicBezTo>
                    <a:pt x="333376" y="550750"/>
                    <a:pt x="355865" y="572862"/>
                    <a:pt x="360363" y="577284"/>
                  </a:cubicBezTo>
                  <a:cubicBezTo>
                    <a:pt x="355865" y="577284"/>
                    <a:pt x="333376" y="572862"/>
                    <a:pt x="333376" y="590551"/>
                  </a:cubicBezTo>
                  <a:cubicBezTo>
                    <a:pt x="328878" y="568439"/>
                    <a:pt x="306388" y="550750"/>
                    <a:pt x="306388" y="546328"/>
                  </a:cubicBezTo>
                  <a:cubicBezTo>
                    <a:pt x="306388" y="546328"/>
                    <a:pt x="328878" y="546328"/>
                    <a:pt x="333376" y="528638"/>
                  </a:cubicBezTo>
                  <a:close/>
                  <a:moveTo>
                    <a:pt x="254001" y="484188"/>
                  </a:moveTo>
                  <a:cubicBezTo>
                    <a:pt x="258499" y="506300"/>
                    <a:pt x="280988" y="528412"/>
                    <a:pt x="280988" y="532834"/>
                  </a:cubicBezTo>
                  <a:cubicBezTo>
                    <a:pt x="280988" y="532834"/>
                    <a:pt x="258499" y="528412"/>
                    <a:pt x="254001" y="546101"/>
                  </a:cubicBezTo>
                  <a:cubicBezTo>
                    <a:pt x="254001" y="523989"/>
                    <a:pt x="231511" y="506300"/>
                    <a:pt x="227013" y="501878"/>
                  </a:cubicBezTo>
                  <a:cubicBezTo>
                    <a:pt x="231511" y="501878"/>
                    <a:pt x="254001" y="501878"/>
                    <a:pt x="254001" y="484188"/>
                  </a:cubicBezTo>
                  <a:close/>
                  <a:moveTo>
                    <a:pt x="333376" y="439738"/>
                  </a:moveTo>
                  <a:cubicBezTo>
                    <a:pt x="333376" y="461850"/>
                    <a:pt x="355865" y="483962"/>
                    <a:pt x="360363" y="488384"/>
                  </a:cubicBezTo>
                  <a:cubicBezTo>
                    <a:pt x="355865" y="488384"/>
                    <a:pt x="333376" y="483962"/>
                    <a:pt x="333376" y="501651"/>
                  </a:cubicBezTo>
                  <a:cubicBezTo>
                    <a:pt x="328878" y="479539"/>
                    <a:pt x="306388" y="461850"/>
                    <a:pt x="306388" y="457428"/>
                  </a:cubicBezTo>
                  <a:cubicBezTo>
                    <a:pt x="306388" y="457428"/>
                    <a:pt x="328878" y="457428"/>
                    <a:pt x="333376" y="439738"/>
                  </a:cubicBezTo>
                  <a:close/>
                  <a:moveTo>
                    <a:pt x="177801" y="439738"/>
                  </a:moveTo>
                  <a:cubicBezTo>
                    <a:pt x="182299" y="461850"/>
                    <a:pt x="200290" y="483962"/>
                    <a:pt x="204788" y="488384"/>
                  </a:cubicBezTo>
                  <a:cubicBezTo>
                    <a:pt x="200290" y="488384"/>
                    <a:pt x="182299" y="483962"/>
                    <a:pt x="177801" y="501651"/>
                  </a:cubicBezTo>
                  <a:cubicBezTo>
                    <a:pt x="177801" y="479539"/>
                    <a:pt x="155311" y="461850"/>
                    <a:pt x="150813" y="457428"/>
                  </a:cubicBezTo>
                  <a:cubicBezTo>
                    <a:pt x="155311" y="457428"/>
                    <a:pt x="177801" y="457428"/>
                    <a:pt x="177801" y="439738"/>
                  </a:cubicBezTo>
                  <a:close/>
                  <a:moveTo>
                    <a:pt x="254001" y="395288"/>
                  </a:moveTo>
                  <a:cubicBezTo>
                    <a:pt x="258499" y="417400"/>
                    <a:pt x="280988" y="439512"/>
                    <a:pt x="280988" y="443934"/>
                  </a:cubicBezTo>
                  <a:cubicBezTo>
                    <a:pt x="280988" y="443934"/>
                    <a:pt x="258499" y="439512"/>
                    <a:pt x="254001" y="457201"/>
                  </a:cubicBezTo>
                  <a:cubicBezTo>
                    <a:pt x="254001" y="435089"/>
                    <a:pt x="231511" y="417400"/>
                    <a:pt x="227013" y="412978"/>
                  </a:cubicBezTo>
                  <a:cubicBezTo>
                    <a:pt x="231511" y="412978"/>
                    <a:pt x="254001" y="412978"/>
                    <a:pt x="254001" y="395288"/>
                  </a:cubicBezTo>
                  <a:close/>
                  <a:moveTo>
                    <a:pt x="102394" y="395288"/>
                  </a:moveTo>
                  <a:cubicBezTo>
                    <a:pt x="106760" y="417400"/>
                    <a:pt x="124223" y="439512"/>
                    <a:pt x="128588" y="443934"/>
                  </a:cubicBezTo>
                  <a:cubicBezTo>
                    <a:pt x="124223" y="443934"/>
                    <a:pt x="106760" y="439512"/>
                    <a:pt x="102394" y="457201"/>
                  </a:cubicBezTo>
                  <a:cubicBezTo>
                    <a:pt x="98029" y="435089"/>
                    <a:pt x="80566" y="417400"/>
                    <a:pt x="76200" y="412978"/>
                  </a:cubicBezTo>
                  <a:cubicBezTo>
                    <a:pt x="80566" y="412978"/>
                    <a:pt x="98029" y="412978"/>
                    <a:pt x="102394" y="395288"/>
                  </a:cubicBezTo>
                  <a:close/>
                  <a:moveTo>
                    <a:pt x="333376" y="350838"/>
                  </a:moveTo>
                  <a:cubicBezTo>
                    <a:pt x="333376" y="372950"/>
                    <a:pt x="355865" y="395062"/>
                    <a:pt x="360363" y="399484"/>
                  </a:cubicBezTo>
                  <a:cubicBezTo>
                    <a:pt x="355865" y="399484"/>
                    <a:pt x="333376" y="395062"/>
                    <a:pt x="333376" y="412751"/>
                  </a:cubicBezTo>
                  <a:cubicBezTo>
                    <a:pt x="328878" y="390639"/>
                    <a:pt x="306388" y="372950"/>
                    <a:pt x="306388" y="368528"/>
                  </a:cubicBezTo>
                  <a:cubicBezTo>
                    <a:pt x="306388" y="368528"/>
                    <a:pt x="328878" y="368528"/>
                    <a:pt x="333376" y="350838"/>
                  </a:cubicBezTo>
                  <a:close/>
                  <a:moveTo>
                    <a:pt x="177801" y="350838"/>
                  </a:moveTo>
                  <a:cubicBezTo>
                    <a:pt x="182299" y="372950"/>
                    <a:pt x="200290" y="395062"/>
                    <a:pt x="204788" y="399484"/>
                  </a:cubicBezTo>
                  <a:cubicBezTo>
                    <a:pt x="200290" y="399484"/>
                    <a:pt x="182299" y="395062"/>
                    <a:pt x="177801" y="412751"/>
                  </a:cubicBezTo>
                  <a:cubicBezTo>
                    <a:pt x="177801" y="390639"/>
                    <a:pt x="155311" y="372950"/>
                    <a:pt x="150813" y="368528"/>
                  </a:cubicBezTo>
                  <a:cubicBezTo>
                    <a:pt x="155311" y="368528"/>
                    <a:pt x="177801" y="368528"/>
                    <a:pt x="177801" y="350838"/>
                  </a:cubicBezTo>
                  <a:close/>
                  <a:moveTo>
                    <a:pt x="26988" y="350838"/>
                  </a:moveTo>
                  <a:cubicBezTo>
                    <a:pt x="26988" y="372950"/>
                    <a:pt x="49477" y="395062"/>
                    <a:pt x="53975" y="399484"/>
                  </a:cubicBezTo>
                  <a:cubicBezTo>
                    <a:pt x="49477" y="399484"/>
                    <a:pt x="26988" y="395062"/>
                    <a:pt x="26988" y="412751"/>
                  </a:cubicBezTo>
                  <a:cubicBezTo>
                    <a:pt x="22490" y="395062"/>
                    <a:pt x="4498" y="372950"/>
                    <a:pt x="0" y="368528"/>
                  </a:cubicBezTo>
                  <a:cubicBezTo>
                    <a:pt x="4498" y="368528"/>
                    <a:pt x="22490" y="368528"/>
                    <a:pt x="26988" y="350838"/>
                  </a:cubicBezTo>
                  <a:close/>
                  <a:moveTo>
                    <a:pt x="254001" y="306388"/>
                  </a:moveTo>
                  <a:cubicBezTo>
                    <a:pt x="258499" y="328500"/>
                    <a:pt x="280988" y="350612"/>
                    <a:pt x="280988" y="355034"/>
                  </a:cubicBezTo>
                  <a:cubicBezTo>
                    <a:pt x="280988" y="355034"/>
                    <a:pt x="258499" y="350612"/>
                    <a:pt x="254001" y="368301"/>
                  </a:cubicBezTo>
                  <a:cubicBezTo>
                    <a:pt x="254001" y="346189"/>
                    <a:pt x="231511" y="328500"/>
                    <a:pt x="227013" y="324078"/>
                  </a:cubicBezTo>
                  <a:cubicBezTo>
                    <a:pt x="231511" y="324078"/>
                    <a:pt x="254001" y="324078"/>
                    <a:pt x="254001" y="306388"/>
                  </a:cubicBezTo>
                  <a:close/>
                  <a:moveTo>
                    <a:pt x="102394" y="306388"/>
                  </a:moveTo>
                  <a:cubicBezTo>
                    <a:pt x="106760" y="328500"/>
                    <a:pt x="124223" y="350612"/>
                    <a:pt x="128588" y="355034"/>
                  </a:cubicBezTo>
                  <a:cubicBezTo>
                    <a:pt x="124223" y="355034"/>
                    <a:pt x="106760" y="350612"/>
                    <a:pt x="102394" y="368301"/>
                  </a:cubicBezTo>
                  <a:cubicBezTo>
                    <a:pt x="98029" y="350612"/>
                    <a:pt x="80566" y="328500"/>
                    <a:pt x="76200" y="324078"/>
                  </a:cubicBezTo>
                  <a:cubicBezTo>
                    <a:pt x="80566" y="324078"/>
                    <a:pt x="98029" y="324078"/>
                    <a:pt x="102394" y="306388"/>
                  </a:cubicBezTo>
                  <a:close/>
                  <a:moveTo>
                    <a:pt x="333376" y="261938"/>
                  </a:moveTo>
                  <a:cubicBezTo>
                    <a:pt x="333376" y="284050"/>
                    <a:pt x="355865" y="306162"/>
                    <a:pt x="360363" y="310584"/>
                  </a:cubicBezTo>
                  <a:cubicBezTo>
                    <a:pt x="355865" y="310584"/>
                    <a:pt x="333376" y="306162"/>
                    <a:pt x="333376" y="323851"/>
                  </a:cubicBezTo>
                  <a:cubicBezTo>
                    <a:pt x="328878" y="301739"/>
                    <a:pt x="306388" y="284050"/>
                    <a:pt x="306388" y="279628"/>
                  </a:cubicBezTo>
                  <a:cubicBezTo>
                    <a:pt x="306388" y="279628"/>
                    <a:pt x="328878" y="279628"/>
                    <a:pt x="333376" y="261938"/>
                  </a:cubicBezTo>
                  <a:close/>
                  <a:moveTo>
                    <a:pt x="177801" y="261938"/>
                  </a:moveTo>
                  <a:cubicBezTo>
                    <a:pt x="182299" y="284050"/>
                    <a:pt x="200290" y="306162"/>
                    <a:pt x="204788" y="310584"/>
                  </a:cubicBezTo>
                  <a:cubicBezTo>
                    <a:pt x="200290" y="310584"/>
                    <a:pt x="182299" y="306162"/>
                    <a:pt x="177801" y="323851"/>
                  </a:cubicBezTo>
                  <a:cubicBezTo>
                    <a:pt x="177801" y="301739"/>
                    <a:pt x="155311" y="284050"/>
                    <a:pt x="150813" y="279628"/>
                  </a:cubicBezTo>
                  <a:cubicBezTo>
                    <a:pt x="155311" y="279628"/>
                    <a:pt x="177801" y="279628"/>
                    <a:pt x="177801" y="261938"/>
                  </a:cubicBezTo>
                  <a:close/>
                  <a:moveTo>
                    <a:pt x="26988" y="261938"/>
                  </a:moveTo>
                  <a:cubicBezTo>
                    <a:pt x="26988" y="261938"/>
                    <a:pt x="26988" y="261938"/>
                    <a:pt x="26988" y="266360"/>
                  </a:cubicBezTo>
                  <a:cubicBezTo>
                    <a:pt x="26988" y="284050"/>
                    <a:pt x="49477" y="306162"/>
                    <a:pt x="53975" y="310584"/>
                  </a:cubicBezTo>
                  <a:cubicBezTo>
                    <a:pt x="49477" y="310584"/>
                    <a:pt x="26988" y="306162"/>
                    <a:pt x="26988" y="323851"/>
                  </a:cubicBezTo>
                  <a:cubicBezTo>
                    <a:pt x="22490" y="306162"/>
                    <a:pt x="4498" y="284050"/>
                    <a:pt x="0" y="279628"/>
                  </a:cubicBezTo>
                  <a:cubicBezTo>
                    <a:pt x="4498" y="279628"/>
                    <a:pt x="22490" y="284050"/>
                    <a:pt x="26988" y="261938"/>
                  </a:cubicBezTo>
                  <a:close/>
                  <a:moveTo>
                    <a:pt x="254001" y="217488"/>
                  </a:moveTo>
                  <a:cubicBezTo>
                    <a:pt x="258499" y="239600"/>
                    <a:pt x="280988" y="261712"/>
                    <a:pt x="280988" y="266134"/>
                  </a:cubicBezTo>
                  <a:cubicBezTo>
                    <a:pt x="280988" y="266134"/>
                    <a:pt x="258499" y="261712"/>
                    <a:pt x="254001" y="279401"/>
                  </a:cubicBezTo>
                  <a:cubicBezTo>
                    <a:pt x="254001" y="257289"/>
                    <a:pt x="231511" y="239600"/>
                    <a:pt x="227013" y="235178"/>
                  </a:cubicBezTo>
                  <a:cubicBezTo>
                    <a:pt x="231511" y="235178"/>
                    <a:pt x="254001" y="235178"/>
                    <a:pt x="254001" y="217488"/>
                  </a:cubicBezTo>
                  <a:close/>
                  <a:moveTo>
                    <a:pt x="102394" y="217488"/>
                  </a:moveTo>
                  <a:cubicBezTo>
                    <a:pt x="102394" y="217488"/>
                    <a:pt x="102394" y="217488"/>
                    <a:pt x="102394" y="221910"/>
                  </a:cubicBezTo>
                  <a:cubicBezTo>
                    <a:pt x="106760" y="239600"/>
                    <a:pt x="124223" y="261712"/>
                    <a:pt x="128588" y="266134"/>
                  </a:cubicBezTo>
                  <a:cubicBezTo>
                    <a:pt x="124223" y="266134"/>
                    <a:pt x="106760" y="261712"/>
                    <a:pt x="102394" y="279401"/>
                  </a:cubicBezTo>
                  <a:cubicBezTo>
                    <a:pt x="98029" y="261712"/>
                    <a:pt x="80566" y="239600"/>
                    <a:pt x="76200" y="235178"/>
                  </a:cubicBezTo>
                  <a:cubicBezTo>
                    <a:pt x="80566" y="235178"/>
                    <a:pt x="98029" y="235178"/>
                    <a:pt x="102394" y="217488"/>
                  </a:cubicBezTo>
                  <a:close/>
                  <a:moveTo>
                    <a:pt x="26988" y="177460"/>
                  </a:moveTo>
                  <a:cubicBezTo>
                    <a:pt x="26988" y="195150"/>
                    <a:pt x="49477" y="217262"/>
                    <a:pt x="53975" y="221684"/>
                  </a:cubicBezTo>
                  <a:cubicBezTo>
                    <a:pt x="49477" y="221684"/>
                    <a:pt x="26988" y="217262"/>
                    <a:pt x="26988" y="234951"/>
                  </a:cubicBezTo>
                  <a:cubicBezTo>
                    <a:pt x="22490" y="217262"/>
                    <a:pt x="4498" y="195150"/>
                    <a:pt x="0" y="190728"/>
                  </a:cubicBezTo>
                  <a:cubicBezTo>
                    <a:pt x="4498" y="190728"/>
                    <a:pt x="22490" y="195150"/>
                    <a:pt x="26988" y="177460"/>
                  </a:cubicBezTo>
                  <a:close/>
                  <a:moveTo>
                    <a:pt x="333376" y="173038"/>
                  </a:moveTo>
                  <a:cubicBezTo>
                    <a:pt x="333376" y="195150"/>
                    <a:pt x="355865" y="217262"/>
                    <a:pt x="360363" y="221684"/>
                  </a:cubicBezTo>
                  <a:cubicBezTo>
                    <a:pt x="355865" y="221684"/>
                    <a:pt x="333376" y="217262"/>
                    <a:pt x="333376" y="234951"/>
                  </a:cubicBezTo>
                  <a:cubicBezTo>
                    <a:pt x="328878" y="212839"/>
                    <a:pt x="306388" y="195150"/>
                    <a:pt x="306388" y="190728"/>
                  </a:cubicBezTo>
                  <a:cubicBezTo>
                    <a:pt x="306388" y="190728"/>
                    <a:pt x="328878" y="190728"/>
                    <a:pt x="333376" y="173038"/>
                  </a:cubicBezTo>
                  <a:close/>
                  <a:moveTo>
                    <a:pt x="177801" y="173038"/>
                  </a:moveTo>
                  <a:cubicBezTo>
                    <a:pt x="182299" y="195150"/>
                    <a:pt x="200290" y="217262"/>
                    <a:pt x="204788" y="221684"/>
                  </a:cubicBezTo>
                  <a:cubicBezTo>
                    <a:pt x="200290" y="221684"/>
                    <a:pt x="182299" y="217262"/>
                    <a:pt x="177801" y="234951"/>
                  </a:cubicBezTo>
                  <a:cubicBezTo>
                    <a:pt x="177801" y="217262"/>
                    <a:pt x="155311" y="195150"/>
                    <a:pt x="150813" y="190728"/>
                  </a:cubicBezTo>
                  <a:cubicBezTo>
                    <a:pt x="155311" y="190728"/>
                    <a:pt x="177801" y="190728"/>
                    <a:pt x="177801" y="173038"/>
                  </a:cubicBezTo>
                  <a:close/>
                  <a:moveTo>
                    <a:pt x="254001" y="128588"/>
                  </a:moveTo>
                  <a:cubicBezTo>
                    <a:pt x="258499" y="150700"/>
                    <a:pt x="280988" y="172812"/>
                    <a:pt x="280988" y="177234"/>
                  </a:cubicBezTo>
                  <a:cubicBezTo>
                    <a:pt x="280988" y="177234"/>
                    <a:pt x="258499" y="172812"/>
                    <a:pt x="254001" y="190501"/>
                  </a:cubicBezTo>
                  <a:cubicBezTo>
                    <a:pt x="254001" y="168389"/>
                    <a:pt x="231511" y="150700"/>
                    <a:pt x="227013" y="146278"/>
                  </a:cubicBezTo>
                  <a:cubicBezTo>
                    <a:pt x="231511" y="146278"/>
                    <a:pt x="254001" y="146278"/>
                    <a:pt x="254001" y="128588"/>
                  </a:cubicBezTo>
                  <a:close/>
                  <a:moveTo>
                    <a:pt x="102394" y="128588"/>
                  </a:moveTo>
                  <a:cubicBezTo>
                    <a:pt x="102394" y="128588"/>
                    <a:pt x="102394" y="128588"/>
                    <a:pt x="102394" y="133010"/>
                  </a:cubicBezTo>
                  <a:cubicBezTo>
                    <a:pt x="106760" y="150700"/>
                    <a:pt x="124223" y="172812"/>
                    <a:pt x="128588" y="177234"/>
                  </a:cubicBezTo>
                  <a:cubicBezTo>
                    <a:pt x="124223" y="177234"/>
                    <a:pt x="106760" y="172812"/>
                    <a:pt x="102394" y="190501"/>
                  </a:cubicBezTo>
                  <a:cubicBezTo>
                    <a:pt x="98029" y="172812"/>
                    <a:pt x="80566" y="150700"/>
                    <a:pt x="76200" y="146278"/>
                  </a:cubicBezTo>
                  <a:cubicBezTo>
                    <a:pt x="80566" y="146278"/>
                    <a:pt x="98029" y="150700"/>
                    <a:pt x="102394" y="128588"/>
                  </a:cubicBezTo>
                  <a:close/>
                  <a:moveTo>
                    <a:pt x="26988" y="88583"/>
                  </a:moveTo>
                  <a:cubicBezTo>
                    <a:pt x="26988" y="106363"/>
                    <a:pt x="49477" y="128588"/>
                    <a:pt x="53975" y="133033"/>
                  </a:cubicBezTo>
                  <a:cubicBezTo>
                    <a:pt x="49477" y="133033"/>
                    <a:pt x="26988" y="128588"/>
                    <a:pt x="26988" y="146368"/>
                  </a:cubicBezTo>
                  <a:cubicBezTo>
                    <a:pt x="22490" y="128588"/>
                    <a:pt x="4498" y="106363"/>
                    <a:pt x="0" y="101918"/>
                  </a:cubicBezTo>
                  <a:cubicBezTo>
                    <a:pt x="4498" y="101918"/>
                    <a:pt x="22490" y="106363"/>
                    <a:pt x="26988" y="88583"/>
                  </a:cubicBezTo>
                  <a:close/>
                  <a:moveTo>
                    <a:pt x="177801" y="84138"/>
                  </a:moveTo>
                  <a:cubicBezTo>
                    <a:pt x="177801" y="84138"/>
                    <a:pt x="177801" y="84138"/>
                    <a:pt x="177801" y="88560"/>
                  </a:cubicBezTo>
                  <a:cubicBezTo>
                    <a:pt x="182299" y="106250"/>
                    <a:pt x="200290" y="128362"/>
                    <a:pt x="204788" y="132784"/>
                  </a:cubicBezTo>
                  <a:cubicBezTo>
                    <a:pt x="200290" y="132784"/>
                    <a:pt x="182299" y="128362"/>
                    <a:pt x="177801" y="146051"/>
                  </a:cubicBezTo>
                  <a:cubicBezTo>
                    <a:pt x="177801" y="128362"/>
                    <a:pt x="155311" y="106250"/>
                    <a:pt x="150813" y="101828"/>
                  </a:cubicBezTo>
                  <a:cubicBezTo>
                    <a:pt x="155311" y="101828"/>
                    <a:pt x="177801" y="101828"/>
                    <a:pt x="177801" y="84138"/>
                  </a:cubicBezTo>
                  <a:close/>
                  <a:moveTo>
                    <a:pt x="102394" y="44133"/>
                  </a:moveTo>
                  <a:cubicBezTo>
                    <a:pt x="106760" y="61913"/>
                    <a:pt x="124223" y="84138"/>
                    <a:pt x="128588" y="88583"/>
                  </a:cubicBezTo>
                  <a:cubicBezTo>
                    <a:pt x="124223" y="88583"/>
                    <a:pt x="106760" y="84138"/>
                    <a:pt x="102394" y="101918"/>
                  </a:cubicBezTo>
                  <a:cubicBezTo>
                    <a:pt x="98029" y="84138"/>
                    <a:pt x="80566" y="61913"/>
                    <a:pt x="76200" y="57468"/>
                  </a:cubicBezTo>
                  <a:cubicBezTo>
                    <a:pt x="80566" y="57468"/>
                    <a:pt x="98029" y="61913"/>
                    <a:pt x="102394" y="44133"/>
                  </a:cubicBezTo>
                  <a:close/>
                  <a:moveTo>
                    <a:pt x="26988" y="0"/>
                  </a:moveTo>
                  <a:cubicBezTo>
                    <a:pt x="26988" y="17690"/>
                    <a:pt x="49477" y="39801"/>
                    <a:pt x="53975" y="44224"/>
                  </a:cubicBezTo>
                  <a:cubicBezTo>
                    <a:pt x="49477" y="44224"/>
                    <a:pt x="26988" y="39801"/>
                    <a:pt x="26988" y="61913"/>
                  </a:cubicBezTo>
                  <a:cubicBezTo>
                    <a:pt x="26988" y="61913"/>
                    <a:pt x="26988" y="61913"/>
                    <a:pt x="26988" y="57491"/>
                  </a:cubicBezTo>
                  <a:cubicBezTo>
                    <a:pt x="22490" y="39801"/>
                    <a:pt x="4498" y="17690"/>
                    <a:pt x="0" y="13267"/>
                  </a:cubicBezTo>
                  <a:cubicBezTo>
                    <a:pt x="4498" y="13267"/>
                    <a:pt x="22490" y="17690"/>
                    <a:pt x="26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40BA44F-65A3-470D-9A7D-4C8B8280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19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šľï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ṣḷîḓé">
            <a:extLst>
              <a:ext uri="{FF2B5EF4-FFF2-40B4-BE49-F238E27FC236}">
                <a16:creationId xmlns:a16="http://schemas.microsoft.com/office/drawing/2014/main" id="{6B04CA5F-E10A-48C7-98BF-8F9E2814AF56}"/>
              </a:ext>
            </a:extLst>
          </p:cNvPr>
          <p:cNvSpPr txBox="1"/>
          <p:nvPr/>
        </p:nvSpPr>
        <p:spPr>
          <a:xfrm>
            <a:off x="6622170" y="3296702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静态测试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ïṣḷîďé">
            <a:extLst>
              <a:ext uri="{FF2B5EF4-FFF2-40B4-BE49-F238E27FC236}">
                <a16:creationId xmlns:a16="http://schemas.microsoft.com/office/drawing/2014/main" id="{4088C710-A685-4316-BCAE-04432FE6551D}"/>
              </a:ext>
            </a:extLst>
          </p:cNvPr>
          <p:cNvSpPr txBox="1"/>
          <p:nvPr/>
        </p:nvSpPr>
        <p:spPr>
          <a:xfrm>
            <a:off x="8758853" y="3244073"/>
            <a:ext cx="1892044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pylint</a:t>
            </a:r>
            <a:endParaRPr lang="zh-CN" altLang="en-US" sz="1600" dirty="0"/>
          </a:p>
        </p:txBody>
      </p:sp>
      <p:sp>
        <p:nvSpPr>
          <p:cNvPr id="29" name="îŝḻïḍe">
            <a:extLst>
              <a:ext uri="{FF2B5EF4-FFF2-40B4-BE49-F238E27FC236}">
                <a16:creationId xmlns:a16="http://schemas.microsoft.com/office/drawing/2014/main" id="{5AE7FAA7-51F6-4882-8B01-51FFB50C1158}"/>
              </a:ext>
            </a:extLst>
          </p:cNvPr>
          <p:cNvSpPr txBox="1"/>
          <p:nvPr/>
        </p:nvSpPr>
        <p:spPr>
          <a:xfrm>
            <a:off x="6622170" y="4377878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动态测试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61E5AFB-F39C-4394-8103-FD8BC061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测试对象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58652-F73A-4373-941E-F539CFF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5F9609-4A42-7092-2945-0409E8A2E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98" y="3244073"/>
            <a:ext cx="4745344" cy="1436091"/>
          </a:xfrm>
          <a:prstGeom prst="rect">
            <a:avLst/>
          </a:prstGeom>
        </p:spPr>
      </p:pic>
      <p:sp>
        <p:nvSpPr>
          <p:cNvPr id="11" name="ïṣḷîďé">
            <a:extLst>
              <a:ext uri="{FF2B5EF4-FFF2-40B4-BE49-F238E27FC236}">
                <a16:creationId xmlns:a16="http://schemas.microsoft.com/office/drawing/2014/main" id="{5233FB9B-B8B2-0E06-B0C0-02003CB9FAC8}"/>
              </a:ext>
            </a:extLst>
          </p:cNvPr>
          <p:cNvSpPr txBox="1"/>
          <p:nvPr/>
        </p:nvSpPr>
        <p:spPr>
          <a:xfrm>
            <a:off x="8758853" y="4302011"/>
            <a:ext cx="1892044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pytest</a:t>
            </a:r>
            <a:endParaRPr lang="zh-CN" altLang="en-US" sz="1600" dirty="0"/>
          </a:p>
        </p:txBody>
      </p:sp>
      <p:sp>
        <p:nvSpPr>
          <p:cNvPr id="12" name="îŝḻïḍe">
            <a:extLst>
              <a:ext uri="{FF2B5EF4-FFF2-40B4-BE49-F238E27FC236}">
                <a16:creationId xmlns:a16="http://schemas.microsoft.com/office/drawing/2014/main" id="{8B371217-6336-BC0A-F550-5E14A36889C7}"/>
              </a:ext>
            </a:extLst>
          </p:cNvPr>
          <p:cNvSpPr txBox="1"/>
          <p:nvPr/>
        </p:nvSpPr>
        <p:spPr>
          <a:xfrm>
            <a:off x="2216702" y="2477902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测试对象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îŝḻïḍe">
            <a:extLst>
              <a:ext uri="{FF2B5EF4-FFF2-40B4-BE49-F238E27FC236}">
                <a16:creationId xmlns:a16="http://schemas.microsoft.com/office/drawing/2014/main" id="{65BEFE20-6BF2-A761-D72A-FDEB88DBB7D3}"/>
              </a:ext>
            </a:extLst>
          </p:cNvPr>
          <p:cNvSpPr txBox="1"/>
          <p:nvPr/>
        </p:nvSpPr>
        <p:spPr>
          <a:xfrm>
            <a:off x="7660857" y="2477903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测试工具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7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šľï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ṣḷîďé">
            <a:extLst>
              <a:ext uri="{FF2B5EF4-FFF2-40B4-BE49-F238E27FC236}">
                <a16:creationId xmlns:a16="http://schemas.microsoft.com/office/drawing/2014/main" id="{4088C710-A685-4316-BCAE-04432FE6551D}"/>
              </a:ext>
            </a:extLst>
          </p:cNvPr>
          <p:cNvSpPr txBox="1"/>
          <p:nvPr/>
        </p:nvSpPr>
        <p:spPr>
          <a:xfrm>
            <a:off x="1278630" y="3008185"/>
            <a:ext cx="1892044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pylint</a:t>
            </a:r>
            <a:endParaRPr lang="zh-CN" altLang="en-US" sz="16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61E5AFB-F39C-4394-8103-FD8BC061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静态测试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58652-F73A-4373-941E-F539CFF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îŝḻïḍe">
            <a:extLst>
              <a:ext uri="{FF2B5EF4-FFF2-40B4-BE49-F238E27FC236}">
                <a16:creationId xmlns:a16="http://schemas.microsoft.com/office/drawing/2014/main" id="{65BEFE20-6BF2-A761-D72A-FDEB88DBB7D3}"/>
              </a:ext>
            </a:extLst>
          </p:cNvPr>
          <p:cNvSpPr txBox="1"/>
          <p:nvPr/>
        </p:nvSpPr>
        <p:spPr>
          <a:xfrm>
            <a:off x="1278630" y="2497567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测试工具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484905-CA18-D161-16E1-90A6B6E54A4C}"/>
              </a:ext>
            </a:extLst>
          </p:cNvPr>
          <p:cNvSpPr txBox="1"/>
          <p:nvPr/>
        </p:nvSpPr>
        <p:spPr>
          <a:xfrm>
            <a:off x="3867881" y="1830814"/>
            <a:ext cx="80641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阻断性问题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严重问题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Instance of 'Session' has no 'close' member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主要问题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Unused argument '</a:t>
            </a:r>
            <a:r>
              <a:rPr lang="en-US" altLang="zh-CN" dirty="0" err="1"/>
              <a:t>order_id</a:t>
            </a:r>
            <a:r>
              <a:rPr lang="en-US" altLang="zh-CN" dirty="0"/>
              <a:t>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Redefining built-in 'id’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Redefining built-in 'type’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次要问题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Constant name "type" doesn't conform to UPPER_CASE naming style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Missing function or method docstring Missing module docstring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Missing class docstring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Variable name "</a:t>
            </a:r>
            <a:r>
              <a:rPr lang="en-US" altLang="zh-CN" dirty="0" err="1"/>
              <a:t>db</a:t>
            </a:r>
            <a:r>
              <a:rPr lang="en-US" altLang="zh-CN" dirty="0"/>
              <a:t>" doesn't conform to </a:t>
            </a:r>
            <a:r>
              <a:rPr lang="en-US" altLang="zh-CN" dirty="0" err="1"/>
              <a:t>snake_case</a:t>
            </a:r>
            <a:r>
              <a:rPr lang="en-US" altLang="zh-CN" dirty="0"/>
              <a:t> naming style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9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2D77696-FAFF-4603-98E0-B1FB5130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函数</a:t>
            </a:r>
            <a:r>
              <a:rPr lang="zh-CN" altLang="en-US" dirty="0"/>
              <a:t>示例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17175EB4-7AE1-4F8D-940D-A0107D35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8CCE05-5497-F089-A119-69F27D92E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985" y="1803402"/>
            <a:ext cx="6848475" cy="3657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931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2D77696-FAFF-4603-98E0-B1FB5130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17175EB4-7AE1-4F8D-940D-A0107D35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îŝḻïḍe">
            <a:extLst>
              <a:ext uri="{FF2B5EF4-FFF2-40B4-BE49-F238E27FC236}">
                <a16:creationId xmlns:a16="http://schemas.microsoft.com/office/drawing/2014/main" id="{9EA4D822-28F0-93ED-2A9E-3624AE22B1C5}"/>
              </a:ext>
            </a:extLst>
          </p:cNvPr>
          <p:cNvSpPr txBox="1"/>
          <p:nvPr/>
        </p:nvSpPr>
        <p:spPr>
          <a:xfrm>
            <a:off x="1348834" y="3142383"/>
            <a:ext cx="2171114" cy="1021556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Create_comment</a:t>
            </a:r>
            <a:r>
              <a:rPr lang="zh-CN" altLang="en-US" dirty="0"/>
              <a:t>接口参数</a:t>
            </a:r>
            <a:r>
              <a:rPr lang="en-US" altLang="zh-CN" dirty="0" err="1"/>
              <a:t>order_id</a:t>
            </a:r>
            <a:r>
              <a:rPr lang="zh-CN" altLang="en-US" dirty="0"/>
              <a:t>不存在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087BCB-2CE7-1704-58A4-8299D2ED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198" y="2075211"/>
            <a:ext cx="6769952" cy="31139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838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2D77696-FAFF-4603-98E0-B1FB5130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17175EB4-7AE1-4F8D-940D-A0107D35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îŝḻïḍe">
            <a:extLst>
              <a:ext uri="{FF2B5EF4-FFF2-40B4-BE49-F238E27FC236}">
                <a16:creationId xmlns:a16="http://schemas.microsoft.com/office/drawing/2014/main" id="{9EA4D822-28F0-93ED-2A9E-3624AE22B1C5}"/>
              </a:ext>
            </a:extLst>
          </p:cNvPr>
          <p:cNvSpPr txBox="1"/>
          <p:nvPr/>
        </p:nvSpPr>
        <p:spPr>
          <a:xfrm>
            <a:off x="1348834" y="3142383"/>
            <a:ext cx="2171114" cy="1021556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Create_comment</a:t>
            </a:r>
            <a:r>
              <a:rPr lang="zh-CN" altLang="en-US" dirty="0"/>
              <a:t>接口参数</a:t>
            </a:r>
            <a:r>
              <a:rPr lang="en-US" altLang="zh-CN" dirty="0" err="1"/>
              <a:t>order_id</a:t>
            </a:r>
            <a:r>
              <a:rPr lang="zh-CN" altLang="en-US" dirty="0"/>
              <a:t>不是用户本人订单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224AF9-0E16-CE69-008A-72F57E98A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854"/>
          <a:stretch/>
        </p:blipFill>
        <p:spPr>
          <a:xfrm>
            <a:off x="4264067" y="1981201"/>
            <a:ext cx="6652029" cy="32697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5136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#74835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60;"/>
  <p:tag name="ISLIDE.TEMPLATE" val="https://www.islide.cc;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60;"/>
  <p:tag name="ISLIDE.TEMPLATE" val="https://www.islide.cc;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906;"/>
  <p:tag name="ISLIDE.TEMPLATE" val="https://www.islide.cc;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906;"/>
  <p:tag name="ISLIDE.TEMPLATE" val="https://www.islide.cc;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906;"/>
  <p:tag name="ISLIDE.TEMPLATE" val="https://www.islide.cc;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906;"/>
  <p:tag name="ISLIDE.TEMPLATE" val="https://www.islide.cc;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60;"/>
  <p:tag name="ISLIDE.TEMPLATE" val="https://www.islide.cc;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60;"/>
  <p:tag name="ISLIDE.TEMPLATE" val="https://www.islide.cc;https://www.islide.cc;"/>
</p:tagLst>
</file>

<file path=ppt/theme/theme1.xml><?xml version="1.0" encoding="utf-8"?>
<a:theme xmlns:a="http://schemas.openxmlformats.org/drawingml/2006/main" name="主题1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8CC1B"/>
      </a:accent1>
      <a:accent2>
        <a:srgbClr val="E2B500"/>
      </a:accent2>
      <a:accent3>
        <a:srgbClr val="F8CC1B"/>
      </a:accent3>
      <a:accent4>
        <a:srgbClr val="D3C074"/>
      </a:accent4>
      <a:accent5>
        <a:srgbClr val="DAD0A8"/>
      </a:accent5>
      <a:accent6>
        <a:srgbClr val="C8C8C8"/>
      </a:accent6>
      <a:hlink>
        <a:srgbClr val="F84D4D"/>
      </a:hlink>
      <a:folHlink>
        <a:srgbClr val="BFBFBF"/>
      </a:folHlink>
    </a:clrScheme>
    <a:fontScheme name="主题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ADC06E5-F6FD-43B6-A7FC-2E0633EE67FF}" vid="{FAB90306-471B-4F28-9DEE-1D9FBB0A26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519</TotalTime>
  <Words>654</Words>
  <Application>Microsoft Office PowerPoint</Application>
  <PresentationFormat>宽屏</PresentationFormat>
  <Paragraphs>132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OpenSans</vt:lpstr>
      <vt:lpstr>PingFangSC</vt:lpstr>
      <vt:lpstr>等线</vt:lpstr>
      <vt:lpstr>Arial</vt:lpstr>
      <vt:lpstr>主题1</vt:lpstr>
      <vt:lpstr>PowerPoint 演示文稿</vt:lpstr>
      <vt:lpstr>PowerPoint 演示文稿</vt:lpstr>
      <vt:lpstr># 单元测试 #</vt:lpstr>
      <vt:lpstr># 测试方法 #</vt:lpstr>
      <vt:lpstr># 测试对象 #</vt:lpstr>
      <vt:lpstr># 静态测试#</vt:lpstr>
      <vt:lpstr># 函数示例 #</vt:lpstr>
      <vt:lpstr># 用例示例 #</vt:lpstr>
      <vt:lpstr># 用例示例 #</vt:lpstr>
      <vt:lpstr># 测试报告 #</vt:lpstr>
      <vt:lpstr># 集成测试 #</vt:lpstr>
      <vt:lpstr># 测试对象 #</vt:lpstr>
      <vt:lpstr># 接口示例 #</vt:lpstr>
      <vt:lpstr># 用例示例 #</vt:lpstr>
      <vt:lpstr># 用例示例 #</vt:lpstr>
      <vt:lpstr># 测试报告 #</vt:lpstr>
      <vt:lpstr># 系统测试 #</vt:lpstr>
      <vt:lpstr># 测试对象 #</vt:lpstr>
      <vt:lpstr># 系统功能 #</vt:lpstr>
      <vt:lpstr># 用例示例 #</vt:lpstr>
      <vt:lpstr># 系统业务流 #</vt:lpstr>
      <vt:lpstr># 用例示例 #</vt:lpstr>
      <vt:lpstr># 测试报告 #</vt:lpstr>
      <vt:lpstr># 平时作业 #</vt:lpstr>
      <vt:lpstr># 项目演示 #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吴浩泽</dc:creator>
  <cp:lastModifiedBy>吴 浩泽</cp:lastModifiedBy>
  <cp:revision>28</cp:revision>
  <dcterms:created xsi:type="dcterms:W3CDTF">2021-01-18T05:36:37Z</dcterms:created>
  <dcterms:modified xsi:type="dcterms:W3CDTF">2023-05-20T09:04:48Z</dcterms:modified>
</cp:coreProperties>
</file>