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68f83b5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68f83b5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d6d4cc2e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d6d4cc2e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d6d4cc2e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d6d4cc2e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We can see that family-friendly films are evenly spread out through the rental duration quartiles(relative to all films).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814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is the distribution of family-friendly films through rental duration quartiles?</a:t>
            </a:r>
            <a:endParaRPr sz="20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7" name="Google Shape;57;p1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300" y="1418450"/>
            <a:ext cx="4550700" cy="307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We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can see that both stores filled out an equal number of rental orders for each time period. 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How many rental orders is each store fulfilling per month?</a:t>
            </a:r>
            <a:r>
              <a:rPr lang="en"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300" y="1418450"/>
            <a:ext cx="4550700" cy="31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6395972" y="1306381"/>
            <a:ext cx="247275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We can see the AVG monthly payment count, total number of payments, AVG monthly payment amount, and monthly MIN/MAX payment amounts. Customers are ordered  by avg_month_pay.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354300" y="1780644"/>
            <a:ext cx="5804606" cy="212407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What do the monthly spending habits of our top ten customers look like?</a:t>
            </a:r>
            <a:endParaRPr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4C004E-B005-EAD6-AB37-5E5544DA8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78" y="1780644"/>
            <a:ext cx="5962650" cy="21240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This table shows ranking of genres based on the number of times a genre was rented out by your top 10 paying customers.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1452151" y="1321212"/>
            <a:ext cx="2533650" cy="326707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" sz="2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How do genres rank based on the number of rentals from the top 10 paying customers?</a:t>
            </a:r>
            <a:endParaRPr sz="2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01C3E1-A441-027F-8F1A-CA54AD583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151" y="1321212"/>
            <a:ext cx="2533650" cy="32670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170</Words>
  <Application>Microsoft Office PowerPoint</Application>
  <PresentationFormat>On-screen Show (16:9)</PresentationFormat>
  <Paragraphs>12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Open Sans</vt:lpstr>
      <vt:lpstr>Simple Light</vt:lpstr>
      <vt:lpstr> What is the distribution of family-friendly films through rental duration quartiles?</vt:lpstr>
      <vt:lpstr>How many rental orders is each store fulfilling per month? </vt:lpstr>
      <vt:lpstr> What do the monthly spending habits of our top ten customers look like?</vt:lpstr>
      <vt:lpstr>  How do genres rank based on the number of rentals from the top 10 paying customers?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What is the distribution of family-friendly films in rental duration quartiles?</dc:title>
  <cp:lastModifiedBy>charlie brackett</cp:lastModifiedBy>
  <cp:revision>5</cp:revision>
  <dcterms:modified xsi:type="dcterms:W3CDTF">2022-06-24T11:40:55Z</dcterms:modified>
</cp:coreProperties>
</file>