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4aac565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4aac565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4aac565b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4aac565b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4aac565b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4aac565b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4aac565b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4aac565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4aac565b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4aac565b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4aac565b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4aac565b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4aac565b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4aac565b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4aac565b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4aac565b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4aac565b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4aac565b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4aac565b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4aac565b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aac5655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4aac5655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4aac565b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4aac565b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4aac565b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4aac565b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4aac565b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4aac565b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4aac565b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4aac565b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4aac565b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4aac565b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4aac565b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4aac565b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4aac5655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4aac5655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4aac565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4aac565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4aac565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4aac565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4aac565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4aac565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4aac565b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4aac565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4aac565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4aac565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4aac565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4aac565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your_email@example.com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your_email@example.com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pplied-network-security/aws-pentesting-lab.git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pplied-network-security/aws-pentesting-la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Pen LAB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into Cloud9: </a:t>
            </a:r>
            <a:r>
              <a:rPr lang="en"/>
              <a:t>Generate</a:t>
            </a:r>
            <a:r>
              <a:rPr lang="en"/>
              <a:t> your secure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the terminal and generate your SSH keys with the following command.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0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ssh-keygen -t ed25519 -C "</a:t>
            </a:r>
            <a:r>
              <a:rPr lang="en" sz="1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your_email@example.com</a:t>
            </a:r>
            <a:r>
              <a:rPr lang="en" sz="100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ADBAC7"/>
              </a:buClr>
              <a:buSzPts val="1000"/>
              <a:buFont typeface="Courier New"/>
              <a:buChar char="●"/>
            </a:pPr>
            <a:r>
              <a:rPr b="1" lang="en" sz="100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Don’t Enter a </a:t>
            </a:r>
            <a:r>
              <a:rPr b="1" lang="en" sz="100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passphrase</a:t>
            </a:r>
            <a:r>
              <a:rPr b="1" lang="en" sz="100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just press enter</a:t>
            </a:r>
            <a:endParaRPr b="1" sz="100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575" y="2357250"/>
            <a:ext cx="4565449" cy="26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into Cloud9: Generate your secure keys for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the terminal and generate your SSH keys with the following command.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0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ssh-keygen -t rsa -C "</a:t>
            </a:r>
            <a:r>
              <a:rPr lang="en" sz="1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your_email@example.com</a:t>
            </a:r>
            <a:r>
              <a:rPr lang="en" sz="100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ADBAC7"/>
              </a:buClr>
              <a:buSzPts val="1000"/>
              <a:buFont typeface="Courier New"/>
              <a:buChar char="●"/>
            </a:pPr>
            <a:r>
              <a:rPr b="1" lang="en" sz="100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Don’t Enter a passphrase just press enter</a:t>
            </a:r>
            <a:endParaRPr b="1" sz="100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900" y="2455300"/>
            <a:ext cx="4160675" cy="24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Keys for Windows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will notice that private and public keys are on this cloud9 environments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view them with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 ~/.ssh/id_rsa.pub    o 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 ~/.ssh/id_rsa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38" y="2886363"/>
            <a:ext cx="71532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Keys for Linux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will notice that private and public keys are on this cloud9 environments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view them with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 ~/.ssh/id_ed25519..pub    o 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 ~/.ssh/</a:t>
            </a:r>
            <a:r>
              <a:rPr lang="en"/>
              <a:t>id_ed25519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924" y="2816524"/>
            <a:ext cx="6409325" cy="21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the Git Repository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Terminal Clone the GIT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https://github.com/applied-network-security/aws-pentesting-lab.git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13" y="2428350"/>
            <a:ext cx="81629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Into the Directory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into the directory that you just cloned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cd aws-pentesting-lab/terraform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terraform init: The terraform init command is used to initialize a working directory containing Terraform configuration files. This is the first command that should be run after writing a new Terraform configuration or cloning an existing one from version control. It is safe to run this command multiple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edit the terraform to make work for your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. main.tf you can increase the instance count from 1 to more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INIT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DBAC7"/>
                </a:solidFill>
                <a:highlight>
                  <a:srgbClr val="22272E"/>
                </a:highlight>
                <a:latin typeface="Arial"/>
                <a:ea typeface="Arial"/>
                <a:cs typeface="Arial"/>
                <a:sym typeface="Arial"/>
              </a:rPr>
              <a:t>terraform init: The terraform init command is used to initialize a working directory containing Terraform configuration files. This is the first command that should be run after writing a new Terraform configuration or cloning an existing one from version control. It is safe to run this command multiple times.</a:t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DBAC7"/>
                </a:solidFill>
                <a:highlight>
                  <a:srgbClr val="22272E"/>
                </a:highlight>
                <a:latin typeface="Arial"/>
                <a:ea typeface="Arial"/>
                <a:cs typeface="Arial"/>
                <a:sym typeface="Arial"/>
              </a:rPr>
              <a:t>Run the following command to initialize</a:t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DBAC7"/>
                </a:solidFill>
                <a:highlight>
                  <a:srgbClr val="22272E"/>
                </a:highlight>
                <a:latin typeface="Arial"/>
                <a:ea typeface="Arial"/>
                <a:cs typeface="Arial"/>
                <a:sym typeface="Arial"/>
              </a:rPr>
              <a:t>terraform init</a:t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Plan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DBAC7"/>
                </a:solidFill>
                <a:highlight>
                  <a:srgbClr val="22272E"/>
                </a:highlight>
                <a:latin typeface="Arial"/>
                <a:ea typeface="Arial"/>
                <a:cs typeface="Arial"/>
                <a:sym typeface="Arial"/>
              </a:rPr>
              <a:t>The terraform plan command creates an execution plan. By default, creating a plan consists of: Reading the current state of any already-existing remote objects to make sure that the Terraform state is up-to-date. Comparing the current configuration to the prior state and noting any differences.</a:t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DBAC7"/>
                </a:solidFill>
                <a:highlight>
                  <a:srgbClr val="22272E"/>
                </a:highlight>
                <a:latin typeface="Arial"/>
                <a:ea typeface="Arial"/>
                <a:cs typeface="Arial"/>
                <a:sym typeface="Arial"/>
              </a:rPr>
              <a:t>terraform plan</a:t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Apply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DBAC7"/>
                </a:solidFill>
                <a:highlight>
                  <a:srgbClr val="22272E"/>
                </a:highlight>
                <a:latin typeface="Arial"/>
                <a:ea typeface="Arial"/>
                <a:cs typeface="Arial"/>
                <a:sym typeface="Arial"/>
              </a:rPr>
              <a:t>The terraform apply command executes the actions proposed in a Terraform plan. ... Another way to use terraform apply is to pass it the filename of a saved plan file you created earlier with terraform plan -out=... , in which case Terraform will apply the changes in the plan without any confirmation prompt.</a:t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apply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Type yes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P</a:t>
            </a:r>
            <a:r>
              <a:rPr lang="en"/>
              <a:t>entesting Lab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following AWS Pentesting lab i build can be found here.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https://github.com/applied-network-security/aws-pentesting-lab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deploys the following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VPC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Bastion/pwn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Linux Server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Vsftp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Telnet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Rsync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Juiceshop </a:t>
            </a:r>
            <a:r>
              <a:rPr lang="en"/>
              <a:t>vulnerable</a:t>
            </a:r>
            <a:r>
              <a:rPr lang="en"/>
              <a:t>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Windows Server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deploy your base aws environment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output will look similar to below, it will allow you to ssh to the servers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13" y="2400588"/>
            <a:ext cx="76866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log into the Linux Servers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ssh into your linux machines from the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bastion_ip = "ssh ec2-user@ec2-54-165-63-65.compute-1.amazonaws.com"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juiceshop_ip = "ssh ec2-user@ec2-52-87-191-228.compute-1.amazonaws.com"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linux_ip = "ssh ec2-user@ec2-34-205-125-173.compute-1.amazonaws.com"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win_ip = "ec2-3-88-85-156.compute-1.amazonaws.com"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log into the windows server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 to the AWS Management GUI, find your EC2 Windows Server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the Server “win-”</a:t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8383"/>
            <a:ext cx="9143999" cy="220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Windows Password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</a:t>
            </a:r>
            <a:r>
              <a:rPr b="1" lang="en"/>
              <a:t>Get Password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625" y="1525900"/>
            <a:ext cx="4287974" cy="31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Paste in the key</a:t>
            </a:r>
            <a:endParaRPr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1297500" y="1567550"/>
            <a:ext cx="305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 back to the cloud9/terminal in a different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the private key to unlock the </a:t>
            </a:r>
            <a:r>
              <a:rPr lang="en"/>
              <a:t>password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 the command in the cloud9/terminal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 ~/.ssh/id_rsa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Copy the private key and paste it back into the browser</a:t>
            </a:r>
            <a:endParaRPr/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650" y="679325"/>
            <a:ext cx="4171900" cy="30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password</a:t>
            </a:r>
            <a:endParaRPr/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Paste the Key and click </a:t>
            </a:r>
            <a:r>
              <a:rPr b="1" lang="en"/>
              <a:t>generate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you will have the password to your windows server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on </a:t>
            </a:r>
            <a:r>
              <a:rPr b="1" lang="en"/>
              <a:t>Download remote desktop file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RDP to your windows server</a:t>
            </a:r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277" y="1316775"/>
            <a:ext cx="4288176" cy="3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deploy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Connect to AWS Cloud9 Infrastructure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Start Lab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5" y="2402528"/>
            <a:ext cx="9144000" cy="2287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AWS Console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on AWS icon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7103"/>
            <a:ext cx="9144000" cy="2287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and Configure Cloud9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103"/>
            <a:ext cx="9144000" cy="2287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Cloud9 Environment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on Create Environment button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825" y="2665082"/>
            <a:ext cx="9144000" cy="1599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cloud9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your environment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2423"/>
            <a:ext cx="9144000" cy="34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with Defaults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7864"/>
            <a:ext cx="9144000" cy="316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Environment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Click on Create Environment button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100" y="1307850"/>
            <a:ext cx="4592375" cy="30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