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70" autoAdjust="0"/>
    <p:restoredTop sz="86406" autoAdjust="0"/>
  </p:normalViewPr>
  <p:slideViewPr>
    <p:cSldViewPr>
      <p:cViewPr varScale="1">
        <p:scale>
          <a:sx n="79" d="100"/>
          <a:sy n="79" d="100"/>
        </p:scale>
        <p:origin x="-5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23 Dec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918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23 Dec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540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23 Dec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276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23 Dec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936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23 Dec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818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23 Dec 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45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23 Dec 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69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23 Dec 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031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23 Dec 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446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23 Dec 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71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23 Dec 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780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3F6D8-CA54-4B2C-A2ED-EB1BE73B921A}" type="datetimeFigureOut">
              <a:rPr lang="en-PH" smtClean="0"/>
              <a:t>23 Dec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161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39552" y="188640"/>
            <a:ext cx="7200800" cy="6562136"/>
            <a:chOff x="1187624" y="986945"/>
            <a:chExt cx="4248472" cy="4084056"/>
          </a:xfrm>
        </p:grpSpPr>
        <p:sp>
          <p:nvSpPr>
            <p:cNvPr id="8" name="Isosceles Triangle 7"/>
            <p:cNvSpPr/>
            <p:nvPr/>
          </p:nvSpPr>
          <p:spPr>
            <a:xfrm rot="1076444">
              <a:off x="4197668" y="986945"/>
              <a:ext cx="792088" cy="967309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" name="Isosceles Triangle 6"/>
            <p:cNvSpPr/>
            <p:nvPr/>
          </p:nvSpPr>
          <p:spPr>
            <a:xfrm rot="20093298">
              <a:off x="1395996" y="1036699"/>
              <a:ext cx="1035785" cy="967309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Oval 5"/>
            <p:cNvSpPr/>
            <p:nvPr/>
          </p:nvSpPr>
          <p:spPr>
            <a:xfrm>
              <a:off x="1187624" y="1470601"/>
              <a:ext cx="4248472" cy="3600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" name="Oval 3"/>
            <p:cNvSpPr/>
            <p:nvPr/>
          </p:nvSpPr>
          <p:spPr>
            <a:xfrm>
              <a:off x="2051720" y="2276872"/>
              <a:ext cx="864096" cy="136815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Oval 4"/>
            <p:cNvSpPr/>
            <p:nvPr/>
          </p:nvSpPr>
          <p:spPr>
            <a:xfrm>
              <a:off x="3275856" y="2348880"/>
              <a:ext cx="1080120" cy="136815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402207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899592" y="1124744"/>
            <a:ext cx="7191410" cy="2169532"/>
            <a:chOff x="899592" y="1124744"/>
            <a:chExt cx="7191410" cy="2169532"/>
          </a:xfrm>
        </p:grpSpPr>
        <p:sp>
          <p:nvSpPr>
            <p:cNvPr id="2" name="TextBox 1"/>
            <p:cNvSpPr txBox="1"/>
            <p:nvPr/>
          </p:nvSpPr>
          <p:spPr>
            <a:xfrm>
              <a:off x="6660232" y="1268760"/>
              <a:ext cx="1242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 smtClean="0"/>
                <a:t>Product list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228184" y="2924944"/>
              <a:ext cx="186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 smtClean="0"/>
                <a:t>Product inventory</a:t>
              </a:r>
              <a:endParaRPr lang="en-PH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99592" y="1124744"/>
              <a:ext cx="1416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 smtClean="0"/>
                <a:t>Customer list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7798" y="2492896"/>
              <a:ext cx="1054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 smtClean="0"/>
                <a:t>Order list</a:t>
              </a:r>
              <a:endParaRPr lang="en-PH" dirty="0"/>
            </a:p>
          </p:txBody>
        </p:sp>
        <p:cxnSp>
          <p:nvCxnSpPr>
            <p:cNvPr id="7" name="Straight Arrow Connector 6"/>
            <p:cNvCxnSpPr>
              <a:endCxn id="5" idx="0"/>
            </p:cNvCxnSpPr>
            <p:nvPr/>
          </p:nvCxnSpPr>
          <p:spPr>
            <a:xfrm>
              <a:off x="1607798" y="1591925"/>
              <a:ext cx="527100" cy="90097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2" idx="2"/>
            </p:cNvCxnSpPr>
            <p:nvPr/>
          </p:nvCxnSpPr>
          <p:spPr>
            <a:xfrm flipV="1">
              <a:off x="7159593" y="1638092"/>
              <a:ext cx="122027" cy="128685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2" idx="1"/>
            </p:cNvCxnSpPr>
            <p:nvPr/>
          </p:nvCxnSpPr>
          <p:spPr>
            <a:xfrm flipV="1">
              <a:off x="2483768" y="1453426"/>
              <a:ext cx="4176464" cy="103947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3"/>
            </p:cNvCxnSpPr>
            <p:nvPr/>
          </p:nvCxnSpPr>
          <p:spPr>
            <a:xfrm flipV="1">
              <a:off x="2316005" y="1237536"/>
              <a:ext cx="4344227" cy="718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3" idx="1"/>
            </p:cNvCxnSpPr>
            <p:nvPr/>
          </p:nvCxnSpPr>
          <p:spPr>
            <a:xfrm>
              <a:off x="2636168" y="2645296"/>
              <a:ext cx="3592016" cy="4643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0186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1967684" y="116632"/>
            <a:ext cx="1440160" cy="3202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/>
          <p:cNvSpPr txBox="1"/>
          <p:nvPr/>
        </p:nvSpPr>
        <p:spPr>
          <a:xfrm>
            <a:off x="6804248" y="436880"/>
            <a:ext cx="134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Odd or even</a:t>
            </a:r>
            <a:endParaRPr lang="en-PH" dirty="0"/>
          </a:p>
        </p:txBody>
      </p:sp>
      <p:sp>
        <p:nvSpPr>
          <p:cNvPr id="4" name="Flowchart: Preparation 3"/>
          <p:cNvSpPr/>
          <p:nvPr/>
        </p:nvSpPr>
        <p:spPr>
          <a:xfrm>
            <a:off x="975804" y="675104"/>
            <a:ext cx="3494596" cy="35918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</a:t>
            </a:r>
            <a:r>
              <a:rPr lang="en-PH" dirty="0" err="1" smtClean="0"/>
              <a:t>num</a:t>
            </a:r>
            <a:r>
              <a:rPr lang="en-PH" dirty="0" smtClean="0"/>
              <a:t>, $rem, $group</a:t>
            </a:r>
            <a:endParaRPr lang="en-PH" dirty="0"/>
          </a:p>
        </p:txBody>
      </p:sp>
      <p:sp>
        <p:nvSpPr>
          <p:cNvPr id="5" name="Flowchart: Data 4"/>
          <p:cNvSpPr/>
          <p:nvPr/>
        </p:nvSpPr>
        <p:spPr>
          <a:xfrm>
            <a:off x="1643648" y="1272510"/>
            <a:ext cx="2088232" cy="4320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</a:t>
            </a:r>
            <a:r>
              <a:rPr lang="en-PH" dirty="0" err="1" smtClean="0"/>
              <a:t>num</a:t>
            </a:r>
            <a:r>
              <a:rPr lang="en-PH" dirty="0" smtClean="0"/>
              <a:t> = __</a:t>
            </a:r>
            <a:endParaRPr lang="en-PH" dirty="0"/>
          </a:p>
        </p:txBody>
      </p:sp>
      <p:sp>
        <p:nvSpPr>
          <p:cNvPr id="6" name="Flowchart: Process 5"/>
          <p:cNvSpPr/>
          <p:nvPr/>
        </p:nvSpPr>
        <p:spPr>
          <a:xfrm>
            <a:off x="1617804" y="1987222"/>
            <a:ext cx="216024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$rem = $</a:t>
            </a:r>
            <a:r>
              <a:rPr lang="en-PH" dirty="0" err="1" smtClean="0"/>
              <a:t>num</a:t>
            </a:r>
            <a:r>
              <a:rPr lang="en-PH" dirty="0" smtClean="0"/>
              <a:t> % 2</a:t>
            </a:r>
            <a:endParaRPr lang="en-PH" dirty="0"/>
          </a:p>
        </p:txBody>
      </p:sp>
      <p:sp>
        <p:nvSpPr>
          <p:cNvPr id="7" name="Diamond 6"/>
          <p:cNvSpPr/>
          <p:nvPr/>
        </p:nvSpPr>
        <p:spPr>
          <a:xfrm>
            <a:off x="1327944" y="2793654"/>
            <a:ext cx="271622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$rem = 0?</a:t>
            </a:r>
            <a:endParaRPr lang="en-PH" dirty="0"/>
          </a:p>
        </p:txBody>
      </p:sp>
      <p:sp>
        <p:nvSpPr>
          <p:cNvPr id="8" name="Flowchart: Process 7"/>
          <p:cNvSpPr/>
          <p:nvPr/>
        </p:nvSpPr>
        <p:spPr>
          <a:xfrm>
            <a:off x="1643648" y="3946278"/>
            <a:ext cx="2088232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$group = even</a:t>
            </a:r>
            <a:endParaRPr lang="en-PH" dirty="0"/>
          </a:p>
        </p:txBody>
      </p:sp>
      <p:sp>
        <p:nvSpPr>
          <p:cNvPr id="9" name="Flowchart: Process 8"/>
          <p:cNvSpPr/>
          <p:nvPr/>
        </p:nvSpPr>
        <p:spPr>
          <a:xfrm>
            <a:off x="4427984" y="2944530"/>
            <a:ext cx="2088232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$group = odd</a:t>
            </a:r>
            <a:endParaRPr lang="en-PH" dirty="0"/>
          </a:p>
        </p:txBody>
      </p:sp>
      <p:sp>
        <p:nvSpPr>
          <p:cNvPr id="10" name="Flowchart: Data 9"/>
          <p:cNvSpPr/>
          <p:nvPr/>
        </p:nvSpPr>
        <p:spPr>
          <a:xfrm>
            <a:off x="815556" y="4797152"/>
            <a:ext cx="3744416" cy="7200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echo </a:t>
            </a:r>
            <a:r>
              <a:rPr lang="en-PH" dirty="0" smtClean="0"/>
              <a:t>“$</a:t>
            </a:r>
            <a:r>
              <a:rPr lang="en-PH" dirty="0" err="1" smtClean="0"/>
              <a:t>num</a:t>
            </a:r>
            <a:r>
              <a:rPr lang="en-PH" dirty="0"/>
              <a:t> </a:t>
            </a:r>
            <a:r>
              <a:rPr lang="en-PH" dirty="0" smtClean="0"/>
              <a:t>is an $group number“;</a:t>
            </a:r>
            <a:endParaRPr lang="en-PH" dirty="0"/>
          </a:p>
        </p:txBody>
      </p:sp>
      <p:sp>
        <p:nvSpPr>
          <p:cNvPr id="11" name="Flowchart: Terminator 10"/>
          <p:cNvSpPr/>
          <p:nvPr/>
        </p:nvSpPr>
        <p:spPr>
          <a:xfrm>
            <a:off x="1967684" y="5805264"/>
            <a:ext cx="1440160" cy="3202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>
            <a:off x="4044164" y="3250854"/>
            <a:ext cx="3838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2"/>
            <a:endCxn id="10" idx="5"/>
          </p:cNvCxnSpPr>
          <p:nvPr/>
        </p:nvCxnSpPr>
        <p:spPr>
          <a:xfrm rot="5400000">
            <a:off x="4028808" y="3713900"/>
            <a:ext cx="1600014" cy="128657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10" idx="1"/>
          </p:cNvCxnSpPr>
          <p:nvPr/>
        </p:nvCxnSpPr>
        <p:spPr>
          <a:xfrm>
            <a:off x="2687764" y="4558926"/>
            <a:ext cx="0" cy="238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8" idx="0"/>
          </p:cNvCxnSpPr>
          <p:nvPr/>
        </p:nvCxnSpPr>
        <p:spPr>
          <a:xfrm>
            <a:off x="2686054" y="3708054"/>
            <a:ext cx="1710" cy="238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97924" y="2570134"/>
            <a:ext cx="0" cy="238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62808" y="1748998"/>
            <a:ext cx="0" cy="238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71800" y="3573016"/>
            <a:ext cx="39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19" name="TextBox 18"/>
          <p:cNvSpPr txBox="1"/>
          <p:nvPr/>
        </p:nvSpPr>
        <p:spPr>
          <a:xfrm>
            <a:off x="3923928" y="2808358"/>
            <a:ext cx="26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n</a:t>
            </a:r>
          </a:p>
        </p:txBody>
      </p:sp>
      <p:sp>
        <p:nvSpPr>
          <p:cNvPr id="21" name="Oval 20"/>
          <p:cNvSpPr/>
          <p:nvPr/>
        </p:nvSpPr>
        <p:spPr>
          <a:xfrm>
            <a:off x="755576" y="0"/>
            <a:ext cx="3888432" cy="659735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/>
          <p:cNvSpPr/>
          <p:nvPr/>
        </p:nvSpPr>
        <p:spPr>
          <a:xfrm>
            <a:off x="4185530" y="2420888"/>
            <a:ext cx="2618718" cy="165618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05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paration 1"/>
          <p:cNvSpPr/>
          <p:nvPr/>
        </p:nvSpPr>
        <p:spPr>
          <a:xfrm>
            <a:off x="1043608" y="980728"/>
            <a:ext cx="2880320" cy="6126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$num1, $num2, $res</a:t>
            </a:r>
            <a:endParaRPr lang="en-PH" dirty="0"/>
          </a:p>
        </p:txBody>
      </p:sp>
      <p:sp>
        <p:nvSpPr>
          <p:cNvPr id="3" name="Flowchart: Data 2"/>
          <p:cNvSpPr/>
          <p:nvPr/>
        </p:nvSpPr>
        <p:spPr>
          <a:xfrm>
            <a:off x="683568" y="1838996"/>
            <a:ext cx="3240360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$num1=__, $num2=__, $op</a:t>
            </a:r>
            <a:endParaRPr lang="en-PH" dirty="0"/>
          </a:p>
        </p:txBody>
      </p:sp>
      <p:sp>
        <p:nvSpPr>
          <p:cNvPr id="4" name="Flowchart: Process 3"/>
          <p:cNvSpPr/>
          <p:nvPr/>
        </p:nvSpPr>
        <p:spPr>
          <a:xfrm>
            <a:off x="899592" y="2780928"/>
            <a:ext cx="352839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$res = $num1 + $num2;</a:t>
            </a:r>
            <a:endParaRPr lang="en-PH" dirty="0"/>
          </a:p>
        </p:txBody>
      </p:sp>
      <p:sp>
        <p:nvSpPr>
          <p:cNvPr id="5" name="Flowchart: Data 4"/>
          <p:cNvSpPr/>
          <p:nvPr/>
        </p:nvSpPr>
        <p:spPr>
          <a:xfrm>
            <a:off x="395536" y="3789040"/>
            <a:ext cx="3600400" cy="86409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Echo “$num1 + $num2 = $res”;</a:t>
            </a:r>
            <a:endParaRPr lang="en-PH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23928" y="1287052"/>
            <a:ext cx="3312368" cy="1164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16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2357045" y="11663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Flowchart: Preparation 2"/>
          <p:cNvSpPr/>
          <p:nvPr/>
        </p:nvSpPr>
        <p:spPr>
          <a:xfrm>
            <a:off x="1374085" y="599168"/>
            <a:ext cx="2880320" cy="6126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$n1, $n2, $n3, $largest</a:t>
            </a:r>
            <a:endParaRPr lang="en-PH" dirty="0"/>
          </a:p>
        </p:txBody>
      </p:sp>
      <p:sp>
        <p:nvSpPr>
          <p:cNvPr id="4" name="Flowchart: Data 3"/>
          <p:cNvSpPr/>
          <p:nvPr/>
        </p:nvSpPr>
        <p:spPr>
          <a:xfrm>
            <a:off x="942037" y="1392600"/>
            <a:ext cx="3744416" cy="5092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$n1=_, $n2=_, $n3=_</a:t>
            </a:r>
            <a:endParaRPr lang="en-PH" dirty="0"/>
          </a:p>
        </p:txBody>
      </p:sp>
      <p:sp>
        <p:nvSpPr>
          <p:cNvPr id="5" name="Diamond 4"/>
          <p:cNvSpPr/>
          <p:nvPr/>
        </p:nvSpPr>
        <p:spPr>
          <a:xfrm>
            <a:off x="1384689" y="2082624"/>
            <a:ext cx="2859112" cy="7920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$n1 &gt; $n2?</a:t>
            </a:r>
            <a:endParaRPr lang="en-PH" dirty="0"/>
          </a:p>
        </p:txBody>
      </p:sp>
      <p:sp>
        <p:nvSpPr>
          <p:cNvPr id="6" name="TextBox 5"/>
          <p:cNvSpPr txBox="1"/>
          <p:nvPr/>
        </p:nvSpPr>
        <p:spPr>
          <a:xfrm>
            <a:off x="3419042" y="270892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7" name="TextBox 6"/>
          <p:cNvSpPr txBox="1"/>
          <p:nvPr/>
        </p:nvSpPr>
        <p:spPr>
          <a:xfrm>
            <a:off x="4622800" y="19888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sp>
        <p:nvSpPr>
          <p:cNvPr id="8" name="Flowchart: Process 7"/>
          <p:cNvSpPr/>
          <p:nvPr/>
        </p:nvSpPr>
        <p:spPr>
          <a:xfrm>
            <a:off x="1820041" y="3055496"/>
            <a:ext cx="1988408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$largest = $n1</a:t>
            </a:r>
            <a:endParaRPr lang="en-PH" dirty="0"/>
          </a:p>
        </p:txBody>
      </p:sp>
      <p:sp>
        <p:nvSpPr>
          <p:cNvPr id="9" name="Flowchart: Process 8"/>
          <p:cNvSpPr/>
          <p:nvPr/>
        </p:nvSpPr>
        <p:spPr>
          <a:xfrm>
            <a:off x="5042312" y="2298648"/>
            <a:ext cx="1988408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$largest = $n2</a:t>
            </a:r>
            <a:endParaRPr lang="en-PH" dirty="0"/>
          </a:p>
        </p:txBody>
      </p:sp>
      <p:sp>
        <p:nvSpPr>
          <p:cNvPr id="10" name="Diamond 9"/>
          <p:cNvSpPr/>
          <p:nvPr/>
        </p:nvSpPr>
        <p:spPr>
          <a:xfrm>
            <a:off x="912474" y="3815834"/>
            <a:ext cx="3803542" cy="8336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$largest &lt; $n3?</a:t>
            </a:r>
            <a:endParaRPr lang="en-PH" dirty="0"/>
          </a:p>
        </p:txBody>
      </p:sp>
      <p:cxnSp>
        <p:nvCxnSpPr>
          <p:cNvPr id="14" name="Elbow Connector 13"/>
          <p:cNvCxnSpPr>
            <a:stCxn id="8" idx="2"/>
            <a:endCxn id="10" idx="0"/>
          </p:cNvCxnSpPr>
          <p:nvPr/>
        </p:nvCxnSpPr>
        <p:spPr>
          <a:xfrm rot="5400000">
            <a:off x="2614096" y="3615685"/>
            <a:ext cx="400298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2"/>
            <a:endCxn id="10" idx="0"/>
          </p:cNvCxnSpPr>
          <p:nvPr/>
        </p:nvCxnSpPr>
        <p:spPr>
          <a:xfrm rot="5400000">
            <a:off x="3846808" y="1626126"/>
            <a:ext cx="1157146" cy="3222271"/>
          </a:xfrm>
          <a:prstGeom prst="bentConnector3">
            <a:avLst>
              <a:gd name="adj1" fmla="val 8160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9" idx="1"/>
          </p:cNvCxnSpPr>
          <p:nvPr/>
        </p:nvCxnSpPr>
        <p:spPr>
          <a:xfrm>
            <a:off x="4243801" y="2478668"/>
            <a:ext cx="7985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8" idx="0"/>
          </p:cNvCxnSpPr>
          <p:nvPr/>
        </p:nvCxnSpPr>
        <p:spPr>
          <a:xfrm>
            <a:off x="2814245" y="2874712"/>
            <a:ext cx="0" cy="180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59832" y="450912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30" name="TextBox 29"/>
          <p:cNvSpPr txBox="1"/>
          <p:nvPr/>
        </p:nvSpPr>
        <p:spPr>
          <a:xfrm>
            <a:off x="4695638" y="38517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sp>
        <p:nvSpPr>
          <p:cNvPr id="31" name="Flowchart: Process 30"/>
          <p:cNvSpPr/>
          <p:nvPr/>
        </p:nvSpPr>
        <p:spPr>
          <a:xfrm>
            <a:off x="1820041" y="4869160"/>
            <a:ext cx="1988408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$largest = $n3</a:t>
            </a:r>
            <a:endParaRPr lang="en-PH" dirty="0"/>
          </a:p>
        </p:txBody>
      </p:sp>
      <p:sp>
        <p:nvSpPr>
          <p:cNvPr id="37" name="Flowchart: Data 36"/>
          <p:cNvSpPr/>
          <p:nvPr/>
        </p:nvSpPr>
        <p:spPr>
          <a:xfrm>
            <a:off x="107504" y="5769396"/>
            <a:ext cx="6408712" cy="4096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echo </a:t>
            </a:r>
            <a:r>
              <a:rPr lang="en-PH" dirty="0" smtClean="0"/>
              <a:t>"The largest number is $largest"</a:t>
            </a:r>
            <a:endParaRPr lang="en-PH" dirty="0"/>
          </a:p>
        </p:txBody>
      </p:sp>
      <p:cxnSp>
        <p:nvCxnSpPr>
          <p:cNvPr id="39" name="Straight Arrow Connector 38"/>
          <p:cNvCxnSpPr>
            <a:stCxn id="10" idx="2"/>
            <a:endCxn id="10" idx="2"/>
          </p:cNvCxnSpPr>
          <p:nvPr/>
        </p:nvCxnSpPr>
        <p:spPr>
          <a:xfrm>
            <a:off x="2814245" y="464947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Terminator 54"/>
          <p:cNvSpPr/>
          <p:nvPr/>
        </p:nvSpPr>
        <p:spPr>
          <a:xfrm>
            <a:off x="2314352" y="6467028"/>
            <a:ext cx="1995016" cy="3463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7" name="Straight Arrow Connector 56"/>
          <p:cNvCxnSpPr>
            <a:stCxn id="37" idx="4"/>
            <a:endCxn id="55" idx="0"/>
          </p:cNvCxnSpPr>
          <p:nvPr/>
        </p:nvCxnSpPr>
        <p:spPr>
          <a:xfrm>
            <a:off x="3311860" y="617899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" idx="2"/>
            <a:endCxn id="31" idx="0"/>
          </p:cNvCxnSpPr>
          <p:nvPr/>
        </p:nvCxnSpPr>
        <p:spPr>
          <a:xfrm>
            <a:off x="2814245" y="4649470"/>
            <a:ext cx="0" cy="219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0" idx="3"/>
            <a:endCxn id="37" idx="1"/>
          </p:cNvCxnSpPr>
          <p:nvPr/>
        </p:nvCxnSpPr>
        <p:spPr>
          <a:xfrm flipH="1">
            <a:off x="3311860" y="4232652"/>
            <a:ext cx="1404156" cy="1536744"/>
          </a:xfrm>
          <a:prstGeom prst="bentConnector4">
            <a:avLst>
              <a:gd name="adj1" fmla="val -16280"/>
              <a:gd name="adj2" fmla="val 8109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1" idx="2"/>
            <a:endCxn id="37" idx="1"/>
          </p:cNvCxnSpPr>
          <p:nvPr/>
        </p:nvCxnSpPr>
        <p:spPr>
          <a:xfrm rot="16200000" flipH="1">
            <a:off x="2792954" y="5250490"/>
            <a:ext cx="540196" cy="4976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36517" y="599168"/>
            <a:ext cx="2093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Compare 3 numbers</a:t>
            </a:r>
          </a:p>
          <a:p>
            <a:r>
              <a:rPr lang="en-PH" dirty="0" smtClean="0"/>
              <a:t>Get </a:t>
            </a:r>
            <a:r>
              <a:rPr lang="en-PH" smtClean="0"/>
              <a:t>largest number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462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908720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PH" dirty="0" smtClean="0"/>
              <a:t>Button</a:t>
            </a:r>
          </a:p>
          <a:p>
            <a:pPr marL="342900" indent="-342900">
              <a:buFont typeface="+mj-lt"/>
              <a:buAutoNum type="arabicPeriod"/>
            </a:pPr>
            <a:r>
              <a:rPr lang="en-PH" dirty="0" err="1" smtClean="0"/>
              <a:t>Div</a:t>
            </a:r>
            <a:r>
              <a:rPr lang="en-PH" dirty="0" smtClean="0"/>
              <a:t> </a:t>
            </a:r>
            <a:r>
              <a:rPr lang="en-PH" dirty="0" err="1" smtClean="0"/>
              <a:t>na</a:t>
            </a:r>
            <a:r>
              <a:rPr lang="en-PH" dirty="0" smtClean="0"/>
              <a:t> </a:t>
            </a:r>
            <a:r>
              <a:rPr lang="en-PH" dirty="0" err="1" smtClean="0"/>
              <a:t>magiging</a:t>
            </a:r>
            <a:r>
              <a:rPr lang="en-PH" dirty="0" smtClean="0"/>
              <a:t> modal</a:t>
            </a:r>
          </a:p>
          <a:p>
            <a:pPr marL="342900" indent="-342900">
              <a:buFont typeface="+mj-lt"/>
              <a:buAutoNum type="arabicPeriod"/>
            </a:pPr>
            <a:r>
              <a:rPr lang="en-PH" dirty="0" err="1" smtClean="0"/>
              <a:t>javascript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8304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51370" y="1292541"/>
            <a:ext cx="481515" cy="1004804"/>
            <a:chOff x="623804" y="620688"/>
            <a:chExt cx="481515" cy="1004804"/>
          </a:xfrm>
        </p:grpSpPr>
        <p:sp>
          <p:nvSpPr>
            <p:cNvPr id="2" name="Oval 1"/>
            <p:cNvSpPr/>
            <p:nvPr/>
          </p:nvSpPr>
          <p:spPr>
            <a:xfrm>
              <a:off x="623804" y="620688"/>
              <a:ext cx="360040" cy="3544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Freeform 2"/>
            <p:cNvSpPr/>
            <p:nvPr/>
          </p:nvSpPr>
          <p:spPr>
            <a:xfrm>
              <a:off x="683288" y="1052736"/>
              <a:ext cx="422031" cy="572756"/>
            </a:xfrm>
            <a:custGeom>
              <a:avLst/>
              <a:gdLst>
                <a:gd name="connsiteX0" fmla="*/ 0 w 422031"/>
                <a:gd name="connsiteY0" fmla="*/ 20097 h 572756"/>
                <a:gd name="connsiteX1" fmla="*/ 0 w 422031"/>
                <a:gd name="connsiteY1" fmla="*/ 20097 h 572756"/>
                <a:gd name="connsiteX2" fmla="*/ 90435 w 422031"/>
                <a:gd name="connsiteY2" fmla="*/ 10049 h 572756"/>
                <a:gd name="connsiteX3" fmla="*/ 120580 w 422031"/>
                <a:gd name="connsiteY3" fmla="*/ 0 h 572756"/>
                <a:gd name="connsiteX4" fmla="*/ 271305 w 422031"/>
                <a:gd name="connsiteY4" fmla="*/ 10049 h 572756"/>
                <a:gd name="connsiteX5" fmla="*/ 241160 w 422031"/>
                <a:gd name="connsiteY5" fmla="*/ 20097 h 572756"/>
                <a:gd name="connsiteX6" fmla="*/ 422031 w 422031"/>
                <a:gd name="connsiteY6" fmla="*/ 542611 h 572756"/>
                <a:gd name="connsiteX7" fmla="*/ 0 w 422031"/>
                <a:gd name="connsiteY7" fmla="*/ 572756 h 572756"/>
                <a:gd name="connsiteX8" fmla="*/ 50242 w 422031"/>
                <a:gd name="connsiteY8" fmla="*/ 0 h 572756"/>
                <a:gd name="connsiteX9" fmla="*/ 60290 w 422031"/>
                <a:gd name="connsiteY9" fmla="*/ 30145 h 57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031" h="572756">
                  <a:moveTo>
                    <a:pt x="0" y="20097"/>
                  </a:moveTo>
                  <a:lnTo>
                    <a:pt x="0" y="20097"/>
                  </a:lnTo>
                  <a:cubicBezTo>
                    <a:pt x="30145" y="16748"/>
                    <a:pt x="60517" y="15035"/>
                    <a:pt x="90435" y="10049"/>
                  </a:cubicBezTo>
                  <a:cubicBezTo>
                    <a:pt x="100883" y="8308"/>
                    <a:pt x="109988" y="0"/>
                    <a:pt x="120580" y="0"/>
                  </a:cubicBezTo>
                  <a:cubicBezTo>
                    <a:pt x="170933" y="0"/>
                    <a:pt x="221063" y="6699"/>
                    <a:pt x="271305" y="10049"/>
                  </a:cubicBezTo>
                  <a:cubicBezTo>
                    <a:pt x="320515" y="26452"/>
                    <a:pt x="312042" y="20097"/>
                    <a:pt x="241160" y="20097"/>
                  </a:cubicBezTo>
                  <a:lnTo>
                    <a:pt x="422031" y="542611"/>
                  </a:lnTo>
                  <a:lnTo>
                    <a:pt x="0" y="572756"/>
                  </a:lnTo>
                  <a:lnTo>
                    <a:pt x="50242" y="0"/>
                  </a:lnTo>
                  <a:lnTo>
                    <a:pt x="60290" y="30145"/>
                  </a:lnTo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94304" y="2636912"/>
            <a:ext cx="3295116" cy="3672408"/>
            <a:chOff x="894304" y="2636912"/>
            <a:chExt cx="3295116" cy="3672408"/>
          </a:xfrm>
        </p:grpSpPr>
        <p:sp>
          <p:nvSpPr>
            <p:cNvPr id="20" name="Oval 19"/>
            <p:cNvSpPr/>
            <p:nvPr/>
          </p:nvSpPr>
          <p:spPr>
            <a:xfrm>
              <a:off x="894304" y="2636912"/>
              <a:ext cx="3295116" cy="36724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475656" y="3501008"/>
              <a:ext cx="481515" cy="1004804"/>
              <a:chOff x="623804" y="620688"/>
              <a:chExt cx="481515" cy="1004804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55776" y="3353028"/>
              <a:ext cx="481515" cy="1004804"/>
              <a:chOff x="623804" y="620688"/>
              <a:chExt cx="481515" cy="100480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45554" y="3353028"/>
              <a:ext cx="481515" cy="1004804"/>
              <a:chOff x="623804" y="620688"/>
              <a:chExt cx="481515" cy="1004804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643556" y="4481907"/>
              <a:ext cx="481515" cy="1004804"/>
              <a:chOff x="623804" y="620688"/>
              <a:chExt cx="481515" cy="100480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932885" y="4629887"/>
              <a:ext cx="481515" cy="1004804"/>
              <a:chOff x="623804" y="620688"/>
              <a:chExt cx="481515" cy="1004804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966790" y="3884661"/>
            <a:ext cx="481515" cy="1004804"/>
            <a:chOff x="623804" y="620688"/>
            <a:chExt cx="481515" cy="1004804"/>
          </a:xfrm>
        </p:grpSpPr>
        <p:sp>
          <p:nvSpPr>
            <p:cNvPr id="37" name="Oval 36"/>
            <p:cNvSpPr/>
            <p:nvPr/>
          </p:nvSpPr>
          <p:spPr>
            <a:xfrm>
              <a:off x="623804" y="620688"/>
              <a:ext cx="360040" cy="35442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683288" y="1052736"/>
              <a:ext cx="422031" cy="572756"/>
            </a:xfrm>
            <a:custGeom>
              <a:avLst/>
              <a:gdLst>
                <a:gd name="connsiteX0" fmla="*/ 0 w 422031"/>
                <a:gd name="connsiteY0" fmla="*/ 20097 h 572756"/>
                <a:gd name="connsiteX1" fmla="*/ 0 w 422031"/>
                <a:gd name="connsiteY1" fmla="*/ 20097 h 572756"/>
                <a:gd name="connsiteX2" fmla="*/ 90435 w 422031"/>
                <a:gd name="connsiteY2" fmla="*/ 10049 h 572756"/>
                <a:gd name="connsiteX3" fmla="*/ 120580 w 422031"/>
                <a:gd name="connsiteY3" fmla="*/ 0 h 572756"/>
                <a:gd name="connsiteX4" fmla="*/ 271305 w 422031"/>
                <a:gd name="connsiteY4" fmla="*/ 10049 h 572756"/>
                <a:gd name="connsiteX5" fmla="*/ 241160 w 422031"/>
                <a:gd name="connsiteY5" fmla="*/ 20097 h 572756"/>
                <a:gd name="connsiteX6" fmla="*/ 422031 w 422031"/>
                <a:gd name="connsiteY6" fmla="*/ 542611 h 572756"/>
                <a:gd name="connsiteX7" fmla="*/ 0 w 422031"/>
                <a:gd name="connsiteY7" fmla="*/ 572756 h 572756"/>
                <a:gd name="connsiteX8" fmla="*/ 50242 w 422031"/>
                <a:gd name="connsiteY8" fmla="*/ 0 h 572756"/>
                <a:gd name="connsiteX9" fmla="*/ 60290 w 422031"/>
                <a:gd name="connsiteY9" fmla="*/ 30145 h 57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031" h="572756">
                  <a:moveTo>
                    <a:pt x="0" y="20097"/>
                  </a:moveTo>
                  <a:lnTo>
                    <a:pt x="0" y="20097"/>
                  </a:lnTo>
                  <a:cubicBezTo>
                    <a:pt x="30145" y="16748"/>
                    <a:pt x="60517" y="15035"/>
                    <a:pt x="90435" y="10049"/>
                  </a:cubicBezTo>
                  <a:cubicBezTo>
                    <a:pt x="100883" y="8308"/>
                    <a:pt x="109988" y="0"/>
                    <a:pt x="120580" y="0"/>
                  </a:cubicBezTo>
                  <a:cubicBezTo>
                    <a:pt x="170933" y="0"/>
                    <a:pt x="221063" y="6699"/>
                    <a:pt x="271305" y="10049"/>
                  </a:cubicBezTo>
                  <a:cubicBezTo>
                    <a:pt x="320515" y="26452"/>
                    <a:pt x="312042" y="20097"/>
                    <a:pt x="241160" y="20097"/>
                  </a:cubicBezTo>
                  <a:lnTo>
                    <a:pt x="422031" y="542611"/>
                  </a:lnTo>
                  <a:lnTo>
                    <a:pt x="0" y="572756"/>
                  </a:lnTo>
                  <a:lnTo>
                    <a:pt x="50242" y="0"/>
                  </a:lnTo>
                  <a:lnTo>
                    <a:pt x="60290" y="30145"/>
                  </a:lnTo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420271" y="144845"/>
            <a:ext cx="3295116" cy="3672408"/>
            <a:chOff x="894304" y="2636912"/>
            <a:chExt cx="3295116" cy="3672408"/>
          </a:xfrm>
        </p:grpSpPr>
        <p:sp>
          <p:nvSpPr>
            <p:cNvPr id="41" name="Oval 40"/>
            <p:cNvSpPr/>
            <p:nvPr/>
          </p:nvSpPr>
          <p:spPr>
            <a:xfrm>
              <a:off x="894304" y="2636912"/>
              <a:ext cx="3295116" cy="36724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475656" y="3501008"/>
              <a:ext cx="481515" cy="1004804"/>
              <a:chOff x="623804" y="620688"/>
              <a:chExt cx="481515" cy="1004804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555776" y="3353028"/>
              <a:ext cx="481515" cy="1004804"/>
              <a:chOff x="623804" y="620688"/>
              <a:chExt cx="481515" cy="1004804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145554" y="3353028"/>
              <a:ext cx="481515" cy="1004804"/>
              <a:chOff x="623804" y="620688"/>
              <a:chExt cx="481515" cy="1004804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643556" y="4481907"/>
              <a:ext cx="481515" cy="1004804"/>
              <a:chOff x="623804" y="620688"/>
              <a:chExt cx="481515" cy="1004804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932885" y="4629887"/>
              <a:ext cx="481515" cy="1004804"/>
              <a:chOff x="623804" y="620688"/>
              <a:chExt cx="481515" cy="100480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cxnSp>
        <p:nvCxnSpPr>
          <p:cNvPr id="58" name="Straight Arrow Connector 57"/>
          <p:cNvCxnSpPr>
            <a:endCxn id="20" idx="6"/>
          </p:cNvCxnSpPr>
          <p:nvPr/>
        </p:nvCxnSpPr>
        <p:spPr>
          <a:xfrm flipH="1">
            <a:off x="4189420" y="4357832"/>
            <a:ext cx="777370" cy="1152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8" idx="4"/>
            <a:endCxn id="41" idx="3"/>
          </p:cNvCxnSpPr>
          <p:nvPr/>
        </p:nvCxnSpPr>
        <p:spPr>
          <a:xfrm flipV="1">
            <a:off x="5297579" y="3279441"/>
            <a:ext cx="605251" cy="10473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59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2" y="836712"/>
            <a:ext cx="8607602" cy="484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244114" cy="4637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11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317269" cy="4678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5736" y="836712"/>
            <a:ext cx="205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 smtClean="0"/>
              <a:t>ai</a:t>
            </a:r>
            <a:r>
              <a:rPr lang="en-PH" dirty="0" smtClean="0"/>
              <a:t> = Auto-Increment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1091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paration 3"/>
          <p:cNvSpPr/>
          <p:nvPr/>
        </p:nvSpPr>
        <p:spPr>
          <a:xfrm>
            <a:off x="2771800" y="728700"/>
            <a:ext cx="2232248" cy="4320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Flowchart: Terminator 4"/>
          <p:cNvSpPr/>
          <p:nvPr/>
        </p:nvSpPr>
        <p:spPr>
          <a:xfrm>
            <a:off x="3167844" y="260649"/>
            <a:ext cx="1440160" cy="30603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lowchart: Data 5"/>
          <p:cNvSpPr/>
          <p:nvPr/>
        </p:nvSpPr>
        <p:spPr>
          <a:xfrm>
            <a:off x="2159732" y="1322766"/>
            <a:ext cx="3456384" cy="55991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Diamond 6"/>
          <p:cNvSpPr/>
          <p:nvPr/>
        </p:nvSpPr>
        <p:spPr>
          <a:xfrm>
            <a:off x="2987824" y="2078850"/>
            <a:ext cx="1800200" cy="7920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User check</a:t>
            </a:r>
            <a:endParaRPr lang="en-PH" dirty="0"/>
          </a:p>
        </p:txBody>
      </p:sp>
      <p:sp>
        <p:nvSpPr>
          <p:cNvPr id="8" name="Diamond 7"/>
          <p:cNvSpPr/>
          <p:nvPr/>
        </p:nvSpPr>
        <p:spPr>
          <a:xfrm>
            <a:off x="2987824" y="2967168"/>
            <a:ext cx="1800200" cy="9316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Pass check</a:t>
            </a:r>
            <a:endParaRPr lang="en-PH" dirty="0"/>
          </a:p>
        </p:txBody>
      </p:sp>
      <p:sp>
        <p:nvSpPr>
          <p:cNvPr id="9" name="TextBox 8"/>
          <p:cNvSpPr txBox="1"/>
          <p:nvPr/>
        </p:nvSpPr>
        <p:spPr>
          <a:xfrm>
            <a:off x="4211960" y="279893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10" name="TextBox 9"/>
          <p:cNvSpPr txBox="1"/>
          <p:nvPr/>
        </p:nvSpPr>
        <p:spPr>
          <a:xfrm>
            <a:off x="4283968" y="38790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12" name="Flowchart: Data 11"/>
          <p:cNvSpPr/>
          <p:nvPr/>
        </p:nvSpPr>
        <p:spPr>
          <a:xfrm>
            <a:off x="2009716" y="4185084"/>
            <a:ext cx="3756417" cy="70207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Flowchart: Data 12"/>
          <p:cNvSpPr/>
          <p:nvPr/>
        </p:nvSpPr>
        <p:spPr>
          <a:xfrm>
            <a:off x="5244076" y="2168860"/>
            <a:ext cx="3756417" cy="70207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4788024" y="21688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5004048" y="33209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cxnSp>
        <p:nvCxnSpPr>
          <p:cNvPr id="17" name="Straight Arrow Connector 16"/>
          <p:cNvCxnSpPr>
            <a:stCxn id="5" idx="2"/>
            <a:endCxn id="4" idx="0"/>
          </p:cNvCxnSpPr>
          <p:nvPr/>
        </p:nvCxnSpPr>
        <p:spPr>
          <a:xfrm>
            <a:off x="3887924" y="566682"/>
            <a:ext cx="0" cy="162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6" idx="1"/>
          </p:cNvCxnSpPr>
          <p:nvPr/>
        </p:nvCxnSpPr>
        <p:spPr>
          <a:xfrm>
            <a:off x="3887924" y="1160748"/>
            <a:ext cx="0" cy="162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7" idx="0"/>
          </p:cNvCxnSpPr>
          <p:nvPr/>
        </p:nvCxnSpPr>
        <p:spPr>
          <a:xfrm>
            <a:off x="3887924" y="1882684"/>
            <a:ext cx="0" cy="196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  <a:endCxn id="8" idx="0"/>
          </p:cNvCxnSpPr>
          <p:nvPr/>
        </p:nvCxnSpPr>
        <p:spPr>
          <a:xfrm>
            <a:off x="3887924" y="2870938"/>
            <a:ext cx="0" cy="96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12" idx="1"/>
          </p:cNvCxnSpPr>
          <p:nvPr/>
        </p:nvCxnSpPr>
        <p:spPr>
          <a:xfrm>
            <a:off x="3887924" y="3898854"/>
            <a:ext cx="0" cy="286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13" idx="3"/>
          </p:cNvCxnSpPr>
          <p:nvPr/>
        </p:nvCxnSpPr>
        <p:spPr>
          <a:xfrm flipV="1">
            <a:off x="4788025" y="2870938"/>
            <a:ext cx="1958617" cy="562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13" idx="2"/>
          </p:cNvCxnSpPr>
          <p:nvPr/>
        </p:nvCxnSpPr>
        <p:spPr>
          <a:xfrm>
            <a:off x="4788025" y="2474894"/>
            <a:ext cx="831692" cy="45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1"/>
            <a:endCxn id="6" idx="5"/>
          </p:cNvCxnSpPr>
          <p:nvPr/>
        </p:nvCxnSpPr>
        <p:spPr>
          <a:xfrm rot="16200000" flipV="1">
            <a:off x="5913314" y="959889"/>
            <a:ext cx="566135" cy="18518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Terminator 41"/>
          <p:cNvSpPr/>
          <p:nvPr/>
        </p:nvSpPr>
        <p:spPr>
          <a:xfrm>
            <a:off x="2555776" y="5265204"/>
            <a:ext cx="2688299" cy="37804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4" name="Straight Arrow Connector 43"/>
          <p:cNvCxnSpPr>
            <a:stCxn id="12" idx="4"/>
            <a:endCxn id="42" idx="0"/>
          </p:cNvCxnSpPr>
          <p:nvPr/>
        </p:nvCxnSpPr>
        <p:spPr>
          <a:xfrm>
            <a:off x="3887925" y="4887162"/>
            <a:ext cx="12001" cy="378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3568" y="6093296"/>
            <a:ext cx="451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WHERE </a:t>
            </a:r>
            <a:r>
              <a:rPr lang="en-PH" dirty="0" err="1" smtClean="0"/>
              <a:t>fld_user</a:t>
            </a:r>
            <a:r>
              <a:rPr lang="en-PH" dirty="0" smtClean="0"/>
              <a:t> = ‘__’ a AND </a:t>
            </a:r>
            <a:r>
              <a:rPr lang="en-PH" dirty="0" err="1" smtClean="0"/>
              <a:t>fld_pass</a:t>
            </a:r>
            <a:r>
              <a:rPr lang="en-PH" dirty="0" smtClean="0"/>
              <a:t> = ‘___’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7078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2432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Buying a list of products</a:t>
            </a:r>
          </a:p>
          <a:p>
            <a:endParaRPr lang="en-PH" dirty="0"/>
          </a:p>
        </p:txBody>
      </p:sp>
      <p:sp>
        <p:nvSpPr>
          <p:cNvPr id="3" name="Flowchart: Terminator 2"/>
          <p:cNvSpPr/>
          <p:nvPr/>
        </p:nvSpPr>
        <p:spPr>
          <a:xfrm>
            <a:off x="3275856" y="188640"/>
            <a:ext cx="1080120" cy="28803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Flowchart: Preparation 3"/>
          <p:cNvSpPr/>
          <p:nvPr/>
        </p:nvSpPr>
        <p:spPr>
          <a:xfrm>
            <a:off x="2987824" y="620688"/>
            <a:ext cx="1656184" cy="648072"/>
          </a:xfrm>
          <a:prstGeom prst="flowChartPrepa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Product list</a:t>
            </a:r>
          </a:p>
        </p:txBody>
      </p:sp>
      <p:sp>
        <p:nvSpPr>
          <p:cNvPr id="5" name="Flowchart: Data 4"/>
          <p:cNvSpPr/>
          <p:nvPr/>
        </p:nvSpPr>
        <p:spPr>
          <a:xfrm>
            <a:off x="2655539" y="1484784"/>
            <a:ext cx="2448272" cy="432048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Get list</a:t>
            </a:r>
            <a:endParaRPr lang="en-PH" dirty="0"/>
          </a:p>
        </p:txBody>
      </p:sp>
      <p:sp>
        <p:nvSpPr>
          <p:cNvPr id="6" name="Flowchart: Decision 5"/>
          <p:cNvSpPr/>
          <p:nvPr/>
        </p:nvSpPr>
        <p:spPr>
          <a:xfrm>
            <a:off x="2240146" y="2780928"/>
            <a:ext cx="3051934" cy="79208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product available</a:t>
            </a:r>
            <a:endParaRPr lang="en-PH" dirty="0"/>
          </a:p>
        </p:txBody>
      </p:sp>
      <p:sp>
        <p:nvSpPr>
          <p:cNvPr id="7" name="Flowchart: Process 6"/>
          <p:cNvSpPr/>
          <p:nvPr/>
        </p:nvSpPr>
        <p:spPr>
          <a:xfrm>
            <a:off x="2483768" y="3789040"/>
            <a:ext cx="2664296" cy="59034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Buy product, </a:t>
            </a:r>
          </a:p>
          <a:p>
            <a:pPr algn="ctr"/>
            <a:r>
              <a:rPr lang="en-PH" dirty="0" smtClean="0"/>
              <a:t>record bought</a:t>
            </a:r>
            <a:endParaRPr lang="en-PH" dirty="0"/>
          </a:p>
        </p:txBody>
      </p:sp>
      <p:sp>
        <p:nvSpPr>
          <p:cNvPr id="8" name="Flowchart: Process 7"/>
          <p:cNvSpPr/>
          <p:nvPr/>
        </p:nvSpPr>
        <p:spPr>
          <a:xfrm>
            <a:off x="2433965" y="2132856"/>
            <a:ext cx="2664296" cy="41777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Get next product on list</a:t>
            </a:r>
            <a:endParaRPr lang="en-PH" dirty="0"/>
          </a:p>
        </p:txBody>
      </p:sp>
      <p:sp>
        <p:nvSpPr>
          <p:cNvPr id="9" name="TextBox 8"/>
          <p:cNvSpPr txBox="1"/>
          <p:nvPr/>
        </p:nvSpPr>
        <p:spPr>
          <a:xfrm>
            <a:off x="3923928" y="34305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2813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sp>
        <p:nvSpPr>
          <p:cNvPr id="11" name="Diamond 10"/>
          <p:cNvSpPr/>
          <p:nvPr/>
        </p:nvSpPr>
        <p:spPr>
          <a:xfrm>
            <a:off x="2433965" y="4509120"/>
            <a:ext cx="2832755" cy="72008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that last on list</a:t>
            </a:r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3923928" y="515719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13" name="TextBox 12"/>
          <p:cNvSpPr txBox="1"/>
          <p:nvPr/>
        </p:nvSpPr>
        <p:spPr>
          <a:xfrm>
            <a:off x="5292080" y="45811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cxnSp>
        <p:nvCxnSpPr>
          <p:cNvPr id="15" name="Elbow Connector 14"/>
          <p:cNvCxnSpPr>
            <a:stCxn id="11" idx="3"/>
            <a:endCxn id="8" idx="3"/>
          </p:cNvCxnSpPr>
          <p:nvPr/>
        </p:nvCxnSpPr>
        <p:spPr>
          <a:xfrm flipH="1" flipV="1">
            <a:off x="5098261" y="2341742"/>
            <a:ext cx="168459" cy="2527418"/>
          </a:xfrm>
          <a:prstGeom prst="bentConnector3">
            <a:avLst>
              <a:gd name="adj1" fmla="val -11258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3"/>
          </p:cNvCxnSpPr>
          <p:nvPr/>
        </p:nvCxnSpPr>
        <p:spPr>
          <a:xfrm flipH="1" flipV="1">
            <a:off x="5144756" y="2502040"/>
            <a:ext cx="147324" cy="674932"/>
          </a:xfrm>
          <a:prstGeom prst="bentConnector4">
            <a:avLst>
              <a:gd name="adj1" fmla="val -482556"/>
              <a:gd name="adj2" fmla="val 1001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ata 26"/>
          <p:cNvSpPr/>
          <p:nvPr/>
        </p:nvSpPr>
        <p:spPr>
          <a:xfrm>
            <a:off x="2051720" y="5517232"/>
            <a:ext cx="3452167" cy="422959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Show record bought</a:t>
            </a:r>
            <a:endParaRPr lang="en-PH" dirty="0"/>
          </a:p>
        </p:txBody>
      </p:sp>
      <p:sp>
        <p:nvSpPr>
          <p:cNvPr id="28" name="Flowchart: Terminator 27"/>
          <p:cNvSpPr/>
          <p:nvPr/>
        </p:nvSpPr>
        <p:spPr>
          <a:xfrm>
            <a:off x="3094258" y="6165304"/>
            <a:ext cx="1512168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211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2300" y="162787"/>
            <a:ext cx="291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dirty="0" err="1" smtClean="0"/>
              <a:t>Monito</a:t>
            </a:r>
            <a:r>
              <a:rPr lang="en-PH" dirty="0" smtClean="0"/>
              <a:t> </a:t>
            </a:r>
            <a:r>
              <a:rPr lang="en-PH" dirty="0" err="1" smtClean="0"/>
              <a:t>monita</a:t>
            </a:r>
            <a:r>
              <a:rPr lang="en-PH" dirty="0" smtClean="0"/>
              <a:t> requirements</a:t>
            </a:r>
          </a:p>
          <a:p>
            <a:pPr algn="r"/>
            <a:r>
              <a:rPr lang="en-PH" dirty="0" err="1" smtClean="0"/>
              <a:t>Fld_color</a:t>
            </a:r>
            <a:r>
              <a:rPr lang="en-PH" dirty="0" smtClean="0"/>
              <a:t> = red</a:t>
            </a:r>
          </a:p>
          <a:p>
            <a:pPr algn="r"/>
            <a:r>
              <a:rPr lang="en-PH" dirty="0" err="1" smtClean="0"/>
              <a:t>Fld_taste</a:t>
            </a:r>
            <a:r>
              <a:rPr lang="en-PH" dirty="0" smtClean="0"/>
              <a:t> = sweet</a:t>
            </a:r>
          </a:p>
          <a:p>
            <a:pPr algn="r"/>
            <a:r>
              <a:rPr lang="en-PH" dirty="0" err="1" smtClean="0"/>
              <a:t>Fld_Price</a:t>
            </a:r>
            <a:r>
              <a:rPr lang="en-PH" dirty="0" smtClean="0"/>
              <a:t> &gt;=50</a:t>
            </a:r>
            <a:endParaRPr lang="en-PH" dirty="0"/>
          </a:p>
        </p:txBody>
      </p:sp>
      <p:sp>
        <p:nvSpPr>
          <p:cNvPr id="3" name="Flowchart: Terminator 2"/>
          <p:cNvSpPr/>
          <p:nvPr/>
        </p:nvSpPr>
        <p:spPr>
          <a:xfrm>
            <a:off x="2314600" y="122374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Flowchart: Preparation 4"/>
          <p:cNvSpPr/>
          <p:nvPr/>
        </p:nvSpPr>
        <p:spPr>
          <a:xfrm>
            <a:off x="1547664" y="596590"/>
            <a:ext cx="2448272" cy="456146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gift</a:t>
            </a:r>
            <a:endParaRPr lang="en-PH" dirty="0"/>
          </a:p>
        </p:txBody>
      </p:sp>
      <p:sp>
        <p:nvSpPr>
          <p:cNvPr id="6" name="Diamond 5"/>
          <p:cNvSpPr/>
          <p:nvPr/>
        </p:nvSpPr>
        <p:spPr>
          <a:xfrm>
            <a:off x="2015716" y="1723156"/>
            <a:ext cx="1512168" cy="11419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gift &gt;= 50</a:t>
            </a:r>
            <a:endParaRPr lang="en-PH" dirty="0"/>
          </a:p>
        </p:txBody>
      </p:sp>
      <p:sp>
        <p:nvSpPr>
          <p:cNvPr id="7" name="Flowchart: Data 6"/>
          <p:cNvSpPr/>
          <p:nvPr/>
        </p:nvSpPr>
        <p:spPr>
          <a:xfrm>
            <a:off x="1666528" y="1196752"/>
            <a:ext cx="2257400" cy="3600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Choose gift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9834" y="278092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9" name="TextBox 8"/>
          <p:cNvSpPr txBox="1"/>
          <p:nvPr/>
        </p:nvSpPr>
        <p:spPr>
          <a:xfrm>
            <a:off x="3466728" y="19888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cxnSp>
        <p:nvCxnSpPr>
          <p:cNvPr id="11" name="Elbow Connector 10"/>
          <p:cNvCxnSpPr>
            <a:stCxn id="6" idx="3"/>
            <a:endCxn id="7" idx="5"/>
          </p:cNvCxnSpPr>
          <p:nvPr/>
        </p:nvCxnSpPr>
        <p:spPr>
          <a:xfrm flipV="1">
            <a:off x="3527884" y="1376772"/>
            <a:ext cx="170304" cy="917366"/>
          </a:xfrm>
          <a:prstGeom prst="bentConnector3">
            <a:avLst>
              <a:gd name="adj1" fmla="val 3667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979712" y="3284984"/>
            <a:ext cx="1597320" cy="14401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gift red?</a:t>
            </a:r>
            <a:endParaRPr lang="en-PH" dirty="0"/>
          </a:p>
        </p:txBody>
      </p:sp>
      <p:sp>
        <p:nvSpPr>
          <p:cNvPr id="17" name="Diamond 16"/>
          <p:cNvSpPr/>
          <p:nvPr/>
        </p:nvSpPr>
        <p:spPr>
          <a:xfrm>
            <a:off x="3861088" y="3284984"/>
            <a:ext cx="1935048" cy="14401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gift sweet?</a:t>
            </a:r>
            <a:endParaRPr lang="en-PH" dirty="0"/>
          </a:p>
        </p:txBody>
      </p:sp>
      <p:sp>
        <p:nvSpPr>
          <p:cNvPr id="18" name="TextBox 17"/>
          <p:cNvSpPr txBox="1"/>
          <p:nvPr/>
        </p:nvSpPr>
        <p:spPr>
          <a:xfrm>
            <a:off x="2843808" y="45718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19" name="TextBox 18"/>
          <p:cNvSpPr txBox="1"/>
          <p:nvPr/>
        </p:nvSpPr>
        <p:spPr>
          <a:xfrm>
            <a:off x="3420702" y="35730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sp>
        <p:nvSpPr>
          <p:cNvPr id="20" name="TextBox 19"/>
          <p:cNvSpPr txBox="1"/>
          <p:nvPr/>
        </p:nvSpPr>
        <p:spPr>
          <a:xfrm>
            <a:off x="5004048" y="45718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21" name="TextBox 20"/>
          <p:cNvSpPr txBox="1"/>
          <p:nvPr/>
        </p:nvSpPr>
        <p:spPr>
          <a:xfrm>
            <a:off x="5849682" y="36357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2771800" y="2865120"/>
            <a:ext cx="6572" cy="419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3"/>
            <a:endCxn id="17" idx="1"/>
          </p:cNvCxnSpPr>
          <p:nvPr/>
        </p:nvCxnSpPr>
        <p:spPr>
          <a:xfrm>
            <a:off x="3577032" y="4005064"/>
            <a:ext cx="28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7" idx="3"/>
            <a:endCxn id="7" idx="5"/>
          </p:cNvCxnSpPr>
          <p:nvPr/>
        </p:nvCxnSpPr>
        <p:spPr>
          <a:xfrm flipH="1" flipV="1">
            <a:off x="3698188" y="1376772"/>
            <a:ext cx="2097948" cy="2628292"/>
          </a:xfrm>
          <a:prstGeom prst="bentConnector3">
            <a:avLst>
              <a:gd name="adj1" fmla="val -331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ata 36"/>
          <p:cNvSpPr/>
          <p:nvPr/>
        </p:nvSpPr>
        <p:spPr>
          <a:xfrm>
            <a:off x="1763688" y="5229200"/>
            <a:ext cx="2777832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Give gift</a:t>
            </a:r>
            <a:endParaRPr lang="en-PH" dirty="0"/>
          </a:p>
        </p:txBody>
      </p:sp>
      <p:sp>
        <p:nvSpPr>
          <p:cNvPr id="38" name="Flowchart: Terminator 37"/>
          <p:cNvSpPr/>
          <p:nvPr/>
        </p:nvSpPr>
        <p:spPr>
          <a:xfrm>
            <a:off x="2613484" y="594928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1" name="Straight Arrow Connector 40"/>
          <p:cNvCxnSpPr>
            <a:stCxn id="16" idx="2"/>
            <a:endCxn id="37" idx="0"/>
          </p:cNvCxnSpPr>
          <p:nvPr/>
        </p:nvCxnSpPr>
        <p:spPr>
          <a:xfrm>
            <a:off x="2778372" y="4725144"/>
            <a:ext cx="652015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7" idx="0"/>
          </p:cNvCxnSpPr>
          <p:nvPr/>
        </p:nvCxnSpPr>
        <p:spPr>
          <a:xfrm flipH="1">
            <a:off x="3430387" y="4725144"/>
            <a:ext cx="1398225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3528" y="6372036"/>
            <a:ext cx="543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 smtClean="0"/>
              <a:t>fld_color</a:t>
            </a:r>
            <a:r>
              <a:rPr lang="en-PH" dirty="0" smtClean="0"/>
              <a:t>=‘red OR </a:t>
            </a:r>
            <a:r>
              <a:rPr lang="en-PH" dirty="0" err="1" smtClean="0"/>
              <a:t>fld_taste</a:t>
            </a:r>
            <a:r>
              <a:rPr lang="en-PH" dirty="0" smtClean="0"/>
              <a:t>=‘sweet’ AND </a:t>
            </a:r>
            <a:r>
              <a:rPr lang="en-PH" dirty="0" err="1" smtClean="0"/>
              <a:t>fld_price</a:t>
            </a:r>
            <a:r>
              <a:rPr lang="en-PH" dirty="0" smtClean="0"/>
              <a:t> &gt;= 50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6772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265</Words>
  <Application>Microsoft Office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Ahllen Javier</dc:creator>
  <cp:lastModifiedBy>Ahllen Javier</cp:lastModifiedBy>
  <cp:revision>24</cp:revision>
  <dcterms:created xsi:type="dcterms:W3CDTF">2020-12-17T01:43:31Z</dcterms:created>
  <dcterms:modified xsi:type="dcterms:W3CDTF">2020-12-23T05:23:17Z</dcterms:modified>
</cp:coreProperties>
</file>