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1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4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76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93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1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9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31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4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7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8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F6D8-CA54-4B2C-A2ED-EB1BE73B921A}" type="datetimeFigureOut">
              <a:rPr lang="en-PH" smtClean="0"/>
              <a:t>17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16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9552" y="188640"/>
            <a:ext cx="7200800" cy="6562136"/>
            <a:chOff x="1187624" y="986945"/>
            <a:chExt cx="4248472" cy="4084056"/>
          </a:xfrm>
        </p:grpSpPr>
        <p:sp>
          <p:nvSpPr>
            <p:cNvPr id="8" name="Isosceles Triangle 7"/>
            <p:cNvSpPr/>
            <p:nvPr/>
          </p:nvSpPr>
          <p:spPr>
            <a:xfrm rot="1076444">
              <a:off x="4197668" y="986945"/>
              <a:ext cx="792088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Isosceles Triangle 6"/>
            <p:cNvSpPr/>
            <p:nvPr/>
          </p:nvSpPr>
          <p:spPr>
            <a:xfrm rot="20093298">
              <a:off x="1395996" y="1036699"/>
              <a:ext cx="1035785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/>
            <p:cNvSpPr/>
            <p:nvPr/>
          </p:nvSpPr>
          <p:spPr>
            <a:xfrm>
              <a:off x="1187624" y="1470601"/>
              <a:ext cx="4248472" cy="360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" name="Oval 3"/>
            <p:cNvSpPr/>
            <p:nvPr/>
          </p:nvSpPr>
          <p:spPr>
            <a:xfrm>
              <a:off x="2051720" y="2276872"/>
              <a:ext cx="864096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/>
            <p:cNvSpPr/>
            <p:nvPr/>
          </p:nvSpPr>
          <p:spPr>
            <a:xfrm>
              <a:off x="3275856" y="2348880"/>
              <a:ext cx="1080120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402207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90872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PH" dirty="0" smtClean="0"/>
              <a:t>Button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Div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magiging</a:t>
            </a:r>
            <a:r>
              <a:rPr lang="en-PH" dirty="0" smtClean="0"/>
              <a:t> modal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javascript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304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51370" y="1292541"/>
            <a:ext cx="481515" cy="1004804"/>
            <a:chOff x="623804" y="620688"/>
            <a:chExt cx="481515" cy="1004804"/>
          </a:xfrm>
        </p:grpSpPr>
        <p:sp>
          <p:nvSpPr>
            <p:cNvPr id="2" name="Oval 1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Freeform 2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4304" y="2636912"/>
            <a:ext cx="3295116" cy="3672408"/>
            <a:chOff x="894304" y="2636912"/>
            <a:chExt cx="3295116" cy="3672408"/>
          </a:xfrm>
        </p:grpSpPr>
        <p:sp>
          <p:nvSpPr>
            <p:cNvPr id="20" name="Oval 19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66790" y="3884661"/>
            <a:ext cx="481515" cy="1004804"/>
            <a:chOff x="623804" y="620688"/>
            <a:chExt cx="481515" cy="1004804"/>
          </a:xfrm>
        </p:grpSpPr>
        <p:sp>
          <p:nvSpPr>
            <p:cNvPr id="37" name="Oval 36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20271" y="144845"/>
            <a:ext cx="3295116" cy="3672408"/>
            <a:chOff x="894304" y="2636912"/>
            <a:chExt cx="3295116" cy="3672408"/>
          </a:xfrm>
        </p:grpSpPr>
        <p:sp>
          <p:nvSpPr>
            <p:cNvPr id="41" name="Oval 40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cxnSp>
        <p:nvCxnSpPr>
          <p:cNvPr id="58" name="Straight Arrow Connector 57"/>
          <p:cNvCxnSpPr>
            <a:endCxn id="20" idx="6"/>
          </p:cNvCxnSpPr>
          <p:nvPr/>
        </p:nvCxnSpPr>
        <p:spPr>
          <a:xfrm flipH="1">
            <a:off x="4189420" y="4357832"/>
            <a:ext cx="777370" cy="115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4"/>
            <a:endCxn id="41" idx="3"/>
          </p:cNvCxnSpPr>
          <p:nvPr/>
        </p:nvCxnSpPr>
        <p:spPr>
          <a:xfrm flipV="1">
            <a:off x="5297579" y="3279441"/>
            <a:ext cx="605251" cy="1047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" y="836712"/>
            <a:ext cx="8607602" cy="48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244114" cy="463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11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317269" cy="467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836712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ai</a:t>
            </a:r>
            <a:r>
              <a:rPr lang="en-PH" dirty="0" smtClean="0"/>
              <a:t> = Auto-Increment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091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Ahllen Javier</dc:creator>
  <cp:lastModifiedBy>Ahllen Javier</cp:lastModifiedBy>
  <cp:revision>4</cp:revision>
  <dcterms:created xsi:type="dcterms:W3CDTF">2020-12-17T01:43:31Z</dcterms:created>
  <dcterms:modified xsi:type="dcterms:W3CDTF">2020-12-17T03:59:40Z</dcterms:modified>
</cp:coreProperties>
</file>