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0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1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4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76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93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1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9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31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4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7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8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F6D8-CA54-4B2C-A2ED-EB1BE73B921A}" type="datetimeFigureOut">
              <a:rPr lang="en-PH" smtClean="0"/>
              <a:t>21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16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9552" y="188640"/>
            <a:ext cx="7200800" cy="6562136"/>
            <a:chOff x="1187624" y="986945"/>
            <a:chExt cx="4248472" cy="4084056"/>
          </a:xfrm>
        </p:grpSpPr>
        <p:sp>
          <p:nvSpPr>
            <p:cNvPr id="8" name="Isosceles Triangle 7"/>
            <p:cNvSpPr/>
            <p:nvPr/>
          </p:nvSpPr>
          <p:spPr>
            <a:xfrm rot="1076444">
              <a:off x="4197668" y="986945"/>
              <a:ext cx="792088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Isosceles Triangle 6"/>
            <p:cNvSpPr/>
            <p:nvPr/>
          </p:nvSpPr>
          <p:spPr>
            <a:xfrm rot="20093298">
              <a:off x="1395996" y="1036699"/>
              <a:ext cx="1035785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/>
            <p:cNvSpPr/>
            <p:nvPr/>
          </p:nvSpPr>
          <p:spPr>
            <a:xfrm>
              <a:off x="1187624" y="1470601"/>
              <a:ext cx="4248472" cy="360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" name="Oval 3"/>
            <p:cNvSpPr/>
            <p:nvPr/>
          </p:nvSpPr>
          <p:spPr>
            <a:xfrm>
              <a:off x="2051720" y="2276872"/>
              <a:ext cx="864096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/>
            <p:cNvSpPr/>
            <p:nvPr/>
          </p:nvSpPr>
          <p:spPr>
            <a:xfrm>
              <a:off x="3275856" y="2348880"/>
              <a:ext cx="1080120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402207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99592" y="1124744"/>
            <a:ext cx="7191410" cy="2169532"/>
            <a:chOff x="899592" y="1124744"/>
            <a:chExt cx="7191410" cy="2169532"/>
          </a:xfrm>
        </p:grpSpPr>
        <p:sp>
          <p:nvSpPr>
            <p:cNvPr id="2" name="TextBox 1"/>
            <p:cNvSpPr txBox="1"/>
            <p:nvPr/>
          </p:nvSpPr>
          <p:spPr>
            <a:xfrm>
              <a:off x="6660232" y="1268760"/>
              <a:ext cx="1242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Product list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28184" y="2924944"/>
              <a:ext cx="186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Product inventory</a:t>
              </a:r>
              <a:endParaRPr lang="en-PH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9592" y="1124744"/>
              <a:ext cx="141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Customer list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7798" y="2492896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Order list</a:t>
              </a:r>
              <a:endParaRPr lang="en-PH" dirty="0"/>
            </a:p>
          </p:txBody>
        </p:sp>
        <p:cxnSp>
          <p:nvCxnSpPr>
            <p:cNvPr id="7" name="Straight Arrow Connector 6"/>
            <p:cNvCxnSpPr>
              <a:endCxn id="5" idx="0"/>
            </p:cNvCxnSpPr>
            <p:nvPr/>
          </p:nvCxnSpPr>
          <p:spPr>
            <a:xfrm>
              <a:off x="1607798" y="1591925"/>
              <a:ext cx="527100" cy="9009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2" idx="2"/>
            </p:cNvCxnSpPr>
            <p:nvPr/>
          </p:nvCxnSpPr>
          <p:spPr>
            <a:xfrm flipV="1">
              <a:off x="7159593" y="1638092"/>
              <a:ext cx="122027" cy="12868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2" idx="1"/>
            </p:cNvCxnSpPr>
            <p:nvPr/>
          </p:nvCxnSpPr>
          <p:spPr>
            <a:xfrm flipV="1">
              <a:off x="2483768" y="1453426"/>
              <a:ext cx="4176464" cy="10394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</p:cNvCxnSpPr>
            <p:nvPr/>
          </p:nvCxnSpPr>
          <p:spPr>
            <a:xfrm flipV="1">
              <a:off x="2316005" y="1237536"/>
              <a:ext cx="4344227" cy="718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3" idx="1"/>
            </p:cNvCxnSpPr>
            <p:nvPr/>
          </p:nvCxnSpPr>
          <p:spPr>
            <a:xfrm>
              <a:off x="2636168" y="2645296"/>
              <a:ext cx="3592016" cy="46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18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1967684" y="116632"/>
            <a:ext cx="1440160" cy="3202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6804248" y="436880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Odd or even</a:t>
            </a:r>
            <a:endParaRPr lang="en-PH" dirty="0"/>
          </a:p>
        </p:txBody>
      </p:sp>
      <p:sp>
        <p:nvSpPr>
          <p:cNvPr id="4" name="Flowchart: Preparation 3"/>
          <p:cNvSpPr/>
          <p:nvPr/>
        </p:nvSpPr>
        <p:spPr>
          <a:xfrm>
            <a:off x="975804" y="675104"/>
            <a:ext cx="3423920" cy="35918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</a:t>
            </a:r>
            <a:r>
              <a:rPr lang="en-PH" dirty="0" err="1" smtClean="0"/>
              <a:t>num</a:t>
            </a:r>
            <a:r>
              <a:rPr lang="en-PH" dirty="0" smtClean="0"/>
              <a:t>, $res, $group</a:t>
            </a:r>
            <a:endParaRPr lang="en-PH" dirty="0"/>
          </a:p>
        </p:txBody>
      </p:sp>
      <p:sp>
        <p:nvSpPr>
          <p:cNvPr id="5" name="Flowchart: Data 4"/>
          <p:cNvSpPr/>
          <p:nvPr/>
        </p:nvSpPr>
        <p:spPr>
          <a:xfrm>
            <a:off x="1643648" y="1272510"/>
            <a:ext cx="2088232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</a:t>
            </a:r>
            <a:r>
              <a:rPr lang="en-PH" dirty="0" err="1" smtClean="0"/>
              <a:t>num</a:t>
            </a:r>
            <a:r>
              <a:rPr lang="en-PH" dirty="0" smtClean="0"/>
              <a:t> = __</a:t>
            </a:r>
            <a:endParaRPr lang="en-PH" dirty="0"/>
          </a:p>
        </p:txBody>
      </p:sp>
      <p:sp>
        <p:nvSpPr>
          <p:cNvPr id="6" name="Flowchart: Process 5"/>
          <p:cNvSpPr/>
          <p:nvPr/>
        </p:nvSpPr>
        <p:spPr>
          <a:xfrm>
            <a:off x="1617804" y="1987222"/>
            <a:ext cx="216024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$res = $</a:t>
            </a:r>
            <a:r>
              <a:rPr lang="en-PH" dirty="0" err="1" smtClean="0"/>
              <a:t>num</a:t>
            </a:r>
            <a:r>
              <a:rPr lang="en-PH" dirty="0" smtClean="0"/>
              <a:t> % 2</a:t>
            </a:r>
            <a:endParaRPr lang="en-PH" dirty="0"/>
          </a:p>
        </p:txBody>
      </p:sp>
      <p:sp>
        <p:nvSpPr>
          <p:cNvPr id="7" name="Diamond 6"/>
          <p:cNvSpPr/>
          <p:nvPr/>
        </p:nvSpPr>
        <p:spPr>
          <a:xfrm>
            <a:off x="1440108" y="2793654"/>
            <a:ext cx="2495312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$res = 0?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1643648" y="3946278"/>
            <a:ext cx="20882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$group = even</a:t>
            </a:r>
            <a:endParaRPr lang="en-PH" dirty="0"/>
          </a:p>
        </p:txBody>
      </p:sp>
      <p:sp>
        <p:nvSpPr>
          <p:cNvPr id="9" name="Flowchart: Process 8"/>
          <p:cNvSpPr/>
          <p:nvPr/>
        </p:nvSpPr>
        <p:spPr>
          <a:xfrm>
            <a:off x="4319240" y="2944530"/>
            <a:ext cx="20882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$group = odd</a:t>
            </a:r>
            <a:endParaRPr lang="en-PH" dirty="0"/>
          </a:p>
        </p:txBody>
      </p:sp>
      <p:sp>
        <p:nvSpPr>
          <p:cNvPr id="10" name="Flowchart: Data 9"/>
          <p:cNvSpPr/>
          <p:nvPr/>
        </p:nvSpPr>
        <p:spPr>
          <a:xfrm>
            <a:off x="815556" y="4797152"/>
            <a:ext cx="3744416" cy="720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echo </a:t>
            </a:r>
            <a:r>
              <a:rPr lang="en-PH" dirty="0" smtClean="0"/>
              <a:t>“$</a:t>
            </a:r>
            <a:r>
              <a:rPr lang="en-PH" dirty="0" err="1" smtClean="0"/>
              <a:t>num</a:t>
            </a:r>
            <a:r>
              <a:rPr lang="en-PH" dirty="0"/>
              <a:t> </a:t>
            </a:r>
            <a:r>
              <a:rPr lang="en-PH" dirty="0" smtClean="0"/>
              <a:t>is an $group number“;</a:t>
            </a:r>
            <a:endParaRPr lang="en-PH" dirty="0"/>
          </a:p>
        </p:txBody>
      </p:sp>
      <p:sp>
        <p:nvSpPr>
          <p:cNvPr id="11" name="Flowchart: Terminator 10"/>
          <p:cNvSpPr/>
          <p:nvPr/>
        </p:nvSpPr>
        <p:spPr>
          <a:xfrm>
            <a:off x="1967684" y="5805264"/>
            <a:ext cx="1440160" cy="3202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3935420" y="3250854"/>
            <a:ext cx="3838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0" idx="5"/>
          </p:cNvCxnSpPr>
          <p:nvPr/>
        </p:nvCxnSpPr>
        <p:spPr>
          <a:xfrm rot="5400000">
            <a:off x="3974436" y="3768272"/>
            <a:ext cx="1600014" cy="117782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1"/>
          </p:cNvCxnSpPr>
          <p:nvPr/>
        </p:nvCxnSpPr>
        <p:spPr>
          <a:xfrm>
            <a:off x="2687764" y="4558926"/>
            <a:ext cx="0" cy="238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2687764" y="3708054"/>
            <a:ext cx="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7924" y="2570134"/>
            <a:ext cx="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2808" y="1748998"/>
            <a:ext cx="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/>
          <p:cNvSpPr/>
          <p:nvPr/>
        </p:nvSpPr>
        <p:spPr>
          <a:xfrm>
            <a:off x="1043608" y="980728"/>
            <a:ext cx="2880320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$num1, $num2, $res</a:t>
            </a:r>
            <a:endParaRPr lang="en-PH" dirty="0"/>
          </a:p>
        </p:txBody>
      </p:sp>
      <p:sp>
        <p:nvSpPr>
          <p:cNvPr id="3" name="Flowchart: Data 2"/>
          <p:cNvSpPr/>
          <p:nvPr/>
        </p:nvSpPr>
        <p:spPr>
          <a:xfrm>
            <a:off x="683568" y="1838996"/>
            <a:ext cx="324036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$num1=__, $num2=__, </a:t>
            </a:r>
            <a:r>
              <a:rPr lang="en-PH" smtClean="0"/>
              <a:t>$op</a:t>
            </a:r>
            <a:endParaRPr lang="en-PH" dirty="0"/>
          </a:p>
        </p:txBody>
      </p:sp>
      <p:sp>
        <p:nvSpPr>
          <p:cNvPr id="4" name="Flowchart: Process 3"/>
          <p:cNvSpPr/>
          <p:nvPr/>
        </p:nvSpPr>
        <p:spPr>
          <a:xfrm>
            <a:off x="899592" y="2780928"/>
            <a:ext cx="352839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$res = $num1 + $num2;</a:t>
            </a:r>
            <a:endParaRPr lang="en-PH" dirty="0"/>
          </a:p>
        </p:txBody>
      </p:sp>
      <p:sp>
        <p:nvSpPr>
          <p:cNvPr id="5" name="Flowchart: Data 4"/>
          <p:cNvSpPr/>
          <p:nvPr/>
        </p:nvSpPr>
        <p:spPr>
          <a:xfrm>
            <a:off x="395536" y="3789040"/>
            <a:ext cx="3600400" cy="8640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Echo “$num1 + $num2 = $res”;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0616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90872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PH" dirty="0" smtClean="0"/>
              <a:t>Button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Div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magiging</a:t>
            </a:r>
            <a:r>
              <a:rPr lang="en-PH" dirty="0" smtClean="0"/>
              <a:t> modal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javascript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304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51370" y="1292541"/>
            <a:ext cx="481515" cy="1004804"/>
            <a:chOff x="623804" y="620688"/>
            <a:chExt cx="481515" cy="1004804"/>
          </a:xfrm>
        </p:grpSpPr>
        <p:sp>
          <p:nvSpPr>
            <p:cNvPr id="2" name="Oval 1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Freeform 2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4304" y="2636912"/>
            <a:ext cx="3295116" cy="3672408"/>
            <a:chOff x="894304" y="2636912"/>
            <a:chExt cx="3295116" cy="3672408"/>
          </a:xfrm>
        </p:grpSpPr>
        <p:sp>
          <p:nvSpPr>
            <p:cNvPr id="20" name="Oval 19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66790" y="3884661"/>
            <a:ext cx="481515" cy="1004804"/>
            <a:chOff x="623804" y="620688"/>
            <a:chExt cx="481515" cy="1004804"/>
          </a:xfrm>
        </p:grpSpPr>
        <p:sp>
          <p:nvSpPr>
            <p:cNvPr id="37" name="Oval 36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20271" y="144845"/>
            <a:ext cx="3295116" cy="3672408"/>
            <a:chOff x="894304" y="2636912"/>
            <a:chExt cx="3295116" cy="3672408"/>
          </a:xfrm>
        </p:grpSpPr>
        <p:sp>
          <p:nvSpPr>
            <p:cNvPr id="41" name="Oval 40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cxnSp>
        <p:nvCxnSpPr>
          <p:cNvPr id="58" name="Straight Arrow Connector 57"/>
          <p:cNvCxnSpPr>
            <a:endCxn id="20" idx="6"/>
          </p:cNvCxnSpPr>
          <p:nvPr/>
        </p:nvCxnSpPr>
        <p:spPr>
          <a:xfrm flipH="1">
            <a:off x="4189420" y="4357832"/>
            <a:ext cx="777370" cy="115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4"/>
            <a:endCxn id="41" idx="3"/>
          </p:cNvCxnSpPr>
          <p:nvPr/>
        </p:nvCxnSpPr>
        <p:spPr>
          <a:xfrm flipV="1">
            <a:off x="5297579" y="3279441"/>
            <a:ext cx="605251" cy="1047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" y="836712"/>
            <a:ext cx="8607602" cy="48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244114" cy="463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11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317269" cy="467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836712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ai</a:t>
            </a:r>
            <a:r>
              <a:rPr lang="en-PH" dirty="0" smtClean="0"/>
              <a:t> = Auto-Increment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091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/>
          <p:cNvSpPr/>
          <p:nvPr/>
        </p:nvSpPr>
        <p:spPr>
          <a:xfrm>
            <a:off x="2771800" y="728700"/>
            <a:ext cx="2232248" cy="432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Terminator 4"/>
          <p:cNvSpPr/>
          <p:nvPr/>
        </p:nvSpPr>
        <p:spPr>
          <a:xfrm>
            <a:off x="3167844" y="260649"/>
            <a:ext cx="1440160" cy="30603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lowchart: Data 5"/>
          <p:cNvSpPr/>
          <p:nvPr/>
        </p:nvSpPr>
        <p:spPr>
          <a:xfrm>
            <a:off x="2159732" y="1322766"/>
            <a:ext cx="3456384" cy="5599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Diamond 6"/>
          <p:cNvSpPr/>
          <p:nvPr/>
        </p:nvSpPr>
        <p:spPr>
          <a:xfrm>
            <a:off x="2987824" y="2078850"/>
            <a:ext cx="1800200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User check</a:t>
            </a:r>
            <a:endParaRPr lang="en-PH" dirty="0"/>
          </a:p>
        </p:txBody>
      </p:sp>
      <p:sp>
        <p:nvSpPr>
          <p:cNvPr id="8" name="Diamond 7"/>
          <p:cNvSpPr/>
          <p:nvPr/>
        </p:nvSpPr>
        <p:spPr>
          <a:xfrm>
            <a:off x="2987824" y="2967168"/>
            <a:ext cx="1800200" cy="9316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Pass check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2798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38790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2" name="Flowchart: Data 11"/>
          <p:cNvSpPr/>
          <p:nvPr/>
        </p:nvSpPr>
        <p:spPr>
          <a:xfrm>
            <a:off x="2009716" y="4185084"/>
            <a:ext cx="3756417" cy="7020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Flowchart: Data 12"/>
          <p:cNvSpPr/>
          <p:nvPr/>
        </p:nvSpPr>
        <p:spPr>
          <a:xfrm>
            <a:off x="5244076" y="2168860"/>
            <a:ext cx="3756417" cy="7020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4788024" y="2168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3320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3887924" y="566682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1"/>
          </p:cNvCxnSpPr>
          <p:nvPr/>
        </p:nvCxnSpPr>
        <p:spPr>
          <a:xfrm>
            <a:off x="3887924" y="116074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7" idx="0"/>
          </p:cNvCxnSpPr>
          <p:nvPr/>
        </p:nvCxnSpPr>
        <p:spPr>
          <a:xfrm>
            <a:off x="3887924" y="1882684"/>
            <a:ext cx="0" cy="19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3887924" y="2870938"/>
            <a:ext cx="0" cy="9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2" idx="1"/>
          </p:cNvCxnSpPr>
          <p:nvPr/>
        </p:nvCxnSpPr>
        <p:spPr>
          <a:xfrm>
            <a:off x="3887924" y="3898854"/>
            <a:ext cx="0" cy="28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3" idx="3"/>
          </p:cNvCxnSpPr>
          <p:nvPr/>
        </p:nvCxnSpPr>
        <p:spPr>
          <a:xfrm flipV="1">
            <a:off x="4788025" y="2870938"/>
            <a:ext cx="1958617" cy="562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3" idx="2"/>
          </p:cNvCxnSpPr>
          <p:nvPr/>
        </p:nvCxnSpPr>
        <p:spPr>
          <a:xfrm>
            <a:off x="4788025" y="2474894"/>
            <a:ext cx="831692" cy="4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6" idx="5"/>
          </p:cNvCxnSpPr>
          <p:nvPr/>
        </p:nvCxnSpPr>
        <p:spPr>
          <a:xfrm rot="16200000" flipV="1">
            <a:off x="5913314" y="959889"/>
            <a:ext cx="566135" cy="18518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/>
          <p:cNvSpPr/>
          <p:nvPr/>
        </p:nvSpPr>
        <p:spPr>
          <a:xfrm>
            <a:off x="2555776" y="5265204"/>
            <a:ext cx="2688299" cy="3780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4" name="Straight Arrow Connector 43"/>
          <p:cNvCxnSpPr>
            <a:stCxn id="12" idx="4"/>
            <a:endCxn id="42" idx="0"/>
          </p:cNvCxnSpPr>
          <p:nvPr/>
        </p:nvCxnSpPr>
        <p:spPr>
          <a:xfrm>
            <a:off x="3887925" y="4887162"/>
            <a:ext cx="12001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568" y="6093296"/>
            <a:ext cx="451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WHERE </a:t>
            </a:r>
            <a:r>
              <a:rPr lang="en-PH" dirty="0" err="1" smtClean="0"/>
              <a:t>fld_user</a:t>
            </a:r>
            <a:r>
              <a:rPr lang="en-PH" dirty="0" smtClean="0"/>
              <a:t> = ‘__’ a AND </a:t>
            </a:r>
            <a:r>
              <a:rPr lang="en-PH" dirty="0" err="1" smtClean="0"/>
              <a:t>fld_pass</a:t>
            </a:r>
            <a:r>
              <a:rPr lang="en-PH" dirty="0" smtClean="0"/>
              <a:t> = ‘___’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7078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243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Buying a list of products</a:t>
            </a:r>
          </a:p>
          <a:p>
            <a:endParaRPr lang="en-PH" dirty="0"/>
          </a:p>
        </p:txBody>
      </p:sp>
      <p:sp>
        <p:nvSpPr>
          <p:cNvPr id="3" name="Flowchart: Terminator 2"/>
          <p:cNvSpPr/>
          <p:nvPr/>
        </p:nvSpPr>
        <p:spPr>
          <a:xfrm>
            <a:off x="327585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Flowchart: Preparation 3"/>
          <p:cNvSpPr/>
          <p:nvPr/>
        </p:nvSpPr>
        <p:spPr>
          <a:xfrm>
            <a:off x="2987824" y="620688"/>
            <a:ext cx="1656184" cy="648072"/>
          </a:xfrm>
          <a:prstGeom prst="flowChartPrepa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Product list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699792" y="1484784"/>
            <a:ext cx="2448272" cy="432048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Get list</a:t>
            </a:r>
            <a:endParaRPr lang="en-PH" dirty="0"/>
          </a:p>
        </p:txBody>
      </p:sp>
      <p:sp>
        <p:nvSpPr>
          <p:cNvPr id="6" name="Flowchart: Decision 5"/>
          <p:cNvSpPr/>
          <p:nvPr/>
        </p:nvSpPr>
        <p:spPr>
          <a:xfrm>
            <a:off x="2240146" y="2780928"/>
            <a:ext cx="3051934" cy="79208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product available</a:t>
            </a:r>
            <a:endParaRPr lang="en-PH" dirty="0"/>
          </a:p>
        </p:txBody>
      </p:sp>
      <p:sp>
        <p:nvSpPr>
          <p:cNvPr id="7" name="Flowchart: Process 6"/>
          <p:cNvSpPr/>
          <p:nvPr/>
        </p:nvSpPr>
        <p:spPr>
          <a:xfrm>
            <a:off x="2483768" y="3789040"/>
            <a:ext cx="2664296" cy="59034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Buy product, </a:t>
            </a:r>
          </a:p>
          <a:p>
            <a:pPr algn="ctr"/>
            <a:r>
              <a:rPr lang="en-PH" dirty="0" smtClean="0"/>
              <a:t>record bought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2433965" y="2132856"/>
            <a:ext cx="2664296" cy="41777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Get next product on list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34305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813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11" name="Diamond 10"/>
          <p:cNvSpPr/>
          <p:nvPr/>
        </p:nvSpPr>
        <p:spPr>
          <a:xfrm>
            <a:off x="2433965" y="4509120"/>
            <a:ext cx="2832755" cy="72008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that last on list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51571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45811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5" name="Elbow Connector 14"/>
          <p:cNvCxnSpPr>
            <a:stCxn id="11" idx="3"/>
            <a:endCxn id="8" idx="3"/>
          </p:cNvCxnSpPr>
          <p:nvPr/>
        </p:nvCxnSpPr>
        <p:spPr>
          <a:xfrm flipH="1" flipV="1">
            <a:off x="5098261" y="2341742"/>
            <a:ext cx="168459" cy="2527418"/>
          </a:xfrm>
          <a:prstGeom prst="bentConnector3">
            <a:avLst>
              <a:gd name="adj1" fmla="val -1125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</p:cNvCxnSpPr>
          <p:nvPr/>
        </p:nvCxnSpPr>
        <p:spPr>
          <a:xfrm flipH="1" flipV="1">
            <a:off x="5144756" y="2502040"/>
            <a:ext cx="147324" cy="674932"/>
          </a:xfrm>
          <a:prstGeom prst="bentConnector4">
            <a:avLst>
              <a:gd name="adj1" fmla="val -482556"/>
              <a:gd name="adj2" fmla="val 1001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2051720" y="5517232"/>
            <a:ext cx="3452167" cy="42295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Show record bought</a:t>
            </a:r>
            <a:endParaRPr lang="en-PH" dirty="0"/>
          </a:p>
        </p:txBody>
      </p:sp>
      <p:sp>
        <p:nvSpPr>
          <p:cNvPr id="28" name="Flowchart: Terminator 27"/>
          <p:cNvSpPr/>
          <p:nvPr/>
        </p:nvSpPr>
        <p:spPr>
          <a:xfrm>
            <a:off x="3094258" y="6165304"/>
            <a:ext cx="1512168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21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2300" y="162787"/>
            <a:ext cx="291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dirty="0" err="1" smtClean="0"/>
              <a:t>Monito</a:t>
            </a:r>
            <a:r>
              <a:rPr lang="en-PH" dirty="0" smtClean="0"/>
              <a:t> </a:t>
            </a:r>
            <a:r>
              <a:rPr lang="en-PH" dirty="0" err="1" smtClean="0"/>
              <a:t>monita</a:t>
            </a:r>
            <a:r>
              <a:rPr lang="en-PH" dirty="0" smtClean="0"/>
              <a:t> requirements</a:t>
            </a:r>
          </a:p>
          <a:p>
            <a:pPr algn="r"/>
            <a:r>
              <a:rPr lang="en-PH" dirty="0" err="1" smtClean="0"/>
              <a:t>Fld_color</a:t>
            </a:r>
            <a:r>
              <a:rPr lang="en-PH" dirty="0" smtClean="0"/>
              <a:t> = red</a:t>
            </a:r>
          </a:p>
          <a:p>
            <a:pPr algn="r"/>
            <a:r>
              <a:rPr lang="en-PH" dirty="0" err="1" smtClean="0"/>
              <a:t>Fld_taste</a:t>
            </a:r>
            <a:r>
              <a:rPr lang="en-PH" dirty="0" smtClean="0"/>
              <a:t> = sweet</a:t>
            </a:r>
          </a:p>
          <a:p>
            <a:pPr algn="r"/>
            <a:r>
              <a:rPr lang="en-PH" dirty="0" err="1" smtClean="0"/>
              <a:t>Fld_Price</a:t>
            </a:r>
            <a:r>
              <a:rPr lang="en-PH" dirty="0" smtClean="0"/>
              <a:t> &gt;=50</a:t>
            </a:r>
            <a:endParaRPr lang="en-PH" dirty="0"/>
          </a:p>
        </p:txBody>
      </p:sp>
      <p:sp>
        <p:nvSpPr>
          <p:cNvPr id="3" name="Flowchart: Terminator 2"/>
          <p:cNvSpPr/>
          <p:nvPr/>
        </p:nvSpPr>
        <p:spPr>
          <a:xfrm>
            <a:off x="2314600" y="12237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Preparation 4"/>
          <p:cNvSpPr/>
          <p:nvPr/>
        </p:nvSpPr>
        <p:spPr>
          <a:xfrm>
            <a:off x="1547664" y="596590"/>
            <a:ext cx="2448272" cy="45614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gift</a:t>
            </a:r>
            <a:endParaRPr lang="en-PH" dirty="0"/>
          </a:p>
        </p:txBody>
      </p:sp>
      <p:sp>
        <p:nvSpPr>
          <p:cNvPr id="6" name="Diamond 5"/>
          <p:cNvSpPr/>
          <p:nvPr/>
        </p:nvSpPr>
        <p:spPr>
          <a:xfrm>
            <a:off x="2015716" y="1723156"/>
            <a:ext cx="1512168" cy="11419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&gt;= 50</a:t>
            </a:r>
            <a:endParaRPr lang="en-PH" dirty="0"/>
          </a:p>
        </p:txBody>
      </p:sp>
      <p:sp>
        <p:nvSpPr>
          <p:cNvPr id="7" name="Flowchart: Data 6"/>
          <p:cNvSpPr/>
          <p:nvPr/>
        </p:nvSpPr>
        <p:spPr>
          <a:xfrm>
            <a:off x="1666528" y="1196752"/>
            <a:ext cx="2257400" cy="3600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Choose gift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9834" y="27809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466728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1" name="Elbow Connector 10"/>
          <p:cNvCxnSpPr>
            <a:stCxn id="6" idx="3"/>
            <a:endCxn id="7" idx="5"/>
          </p:cNvCxnSpPr>
          <p:nvPr/>
        </p:nvCxnSpPr>
        <p:spPr>
          <a:xfrm flipV="1">
            <a:off x="3527884" y="1376772"/>
            <a:ext cx="170304" cy="917366"/>
          </a:xfrm>
          <a:prstGeom prst="bentConnector3">
            <a:avLst>
              <a:gd name="adj1" fmla="val 3667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979712" y="3284984"/>
            <a:ext cx="1597320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red?</a:t>
            </a:r>
            <a:endParaRPr lang="en-PH" dirty="0"/>
          </a:p>
        </p:txBody>
      </p:sp>
      <p:sp>
        <p:nvSpPr>
          <p:cNvPr id="17" name="Diamond 16"/>
          <p:cNvSpPr/>
          <p:nvPr/>
        </p:nvSpPr>
        <p:spPr>
          <a:xfrm>
            <a:off x="3861088" y="3284984"/>
            <a:ext cx="1935048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sweet?</a:t>
            </a:r>
            <a:endParaRPr lang="en-PH" dirty="0"/>
          </a:p>
        </p:txBody>
      </p:sp>
      <p:sp>
        <p:nvSpPr>
          <p:cNvPr id="18" name="TextBox 17"/>
          <p:cNvSpPr txBox="1"/>
          <p:nvPr/>
        </p:nvSpPr>
        <p:spPr>
          <a:xfrm>
            <a:off x="2843808" y="4571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420702" y="3573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4571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5849682" y="36357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2771800" y="2865120"/>
            <a:ext cx="6572" cy="419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7" idx="1"/>
          </p:cNvCxnSpPr>
          <p:nvPr/>
        </p:nvCxnSpPr>
        <p:spPr>
          <a:xfrm>
            <a:off x="3577032" y="4005064"/>
            <a:ext cx="28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" idx="3"/>
            <a:endCxn id="7" idx="5"/>
          </p:cNvCxnSpPr>
          <p:nvPr/>
        </p:nvCxnSpPr>
        <p:spPr>
          <a:xfrm flipH="1" flipV="1">
            <a:off x="3698188" y="1376772"/>
            <a:ext cx="2097948" cy="2628292"/>
          </a:xfrm>
          <a:prstGeom prst="bentConnector3">
            <a:avLst>
              <a:gd name="adj1" fmla="val -33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1763688" y="5229200"/>
            <a:ext cx="2777832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Give gift</a:t>
            </a:r>
            <a:endParaRPr lang="en-PH" dirty="0"/>
          </a:p>
        </p:txBody>
      </p:sp>
      <p:sp>
        <p:nvSpPr>
          <p:cNvPr id="38" name="Flowchart: Terminator 37"/>
          <p:cNvSpPr/>
          <p:nvPr/>
        </p:nvSpPr>
        <p:spPr>
          <a:xfrm>
            <a:off x="2613484" y="594928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1" name="Straight Arrow Connector 40"/>
          <p:cNvCxnSpPr>
            <a:stCxn id="16" idx="2"/>
            <a:endCxn id="37" idx="0"/>
          </p:cNvCxnSpPr>
          <p:nvPr/>
        </p:nvCxnSpPr>
        <p:spPr>
          <a:xfrm>
            <a:off x="2778372" y="4725144"/>
            <a:ext cx="65201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7" idx="0"/>
          </p:cNvCxnSpPr>
          <p:nvPr/>
        </p:nvCxnSpPr>
        <p:spPr>
          <a:xfrm flipH="1">
            <a:off x="3430387" y="4725144"/>
            <a:ext cx="139822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3528" y="6372036"/>
            <a:ext cx="543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fld_color</a:t>
            </a:r>
            <a:r>
              <a:rPr lang="en-PH" dirty="0" smtClean="0"/>
              <a:t>=‘red OR </a:t>
            </a:r>
            <a:r>
              <a:rPr lang="en-PH" dirty="0" err="1" smtClean="0"/>
              <a:t>fld_taste</a:t>
            </a:r>
            <a:r>
              <a:rPr lang="en-PH" dirty="0" smtClean="0"/>
              <a:t>=‘sweet’ AND </a:t>
            </a:r>
            <a:r>
              <a:rPr lang="en-PH" dirty="0" err="1" smtClean="0"/>
              <a:t>fld_price</a:t>
            </a:r>
            <a:r>
              <a:rPr lang="en-PH" dirty="0" smtClean="0"/>
              <a:t> &gt;= 50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6772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195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Ahllen Javier</dc:creator>
  <cp:lastModifiedBy>Ahllen Javier</cp:lastModifiedBy>
  <cp:revision>14</cp:revision>
  <dcterms:created xsi:type="dcterms:W3CDTF">2020-12-17T01:43:31Z</dcterms:created>
  <dcterms:modified xsi:type="dcterms:W3CDTF">2020-12-21T04:07:00Z</dcterms:modified>
</cp:coreProperties>
</file>