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49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31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90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68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87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299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94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1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28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18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86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60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4968-7188-4165-9472-C1A0F0E10A1E}" type="datetimeFigureOut">
              <a:rPr lang="en-PH" smtClean="0"/>
              <a:t>11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D0F3-0046-4543-BB16-BC1C002C6D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42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 </a:t>
            </a:r>
            <a:r>
              <a:rPr lang="en-US" dirty="0" smtClean="0"/>
              <a:t>diagram - Inventory</a:t>
            </a:r>
            <a:endParaRPr lang="en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53451"/>
              </p:ext>
            </p:extLst>
          </p:nvPr>
        </p:nvGraphicFramePr>
        <p:xfrm>
          <a:off x="179512" y="1397000"/>
          <a:ext cx="3384376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92188"/>
                <a:gridCol w="169218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list</a:t>
                      </a:r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pManufacturer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76152"/>
              </p:ext>
            </p:extLst>
          </p:nvPr>
        </p:nvGraphicFramePr>
        <p:xfrm>
          <a:off x="4355976" y="2420888"/>
          <a:ext cx="2304256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45464"/>
                <a:gridCol w="75879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Product quantity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tDate</a:t>
                      </a:r>
                      <a:endParaRPr lang="en-P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tQuantity</a:t>
                      </a:r>
                      <a:endParaRPr lang="en-P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tInOut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tQuantityIn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tQuantityOut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2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85262"/>
              </p:ext>
            </p:extLst>
          </p:nvPr>
        </p:nvGraphicFramePr>
        <p:xfrm>
          <a:off x="1007603" y="548680"/>
          <a:ext cx="2556285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97678"/>
                <a:gridCol w="95860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tbl_blog</a:t>
                      </a:r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fld_bid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fld_btitle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fld_bcontent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fld_bpict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fld_bdate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fld_uid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7840"/>
              </p:ext>
            </p:extLst>
          </p:nvPr>
        </p:nvGraphicFramePr>
        <p:xfrm>
          <a:off x="1403648" y="3861048"/>
          <a:ext cx="2520280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12168"/>
                <a:gridCol w="10081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tbl_feedback</a:t>
                      </a:r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fld_fid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fld_username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fld_feedback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fld_b</a:t>
                      </a:r>
                      <a:r>
                        <a:rPr lang="en-US" baseline="0" dirty="0" err="1" smtClean="0"/>
                        <a:t>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fld_uid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99025"/>
              </p:ext>
            </p:extLst>
          </p:nvPr>
        </p:nvGraphicFramePr>
        <p:xfrm>
          <a:off x="4932040" y="548680"/>
          <a:ext cx="2736304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84176"/>
                <a:gridCol w="115212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tbl_login</a:t>
                      </a:r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fld_uid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fld_username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fld_password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P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fld_act_</a:t>
                      </a:r>
                      <a:r>
                        <a:rPr lang="en-US" baseline="0" dirty="0" err="1" smtClean="0"/>
                        <a:t>type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03548" y="1124744"/>
            <a:ext cx="900100" cy="4500500"/>
            <a:chOff x="503548" y="1124744"/>
            <a:chExt cx="900100" cy="4500500"/>
          </a:xfrm>
        </p:grpSpPr>
        <p:grpSp>
          <p:nvGrpSpPr>
            <p:cNvPr id="31" name="Group 30"/>
            <p:cNvGrpSpPr/>
            <p:nvPr/>
          </p:nvGrpSpPr>
          <p:grpSpPr>
            <a:xfrm>
              <a:off x="503548" y="1124744"/>
              <a:ext cx="900100" cy="4392488"/>
              <a:chOff x="503548" y="1124744"/>
              <a:chExt cx="900100" cy="439248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503548" y="1124744"/>
                <a:ext cx="5040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611560" y="5517232"/>
                <a:ext cx="7920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03548" y="1124744"/>
                <a:ext cx="108012" cy="43924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Isosceles Triangle 39"/>
            <p:cNvSpPr/>
            <p:nvPr/>
          </p:nvSpPr>
          <p:spPr>
            <a:xfrm rot="16200000">
              <a:off x="1198020" y="5445224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63888" y="1124744"/>
            <a:ext cx="1368152" cy="1980220"/>
            <a:chOff x="3563888" y="1124744"/>
            <a:chExt cx="1368152" cy="1980220"/>
          </a:xfrm>
        </p:grpSpPr>
        <p:grpSp>
          <p:nvGrpSpPr>
            <p:cNvPr id="30" name="Group 29"/>
            <p:cNvGrpSpPr/>
            <p:nvPr/>
          </p:nvGrpSpPr>
          <p:grpSpPr>
            <a:xfrm>
              <a:off x="3563888" y="1124744"/>
              <a:ext cx="1368152" cy="1872208"/>
              <a:chOff x="3563888" y="1124744"/>
              <a:chExt cx="1368152" cy="1872208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563888" y="2996952"/>
                <a:ext cx="3600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923928" y="1124744"/>
                <a:ext cx="0" cy="18722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923928" y="1124744"/>
                <a:ext cx="100811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Isosceles Triangle 40"/>
            <p:cNvSpPr/>
            <p:nvPr/>
          </p:nvSpPr>
          <p:spPr>
            <a:xfrm rot="5400000" flipH="1">
              <a:off x="3527884" y="2924944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23928" y="1124744"/>
            <a:ext cx="4680520" cy="4860540"/>
            <a:chOff x="3923928" y="1124744"/>
            <a:chExt cx="4680520" cy="486054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3928" y="1124744"/>
              <a:ext cx="4680520" cy="4752528"/>
              <a:chOff x="3923928" y="1124744"/>
              <a:chExt cx="4680520" cy="475252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923928" y="5877272"/>
                <a:ext cx="46805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8460432" y="1124744"/>
                <a:ext cx="144016" cy="47525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7668344" y="1146448"/>
                <a:ext cx="7920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Isosceles Triangle 41"/>
            <p:cNvSpPr/>
            <p:nvPr/>
          </p:nvSpPr>
          <p:spPr>
            <a:xfrm rot="5400000" flipH="1">
              <a:off x="3902873" y="5805264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59240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2 users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Reader	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r>
              <a:rPr lang="en-US" dirty="0" smtClean="0"/>
              <a:t>Make comment</a:t>
            </a:r>
            <a:endParaRPr lang="en-US" dirty="0"/>
          </a:p>
          <a:p>
            <a:r>
              <a:rPr lang="en-US" dirty="0" smtClean="0"/>
              <a:t>Edit comment</a:t>
            </a:r>
            <a:endParaRPr lang="en-US" dirty="0"/>
          </a:p>
          <a:p>
            <a:r>
              <a:rPr lang="en-US" smtClean="0"/>
              <a:t>Delete comment</a:t>
            </a:r>
          </a:p>
          <a:p>
            <a:r>
              <a:rPr lang="en-US" smtClean="0"/>
              <a:t>Change </a:t>
            </a:r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Comment blog</a:t>
            </a:r>
          </a:p>
          <a:p>
            <a:r>
              <a:rPr lang="en-US" dirty="0" smtClean="0"/>
              <a:t>Change pass</a:t>
            </a:r>
          </a:p>
          <a:p>
            <a:r>
              <a:rPr lang="en-US" dirty="0" smtClean="0"/>
              <a:t>Make new blog post</a:t>
            </a:r>
          </a:p>
        </p:txBody>
      </p:sp>
    </p:spTree>
    <p:extLst>
      <p:ext uri="{BB962C8B-B14F-4D97-AF65-F5344CB8AC3E}">
        <p14:creationId xmlns:p14="http://schemas.microsoft.com/office/powerpoint/2010/main" val="117924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08720"/>
            <a:ext cx="8820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latin typeface="Gill Sans Ultra Bold" pitchFamily="34" charset="0"/>
              </a:rPr>
              <a:t>Reader registration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latin typeface="Gill Sans Ultra Bold" pitchFamily="34" charset="0"/>
              </a:rPr>
              <a:t>You can make a blog entry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latin typeface="Gill Sans Ultra Bold" pitchFamily="34" charset="0"/>
              </a:rPr>
              <a:t>Reader can give feedback or comment</a:t>
            </a:r>
            <a:endParaRPr lang="en-PH" sz="4400" dirty="0">
              <a:latin typeface="Gill Sans Ul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3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1484784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PH" dirty="0"/>
          </a:p>
        </p:txBody>
      </p:sp>
      <p:sp>
        <p:nvSpPr>
          <p:cNvPr id="3" name="Rectangle 2"/>
          <p:cNvSpPr/>
          <p:nvPr/>
        </p:nvSpPr>
        <p:spPr>
          <a:xfrm>
            <a:off x="2411760" y="2209840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2411760" y="2867472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as reader / admin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00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1720" y="548680"/>
            <a:ext cx="4824536" cy="576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467544" y="692696"/>
            <a:ext cx="1008112" cy="460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ounded Rectangle 3"/>
          <p:cNvSpPr/>
          <p:nvPr/>
        </p:nvSpPr>
        <p:spPr>
          <a:xfrm>
            <a:off x="7596336" y="692696"/>
            <a:ext cx="1008112" cy="460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17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721648"/>
            <a:ext cx="496855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3059832" y="3789040"/>
            <a:ext cx="496855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ounded Rectangle 3"/>
          <p:cNvSpPr/>
          <p:nvPr/>
        </p:nvSpPr>
        <p:spPr>
          <a:xfrm>
            <a:off x="827584" y="260648"/>
            <a:ext cx="1224136" cy="6408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764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99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 of 2 users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Ahllen Javier</dc:creator>
  <cp:lastModifiedBy>Ahllen Javier</cp:lastModifiedBy>
  <cp:revision>15</cp:revision>
  <dcterms:created xsi:type="dcterms:W3CDTF">2021-01-09T08:09:58Z</dcterms:created>
  <dcterms:modified xsi:type="dcterms:W3CDTF">2021-01-11T08:01:51Z</dcterms:modified>
</cp:coreProperties>
</file>