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6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0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4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41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9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145E-1098-461A-95E1-04E997FAA793}" type="datetimeFigureOut">
              <a:rPr lang="zh-TW" altLang="en-US" smtClean="0"/>
              <a:t>2024/04/13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8D7F-88FA-4F94-9181-0F25A77BC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9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w7g51rmOwGjm8QiS4agvPI/midterm?type=design&amp;node-id=0%3A1&amp;mode=design&amp;t=fGK9NxrRwbh2BsFW-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AEDD1-7474-4C6E-A88F-8C3C67D14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ZUTOMAYO </a:t>
            </a:r>
            <a:r>
              <a:rPr lang="zh-TW" altLang="en-US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工具 </a:t>
            </a:r>
            <a:r>
              <a:rPr lang="en-US" altLang="zh-TW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App</a:t>
            </a:r>
            <a:endParaRPr lang="zh-TW" altLang="en-US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D32DFE-5993-4AEE-BF5A-765731EC8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111119007 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郭家豪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111119019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馬子翔</a:t>
            </a:r>
          </a:p>
        </p:txBody>
      </p:sp>
    </p:spTree>
    <p:extLst>
      <p:ext uri="{BB962C8B-B14F-4D97-AF65-F5344CB8AC3E}">
        <p14:creationId xmlns:p14="http://schemas.microsoft.com/office/powerpoint/2010/main" val="3720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76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遇到的困難與需求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Noto Sans CJK TC" panose="020B0200000000000000" pitchFamily="34" charset="-120"/>
                <a:ea typeface="Noto Sans CJK TC" panose="020B0200000000000000" pitchFamily="34" charset="-120"/>
              </a:rPr>
              <a:t>Barchart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套件的排版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兩邊透過</a:t>
            </a:r>
            <a:r>
              <a:rPr lang="en-US" altLang="zh-TW" dirty="0" err="1">
                <a:latin typeface="Noto Sans CJK TC" panose="020B0200000000000000" pitchFamily="34" charset="-120"/>
                <a:ea typeface="Noto Sans CJK TC" panose="020B0200000000000000" pitchFamily="34" charset="-120"/>
              </a:rPr>
              <a:t>github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merge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產生的問題</a:t>
            </a:r>
          </a:p>
        </p:txBody>
      </p:sp>
    </p:spTree>
    <p:extLst>
      <p:ext uri="{BB962C8B-B14F-4D97-AF65-F5344CB8AC3E}">
        <p14:creationId xmlns:p14="http://schemas.microsoft.com/office/powerpoint/2010/main" val="20088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如何解決與改善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Noto Sans CJK TC" panose="020B0200000000000000" pitchFamily="34" charset="-120"/>
                <a:ea typeface="Noto Sans CJK TC" panose="020B0200000000000000" pitchFamily="34" charset="-120"/>
              </a:rPr>
              <a:t>Barchart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套件的排版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: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還未解決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兩邊透過</a:t>
            </a:r>
            <a:r>
              <a:rPr lang="en-US" altLang="zh-TW" dirty="0" err="1">
                <a:latin typeface="Noto Sans CJK TC" panose="020B0200000000000000" pitchFamily="34" charset="-120"/>
                <a:ea typeface="Noto Sans CJK TC" panose="020B0200000000000000" pitchFamily="34" charset="-120"/>
              </a:rPr>
              <a:t>github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merge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產生的問題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: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雙方溝通後整合</a:t>
            </a:r>
          </a:p>
        </p:txBody>
      </p:sp>
    </p:spTree>
    <p:extLst>
      <p:ext uri="{BB962C8B-B14F-4D97-AF65-F5344CB8AC3E}">
        <p14:creationId xmlns:p14="http://schemas.microsoft.com/office/powerpoint/2010/main" val="301426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AEDD1-7474-4C6E-A88F-8C3C67D14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Figma</a:t>
            </a:r>
            <a:endParaRPr lang="zh-TW" altLang="en-US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D32DFE-5993-4AEE-BF5A-765731EC8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  <a:hlinkClick r:id="rId2"/>
              </a:rPr>
              <a:t>https://www.figma.com/file/w7g51rmOwGjm8QiS4agvPI/midterm?type=design&amp;node-id=0%3A1&amp;mode=design&amp;t=fGK9NxrRwbh2BsFW-1</a:t>
            </a:r>
            <a:endParaRPr lang="zh-TW" altLang="en-US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38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設計元素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2809AD-B39F-4291-9F70-9A685116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56" y="59306"/>
            <a:ext cx="5751379" cy="6739387"/>
          </a:xfrm>
        </p:spPr>
      </p:pic>
    </p:spTree>
    <p:extLst>
      <p:ext uri="{BB962C8B-B14F-4D97-AF65-F5344CB8AC3E}">
        <p14:creationId xmlns:p14="http://schemas.microsoft.com/office/powerpoint/2010/main" val="286877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未來規劃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新增語言切換功能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新增資料庫儲存牌組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牌組預覽資訊顯示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新增登出登入儲存牌組</a:t>
            </a:r>
          </a:p>
        </p:txBody>
      </p:sp>
    </p:spTree>
    <p:extLst>
      <p:ext uri="{BB962C8B-B14F-4D97-AF65-F5344CB8AC3E}">
        <p14:creationId xmlns:p14="http://schemas.microsoft.com/office/powerpoint/2010/main" val="17036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特殊項目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使用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Stack, Tab</a:t>
            </a: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有主題設計，使用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material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 </a:t>
            </a:r>
            <a:r>
              <a:rPr lang="en-US" altLang="zh-TW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design 3</a:t>
            </a:r>
          </a:p>
          <a:p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有亮暗主題，使用</a:t>
            </a:r>
            <a:r>
              <a:rPr lang="en-US" altLang="zh-TW" dirty="0" err="1">
                <a:latin typeface="Noto Sans CJK TC" panose="020B0200000000000000" pitchFamily="34" charset="-120"/>
                <a:ea typeface="Noto Sans CJK TC" panose="020B0200000000000000" pitchFamily="34" charset="-120"/>
              </a:rPr>
              <a:t>useTheme</a:t>
            </a:r>
            <a:r>
              <a:rPr lang="zh-TW" altLang="en-US" dirty="0">
                <a:latin typeface="Noto Sans CJK TC" panose="020B0200000000000000" pitchFamily="34" charset="-120"/>
                <a:ea typeface="Noto Sans CJK TC" panose="020B0200000000000000" pitchFamily="34" charset="-120"/>
              </a:rPr>
              <a:t>控制</a:t>
            </a:r>
            <a:endParaRPr lang="en-US" altLang="zh-TW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  <a:p>
            <a:endParaRPr lang="zh-TW" altLang="en-US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50E9-90B7-4B34-ACF1-546BC792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Git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版本管理紀錄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1F30-4A73-43CD-9E4A-D3AFEDD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Noto Sans CJK TC" panose="020B0200000000000000" pitchFamily="34" charset="-120"/>
              <a:ea typeface="Noto Sans CJK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96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129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Noto Sans CJK TC</vt:lpstr>
      <vt:lpstr>Noto Sans CJK TC Black</vt:lpstr>
      <vt:lpstr>Noto Sans CJK TC Bold</vt:lpstr>
      <vt:lpstr>Arial</vt:lpstr>
      <vt:lpstr>Calibri</vt:lpstr>
      <vt:lpstr>Calibri Light</vt:lpstr>
      <vt:lpstr>Office Theme</vt:lpstr>
      <vt:lpstr>ZUTOMAYO 工具 App</vt:lpstr>
      <vt:lpstr>專案背景</vt:lpstr>
      <vt:lpstr>遇到的困難與需求</vt:lpstr>
      <vt:lpstr>如何解決與改善</vt:lpstr>
      <vt:lpstr>Figma</vt:lpstr>
      <vt:lpstr>設計元素</vt:lpstr>
      <vt:lpstr>未來規劃</vt:lpstr>
      <vt:lpstr>特殊項目</vt:lpstr>
      <vt:lpstr>Git 版本管理紀錄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ZUTOMAYO 工具 App</dc:title>
  <dc:creator>Charlie Ma</dc:creator>
  <cp:lastModifiedBy>Charlie Ma</cp:lastModifiedBy>
  <cp:revision>4</cp:revision>
  <dcterms:created xsi:type="dcterms:W3CDTF">2024-04-13T10:21:15Z</dcterms:created>
  <dcterms:modified xsi:type="dcterms:W3CDTF">2024-04-13T11:02:56Z</dcterms:modified>
</cp:coreProperties>
</file>