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7"/>
  </p:notesMasterIdLst>
  <p:sldIdLst>
    <p:sldId id="357" r:id="rId2"/>
    <p:sldId id="358" r:id="rId3"/>
    <p:sldId id="360" r:id="rId4"/>
    <p:sldId id="361" r:id="rId5"/>
    <p:sldId id="359" r:id="rId6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89864" autoAdjust="0"/>
  </p:normalViewPr>
  <p:slideViewPr>
    <p:cSldViewPr>
      <p:cViewPr varScale="1">
        <p:scale>
          <a:sx n="99" d="100"/>
          <a:sy n="99" d="100"/>
        </p:scale>
        <p:origin x="996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112F43A5-3249-4221-B50F-576E46E24EC3}" type="datetimeFigureOut">
              <a:rPr lang="zh-TW" altLang="en-US"/>
              <a:pPr>
                <a:defRPr/>
              </a:pPr>
              <a:t>2023/12/4</a:t>
            </a:fld>
            <a:endParaRPr lang="en-US" altLang="zh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  <a:endParaRPr lang="zh-TW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519DFA59-9A8C-4E22-A761-98803ED11EC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39857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題目有點太少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9DFA59-9A8C-4E22-A761-98803ED11ECA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1565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812800" y="1238250"/>
            <a:ext cx="105664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5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641602" y="398145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5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 rot="16200000">
            <a:off x="8720053" y="4263499"/>
            <a:ext cx="346249" cy="46333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05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Digital </a:t>
            </a:r>
            <a:r>
              <a:rPr lang="en-US" altLang="zh-TW" sz="1050" i="1" dirty="0">
                <a:solidFill>
                  <a:srgbClr val="000000"/>
                </a:solidFill>
                <a:latin typeface="Times New Roman" pitchFamily="18" charset="0"/>
              </a:rPr>
              <a:t>Integrated Circuit </a:t>
            </a:r>
            <a:r>
              <a:rPr lang="en-US" altLang="zh-TW" sz="105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Design Laboratory 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7319" y="6092828"/>
            <a:ext cx="1018116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8" y="46041"/>
            <a:ext cx="999067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 rot="16200000">
            <a:off x="4106242" y="-2909623"/>
            <a:ext cx="588623" cy="6620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eaVert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05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Department of Computer Science and Information Engineering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TW" sz="105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National Cheng Kung University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2" y="1543050"/>
            <a:ext cx="10164233" cy="1752600"/>
          </a:xfrm>
        </p:spPr>
        <p:txBody>
          <a:bodyPr/>
          <a:lstStyle>
            <a:lvl1pPr>
              <a:defRPr i="1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41600" y="3981450"/>
            <a:ext cx="8737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 b="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277712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DADBE9-3D35-4176-8480-4F72938F8313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21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18602" y="277816"/>
            <a:ext cx="2834217" cy="577373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7816"/>
            <a:ext cx="8305800" cy="57737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F2B2E0-C28F-409D-9BBB-8C3490BD981D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8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AE12D8-3FEA-4ECE-8387-BC9EFE7B652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1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290FF1-9597-44AA-B5E0-2441D513DDA6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6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84313"/>
            <a:ext cx="5568951" cy="45672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81752" y="1484313"/>
            <a:ext cx="5571067" cy="4567237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D2C3B-E0DC-43E6-9077-D73A48290599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4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AF3932-FCC6-43EE-822D-85DE7793AEEA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716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C07819-AC38-44AB-B1AB-55D3E03DB3E0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8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BE6F96-9E9F-4551-BBC9-89E9FD28586A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93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0FEEA6-687C-48BB-90E7-DA39470871AC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10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6A981-74E1-4025-9BB3-59A0F0FA5658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140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2" y="277813"/>
            <a:ext cx="11343217" cy="120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2" y="1484313"/>
            <a:ext cx="11343217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0" sz="9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 b="1">
              <a:solidFill>
                <a:srgbClr val="000000"/>
              </a:solidFill>
            </a:endParaRPr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9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TW" b="1">
              <a:solidFill>
                <a:srgbClr val="000000"/>
              </a:solidFill>
            </a:endParaRP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90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fld id="{30BE77AB-D5DB-4395-9DD3-6B0BF5CD588A}" type="slidenum">
              <a:rPr lang="zh-TW" altLang="en-US" b="1">
                <a:solidFill>
                  <a:srgbClr val="000000"/>
                </a:solidFill>
              </a:rPr>
              <a:pPr/>
              <a:t>‹#›</a:t>
            </a:fld>
            <a:endParaRPr lang="en-US" altLang="zh-TW" b="1">
              <a:solidFill>
                <a:srgbClr val="000000"/>
              </a:solidFill>
            </a:endParaRPr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508000" y="228600"/>
            <a:ext cx="109728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5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609600" y="617220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TW" altLang="en-US" sz="1500" b="1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8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342900" algn="l" rtl="0" fontAlgn="base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685800" algn="l" rtl="0" fontAlgn="base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028700" algn="l" rtl="0" fontAlgn="base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371600" algn="l" rtl="0" fontAlgn="base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2100" b="1">
          <a:solidFill>
            <a:schemeClr val="tx1"/>
          </a:solidFill>
          <a:latin typeface="+mn-lt"/>
          <a:ea typeface="+mn-ea"/>
          <a:cs typeface="+mn-cs"/>
        </a:defRPr>
      </a:lvl1pPr>
      <a:lvl2pPr marL="502444" indent="-24407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kumimoji="1" sz="1650" b="1">
          <a:solidFill>
            <a:schemeClr val="tx1"/>
          </a:solidFill>
          <a:latin typeface="+mn-lt"/>
          <a:ea typeface="+mn-ea"/>
        </a:defRPr>
      </a:lvl2pPr>
      <a:lvl3pPr marL="766763" indent="-263129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kumimoji="1" sz="1500" b="1">
          <a:solidFill>
            <a:schemeClr val="tx1"/>
          </a:solidFill>
          <a:latin typeface="+mn-lt"/>
          <a:ea typeface="+mn-ea"/>
        </a:defRPr>
      </a:lvl3pPr>
      <a:lvl4pPr marL="1004888" indent="-23693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kumimoji="1" sz="1500" b="1">
          <a:solidFill>
            <a:schemeClr val="tx1"/>
          </a:solidFill>
          <a:latin typeface="+mn-lt"/>
          <a:ea typeface="+mn-ea"/>
        </a:defRPr>
      </a:lvl4pPr>
      <a:lvl5pPr marL="1260872" indent="-254794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kumimoji="1" sz="1500">
          <a:solidFill>
            <a:schemeClr val="tx1"/>
          </a:solidFill>
          <a:latin typeface="Arial" charset="0"/>
          <a:ea typeface="新細明體" pitchFamily="18" charset="-120"/>
        </a:defRPr>
      </a:lvl5pPr>
      <a:lvl6pPr marL="16037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500">
          <a:solidFill>
            <a:schemeClr val="tx1"/>
          </a:solidFill>
          <a:latin typeface="Arial" charset="0"/>
          <a:ea typeface="新細明體" pitchFamily="18" charset="-120"/>
        </a:defRPr>
      </a:lvl6pPr>
      <a:lvl7pPr marL="19466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500">
          <a:solidFill>
            <a:schemeClr val="tx1"/>
          </a:solidFill>
          <a:latin typeface="Arial" charset="0"/>
          <a:ea typeface="新細明體" pitchFamily="18" charset="-120"/>
        </a:defRPr>
      </a:lvl7pPr>
      <a:lvl8pPr marL="22895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500">
          <a:solidFill>
            <a:schemeClr val="tx1"/>
          </a:solidFill>
          <a:latin typeface="Arial" charset="0"/>
          <a:ea typeface="新細明體" pitchFamily="18" charset="-120"/>
        </a:defRPr>
      </a:lvl8pPr>
      <a:lvl9pPr marL="2632472" indent="-254794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1500">
          <a:solidFill>
            <a:schemeClr val="tx1"/>
          </a:solidFill>
          <a:latin typeface="Arial" charset="0"/>
          <a:ea typeface="新細明體" pitchFamily="18" charset="-120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73759" y="4259098"/>
            <a:ext cx="4914900" cy="9858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陳培殷老師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zh-TW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國立成功大學   資訊工程系</a:t>
            </a:r>
            <a:endParaRPr lang="en-US" altLang="zh-TW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196344" y="2412603"/>
            <a:ext cx="5717198" cy="98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63305" tIns="31652" rIns="63305" bIns="3165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 i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600" b="1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ctr" eaLnBrk="1" hangingPunct="1"/>
            <a:r>
              <a:rPr lang="en-US" altLang="zh-TW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 Project</a:t>
            </a:r>
            <a:endParaRPr lang="zh-TW" altLang="en-US" i="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172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Final Project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400" y="1219200"/>
            <a:ext cx="11343217" cy="5024438"/>
          </a:xfrm>
        </p:spPr>
        <p:txBody>
          <a:bodyPr/>
          <a:lstStyle/>
          <a:p>
            <a:r>
              <a:rPr lang="zh-TW" altLang="en-US" dirty="0"/>
              <a:t>元件使用規定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Final project </a:t>
            </a:r>
            <a:r>
              <a:rPr lang="zh-TW" altLang="en-US" dirty="0">
                <a:solidFill>
                  <a:srgbClr val="FF0000"/>
                </a:solidFill>
              </a:rPr>
              <a:t>需使用 </a:t>
            </a:r>
            <a:r>
              <a:rPr lang="en-US" altLang="zh-TW" dirty="0">
                <a:solidFill>
                  <a:srgbClr val="FF0000"/>
                </a:solidFill>
              </a:rPr>
              <a:t>seven-segment display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Final project </a:t>
            </a:r>
            <a:r>
              <a:rPr lang="zh-TW" altLang="en-US" dirty="0">
                <a:solidFill>
                  <a:srgbClr val="FF0000"/>
                </a:solidFill>
              </a:rPr>
              <a:t>需使用 </a:t>
            </a:r>
            <a:r>
              <a:rPr lang="en-US" altLang="zh-TW" dirty="0">
                <a:solidFill>
                  <a:srgbClr val="FF0000"/>
                </a:solidFill>
              </a:rPr>
              <a:t>keypad </a:t>
            </a:r>
            <a:r>
              <a:rPr lang="zh-TW" altLang="en-US" dirty="0">
                <a:solidFill>
                  <a:srgbClr val="FF0000"/>
                </a:solidFill>
              </a:rPr>
              <a:t>或 </a:t>
            </a:r>
            <a:r>
              <a:rPr lang="en-US" altLang="zh-TW" dirty="0">
                <a:solidFill>
                  <a:srgbClr val="FF0000"/>
                </a:solidFill>
              </a:rPr>
              <a:t>button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Final project </a:t>
            </a:r>
            <a:r>
              <a:rPr lang="zh-TW" altLang="en-US" dirty="0">
                <a:solidFill>
                  <a:srgbClr val="FF0000"/>
                </a:solidFill>
              </a:rPr>
              <a:t>需使用 </a:t>
            </a:r>
            <a:r>
              <a:rPr lang="en-US" altLang="zh-TW" dirty="0">
                <a:solidFill>
                  <a:srgbClr val="FF0000"/>
                </a:solidFill>
              </a:rPr>
              <a:t>Dot matrix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Final project</a:t>
            </a:r>
            <a:r>
              <a:rPr lang="zh-TW" altLang="en-US" dirty="0">
                <a:solidFill>
                  <a:srgbClr val="FF0000"/>
                </a:solidFill>
              </a:rPr>
              <a:t> 可使用</a:t>
            </a:r>
            <a:r>
              <a:rPr lang="en-US" altLang="zh-TW" dirty="0">
                <a:solidFill>
                  <a:srgbClr val="FF0000"/>
                </a:solidFill>
              </a:rPr>
              <a:t>VGA</a:t>
            </a:r>
          </a:p>
          <a:p>
            <a:pPr lvl="1"/>
            <a:r>
              <a:rPr lang="en-US" altLang="zh-TW" dirty="0"/>
              <a:t>LED</a:t>
            </a:r>
            <a:r>
              <a:rPr lang="zh-TW" altLang="en-US" dirty="0"/>
              <a:t> 及 </a:t>
            </a:r>
            <a:r>
              <a:rPr lang="en-US" altLang="zh-TW" dirty="0"/>
              <a:t>SWITCH</a:t>
            </a:r>
            <a:r>
              <a:rPr lang="zh-TW" altLang="en-US" dirty="0"/>
              <a:t> 可選用</a:t>
            </a:r>
            <a:endParaRPr lang="en-US" altLang="zh-TW" dirty="0"/>
          </a:p>
          <a:p>
            <a:r>
              <a:rPr lang="zh-TW" altLang="en-US" dirty="0"/>
              <a:t>期末報告規定 </a:t>
            </a:r>
            <a:r>
              <a:rPr lang="en-US" altLang="zh-TW" dirty="0"/>
              <a:t>:</a:t>
            </a:r>
          </a:p>
          <a:p>
            <a:pPr lvl="1"/>
            <a:r>
              <a:rPr lang="en-US" altLang="zh-TW" dirty="0"/>
              <a:t>Final project </a:t>
            </a:r>
            <a:r>
              <a:rPr lang="zh-TW" altLang="en-US" dirty="0"/>
              <a:t>功能介紹 </a:t>
            </a:r>
            <a:r>
              <a:rPr lang="en-US" altLang="zh-TW" dirty="0"/>
              <a:t>(</a:t>
            </a:r>
            <a:r>
              <a:rPr lang="zh-TW" altLang="en-US" dirty="0"/>
              <a:t> </a:t>
            </a:r>
            <a:r>
              <a:rPr lang="zh-TW" altLang="en-US" dirty="0">
                <a:solidFill>
                  <a:srgbClr val="0070C0"/>
                </a:solidFill>
              </a:rPr>
              <a:t>列出所使用的元件以及其作用 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組員名單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0070C0"/>
                </a:solidFill>
              </a:rPr>
              <a:t>一組</a:t>
            </a:r>
            <a:r>
              <a:rPr lang="en-US" altLang="zh-TW" dirty="0">
                <a:solidFill>
                  <a:srgbClr val="0070C0"/>
                </a:solidFill>
              </a:rPr>
              <a:t>8</a:t>
            </a:r>
            <a:r>
              <a:rPr lang="zh-TW" altLang="en-US" dirty="0">
                <a:solidFill>
                  <a:srgbClr val="0070C0"/>
                </a:solidFill>
              </a:rPr>
              <a:t>人為上限，會再開放表單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Demo </a:t>
            </a:r>
            <a:r>
              <a:rPr lang="zh-TW" altLang="en-US" dirty="0"/>
              <a:t>影片</a:t>
            </a:r>
            <a:r>
              <a:rPr lang="en-US" altLang="zh-TW" dirty="0"/>
              <a:t> (</a:t>
            </a:r>
            <a:r>
              <a:rPr lang="zh-TW" altLang="en-US" dirty="0">
                <a:solidFill>
                  <a:srgbClr val="0070C0"/>
                </a:solidFill>
              </a:rPr>
              <a:t>請先確認能在電腦教室講台播放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分工表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0070C0"/>
                </a:solidFill>
              </a:rPr>
              <a:t>評分依據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每組報告時間</a:t>
            </a:r>
            <a:r>
              <a:rPr lang="en-US" altLang="zh-TW" dirty="0">
                <a:solidFill>
                  <a:srgbClr val="FF0000"/>
                </a:solidFill>
              </a:rPr>
              <a:t>10</a:t>
            </a:r>
            <a:r>
              <a:rPr lang="zh-TW" altLang="en-US" dirty="0">
                <a:solidFill>
                  <a:srgbClr val="FF0000"/>
                </a:solidFill>
              </a:rPr>
              <a:t>分鐘，準備時間</a:t>
            </a:r>
            <a:r>
              <a:rPr lang="en-US" altLang="zh-TW" dirty="0">
                <a:solidFill>
                  <a:srgbClr val="FF0000"/>
                </a:solidFill>
              </a:rPr>
              <a:t>5</a:t>
            </a:r>
            <a:r>
              <a:rPr lang="zh-TW" altLang="en-US" dirty="0">
                <a:solidFill>
                  <a:srgbClr val="FF0000"/>
                </a:solidFill>
              </a:rPr>
              <a:t>分鐘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Final Project</a:t>
            </a:r>
            <a:r>
              <a:rPr lang="zh-TW" altLang="en-US" dirty="0"/>
              <a:t> 繳交規定</a:t>
            </a:r>
            <a:endParaRPr lang="en-US" altLang="zh-TW" dirty="0"/>
          </a:p>
          <a:p>
            <a:pPr lvl="1"/>
            <a:r>
              <a:rPr lang="zh-TW" altLang="en-US" dirty="0"/>
              <a:t>截止日期 </a:t>
            </a:r>
            <a:r>
              <a:rPr lang="en-US" altLang="zh-TW" dirty="0">
                <a:solidFill>
                  <a:srgbClr val="FF0000"/>
                </a:solidFill>
              </a:rPr>
              <a:t>2023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01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/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03</a:t>
            </a:r>
            <a:r>
              <a:rPr lang="zh-TW" altLang="en-US" dirty="0">
                <a:solidFill>
                  <a:srgbClr val="FF0000"/>
                </a:solidFill>
              </a:rPr>
              <a:t>  </a:t>
            </a:r>
            <a:r>
              <a:rPr lang="en-US" altLang="zh-TW" dirty="0">
                <a:solidFill>
                  <a:srgbClr val="FF0000"/>
                </a:solidFill>
              </a:rPr>
              <a:t>12:00 p.m.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rgbClr val="0070C0"/>
                </a:solidFill>
              </a:rPr>
              <a:t>報告前未繳交</a:t>
            </a:r>
            <a:r>
              <a:rPr lang="en-US" altLang="zh-TW" dirty="0">
                <a:solidFill>
                  <a:srgbClr val="0070C0"/>
                </a:solidFill>
              </a:rPr>
              <a:t>0</a:t>
            </a:r>
            <a:r>
              <a:rPr lang="zh-TW" altLang="en-US" dirty="0">
                <a:solidFill>
                  <a:srgbClr val="0070C0"/>
                </a:solidFill>
              </a:rPr>
              <a:t>分計算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一組繳交一份</a:t>
            </a:r>
            <a:r>
              <a:rPr lang="zh-TW" altLang="en-US" dirty="0"/>
              <a:t>簡報檔及程式碼</a:t>
            </a:r>
            <a:r>
              <a:rPr lang="en-US" altLang="zh-TW" dirty="0"/>
              <a:t> (</a:t>
            </a:r>
            <a:r>
              <a:rPr lang="zh-TW" altLang="en-US" dirty="0"/>
              <a:t>影片檔不用，繳交格式參照下頁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12D8-3FEA-4ECE-8387-BC9EFE7B6520}" type="slidenum">
              <a:rPr lang="zh-TW" altLang="en-US" smtClean="0">
                <a:solidFill>
                  <a:srgbClr val="000000"/>
                </a:solidFill>
              </a:rPr>
              <a:pPr/>
              <a:t>2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51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9DEB1-A83A-0B0B-66F8-3F4C011FB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檔案繳交格式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C9CAD-B29E-9AF6-CABC-97B7DCFF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12D8-3FEA-4ECE-8387-BC9EFE7B6520}" type="slidenum">
              <a:rPr lang="zh-TW" altLang="en-US" smtClean="0">
                <a:solidFill>
                  <a:srgbClr val="000000"/>
                </a:solidFill>
              </a:rPr>
              <a:pPr/>
              <a:t>3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E9258AD-534C-0F20-97F6-AD4F839318DF}"/>
              </a:ext>
            </a:extLst>
          </p:cNvPr>
          <p:cNvSpPr/>
          <p:nvPr/>
        </p:nvSpPr>
        <p:spPr bwMode="auto">
          <a:xfrm>
            <a:off x="3581400" y="962026"/>
            <a:ext cx="2667000" cy="104457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TW" sz="20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pitchFamily="18" charset="-120"/>
              </a:rPr>
              <a:t>組別_隊長姓名.zip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373965C-D2BF-5343-6652-C5D445A3AF68}"/>
              </a:ext>
            </a:extLst>
          </p:cNvPr>
          <p:cNvSpPr/>
          <p:nvPr/>
        </p:nvSpPr>
        <p:spPr bwMode="auto">
          <a:xfrm>
            <a:off x="1676399" y="2654540"/>
            <a:ext cx="3047995" cy="104457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TW" sz="2000" b="1" i="0" u="none" strike="noStrike" cap="none" normalizeH="0" baseline="0" dirty="0">
                <a:ln>
                  <a:noFill/>
                </a:ln>
                <a:effectLst/>
                <a:latin typeface="Arial" charset="0"/>
                <a:ea typeface="新細明體" pitchFamily="18" charset="-120"/>
              </a:rPr>
              <a:t>組別_隊長姓名.ppt </a:t>
            </a:r>
            <a:r>
              <a:rPr kumimoji="1" lang="en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(</a:t>
            </a:r>
            <a:r>
              <a:rPr lang="en-US" sz="2000" b="1" dirty="0">
                <a:latin typeface="Arial" charset="0"/>
              </a:rPr>
              <a:t>.</a:t>
            </a:r>
            <a:r>
              <a:rPr kumimoji="1" lang="en-TW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pptx …) Powerpoint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6770645-AECB-92F6-0AC3-B3615E1975B7}"/>
              </a:ext>
            </a:extLst>
          </p:cNvPr>
          <p:cNvSpPr/>
          <p:nvPr/>
        </p:nvSpPr>
        <p:spPr bwMode="auto">
          <a:xfrm>
            <a:off x="5257800" y="2654540"/>
            <a:ext cx="2819400" cy="104457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Arial" charset="0"/>
              </a:rPr>
              <a:t>c</a:t>
            </a:r>
            <a:r>
              <a:rPr lang="en-TW" sz="2400" b="1" dirty="0">
                <a:latin typeface="Arial" charset="0"/>
              </a:rPr>
              <a:t>ode/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(folder)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178B167-43A2-1BB5-7625-9F6E8259AB0F}"/>
              </a:ext>
            </a:extLst>
          </p:cNvPr>
          <p:cNvSpPr/>
          <p:nvPr/>
        </p:nvSpPr>
        <p:spPr bwMode="auto">
          <a:xfrm>
            <a:off x="5257800" y="4213226"/>
            <a:ext cx="2819400" cy="104457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dirty="0">
                <a:latin typeface="Arial" charset="0"/>
              </a:rPr>
              <a:t>*.v file …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pitchFamily="18" charset="-120"/>
              </a:rPr>
              <a:t>(design file)</a:t>
            </a:r>
            <a:endParaRPr kumimoji="1" lang="en-TW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45172D-2E80-6DE0-B142-15EA4AEBD439}"/>
              </a:ext>
            </a:extLst>
          </p:cNvPr>
          <p:cNvCxnSpPr>
            <a:stCxn id="5" idx="2"/>
            <a:endCxn id="6" idx="0"/>
          </p:cNvCxnSpPr>
          <p:nvPr/>
        </p:nvCxnSpPr>
        <p:spPr bwMode="auto">
          <a:xfrm flipH="1">
            <a:off x="3200397" y="2006600"/>
            <a:ext cx="1714503" cy="6479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898E6E-2FC2-B3BB-3F8D-8D216302BA76}"/>
              </a:ext>
            </a:extLst>
          </p:cNvPr>
          <p:cNvCxnSpPr>
            <a:stCxn id="5" idx="2"/>
            <a:endCxn id="7" idx="0"/>
          </p:cNvCxnSpPr>
          <p:nvPr/>
        </p:nvCxnSpPr>
        <p:spPr bwMode="auto">
          <a:xfrm>
            <a:off x="4914900" y="2006600"/>
            <a:ext cx="1752600" cy="64794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3266704-1B6B-1F7D-A5CE-46E689B5365D}"/>
              </a:ext>
            </a:extLst>
          </p:cNvPr>
          <p:cNvCxnSpPr>
            <a:stCxn id="7" idx="2"/>
            <a:endCxn id="8" idx="0"/>
          </p:cNvCxnSpPr>
          <p:nvPr/>
        </p:nvCxnSpPr>
        <p:spPr bwMode="auto">
          <a:xfrm>
            <a:off x="6667500" y="3699114"/>
            <a:ext cx="0" cy="51411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802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AAB8-3883-3A14-8B6A-CC4688153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檔案繳交範例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EF7CA-8B39-BFAF-9676-4C0E571C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12D8-3FEA-4ECE-8387-BC9EFE7B6520}" type="slidenum">
              <a:rPr lang="zh-TW" altLang="en-US" smtClean="0">
                <a:solidFill>
                  <a:srgbClr val="000000"/>
                </a:solidFill>
              </a:rPr>
              <a:pPr/>
              <a:t>4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BC3149EA-4477-1C7D-1B87-2773BF0CCB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13704"/>
            <a:ext cx="7747000" cy="182880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12B5B4F1-2FBD-5D47-824E-878AFEA38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444433"/>
            <a:ext cx="7747000" cy="18288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949772-2E74-5016-A2FE-6EB41C4900B4}"/>
              </a:ext>
            </a:extLst>
          </p:cNvPr>
          <p:cNvCxnSpPr>
            <a:stCxn id="15" idx="1"/>
          </p:cNvCxnSpPr>
          <p:nvPr/>
        </p:nvCxnSpPr>
        <p:spPr bwMode="auto">
          <a:xfrm flipH="1" flipV="1">
            <a:off x="2286000" y="4953000"/>
            <a:ext cx="609600" cy="9466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CAC86BD-8C4A-23A4-E415-1B332B12830E}"/>
              </a:ext>
            </a:extLst>
          </p:cNvPr>
          <p:cNvSpPr txBox="1"/>
          <p:nvPr/>
        </p:nvSpPr>
        <p:spPr>
          <a:xfrm>
            <a:off x="2895600" y="5715000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Design file檔名請改識別性較高的名稱</a:t>
            </a:r>
          </a:p>
        </p:txBody>
      </p:sp>
    </p:spTree>
    <p:extLst>
      <p:ext uri="{BB962C8B-B14F-4D97-AF65-F5344CB8AC3E}">
        <p14:creationId xmlns:p14="http://schemas.microsoft.com/office/powerpoint/2010/main" val="672919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E6849-30D0-3191-4EF1-BCD52F1F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IC</a:t>
            </a:r>
            <a:r>
              <a:rPr lang="zh-TW" altLang="en-US" dirty="0"/>
              <a:t> </a:t>
            </a:r>
            <a:r>
              <a:rPr lang="en-US" altLang="zh-TW" dirty="0"/>
              <a:t>Contest 2024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90CA52-B2B9-A9CC-FBFF-D6DB22A67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臉書社團名稱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IC</a:t>
            </a:r>
            <a:r>
              <a:rPr lang="zh-TW" altLang="en-US" dirty="0"/>
              <a:t> </a:t>
            </a:r>
            <a:r>
              <a:rPr lang="en-US" altLang="zh-TW" dirty="0"/>
              <a:t>Contest 2024</a:t>
            </a:r>
          </a:p>
          <a:p>
            <a:endParaRPr lang="en-US" altLang="zh-TW" dirty="0"/>
          </a:p>
          <a:p>
            <a:r>
              <a:rPr lang="en-US" altLang="zh-TW" dirty="0"/>
              <a:t>IC</a:t>
            </a:r>
            <a:r>
              <a:rPr lang="zh-TW" altLang="en-US" dirty="0"/>
              <a:t> </a:t>
            </a:r>
            <a:r>
              <a:rPr lang="en-US" altLang="zh-TW" dirty="0"/>
              <a:t>contest</a:t>
            </a:r>
            <a:r>
              <a:rPr lang="zh-TW" altLang="en-US" dirty="0"/>
              <a:t>說明會時間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2023/1/5 </a:t>
            </a:r>
            <a:r>
              <a:rPr lang="zh-TW" altLang="en-US" dirty="0"/>
              <a:t>下午</a:t>
            </a:r>
            <a:r>
              <a:rPr lang="en-US" altLang="zh-TW" dirty="0"/>
              <a:t>5:30</a:t>
            </a:r>
            <a:r>
              <a:rPr lang="zh-TW" altLang="en-US" dirty="0"/>
              <a:t>之後舉行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IC</a:t>
            </a:r>
            <a:r>
              <a:rPr lang="zh-TW" altLang="en-US" dirty="0"/>
              <a:t> </a:t>
            </a:r>
            <a:r>
              <a:rPr lang="en-US" altLang="zh-TW" dirty="0"/>
              <a:t>contest</a:t>
            </a:r>
            <a:r>
              <a:rPr lang="zh-TW" altLang="en-US" dirty="0"/>
              <a:t>說明會地點 </a:t>
            </a:r>
            <a:r>
              <a:rPr lang="en-US" altLang="zh-TW" dirty="0"/>
              <a:t>:</a:t>
            </a:r>
            <a:r>
              <a:rPr lang="zh-TW" altLang="en-US" dirty="0"/>
              <a:t> 教室</a:t>
            </a:r>
            <a:r>
              <a:rPr lang="en-US" altLang="zh-TW" dirty="0"/>
              <a:t>65105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DBE1AE-486D-67EA-5881-8C7A8414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E12D8-3FEA-4ECE-8387-BC9EFE7B6520}" type="slidenum">
              <a:rPr lang="zh-TW" altLang="en-US" smtClean="0">
                <a:solidFill>
                  <a:srgbClr val="000000"/>
                </a:solidFill>
              </a:rPr>
              <a:pPr/>
              <a:t>5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090543"/>
      </p:ext>
    </p:extLst>
  </p:cSld>
  <p:clrMapOvr>
    <a:masterClrMapping/>
  </p:clrMapOvr>
</p:sld>
</file>

<file path=ppt/theme/theme1.xml><?xml version="1.0" encoding="utf-8"?>
<a:theme xmlns:a="http://schemas.openxmlformats.org/drawingml/2006/main" name="3_Edge">
  <a:themeElements>
    <a:clrScheme name="1_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1_Edge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1_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5971</TotalTime>
  <Words>225</Words>
  <Application>Microsoft Office PowerPoint</Application>
  <PresentationFormat>寬螢幕</PresentationFormat>
  <Paragraphs>40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Arial</vt:lpstr>
      <vt:lpstr>Calibri</vt:lpstr>
      <vt:lpstr>Times New Roman</vt:lpstr>
      <vt:lpstr>Wingdings</vt:lpstr>
      <vt:lpstr>3_Edge</vt:lpstr>
      <vt:lpstr>PowerPoint 簡報</vt:lpstr>
      <vt:lpstr>Final Project</vt:lpstr>
      <vt:lpstr>檔案繳交格式</vt:lpstr>
      <vt:lpstr>檔案繳交範例</vt:lpstr>
      <vt:lpstr>IC Contest 2024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盈盛 黃</cp:lastModifiedBy>
  <cp:revision>261</cp:revision>
  <dcterms:created xsi:type="dcterms:W3CDTF">2006-08-16T00:00:00Z</dcterms:created>
  <dcterms:modified xsi:type="dcterms:W3CDTF">2023-12-04T07:29:10Z</dcterms:modified>
</cp:coreProperties>
</file>