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Hind"/>
      <p:regular r:id="rId28"/>
      <p:bold r:id="rId29"/>
    </p:embeddedFont>
    <p:embeddedFont>
      <p:font typeface="Itim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Lato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Hind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i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ti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2ab77b9a51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2ab77b9a51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a1242414e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a1242414e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2ab77b9a51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2ab77b9a51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8b385fd2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8b385fd2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2ab77b9a51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2ab77b9a51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2ab77b9a51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2ab77b9a51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2ab77b9a51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2ab77b9a51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2ab77b9a51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2ab77b9a51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2ab77b9a51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2ab77b9a51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2ab77b9a51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2ab77b9a51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2"/>
          <p:cNvSpPr txBox="1"/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3" name="Google Shape;63;p2"/>
          <p:cNvSpPr txBox="1"/>
          <p:nvPr>
            <p:ph idx="1" type="subTitle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2"/>
          <p:cNvSpPr/>
          <p:nvPr>
            <p:ph idx="2" type="pic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11"/>
          <p:cNvSpPr/>
          <p:nvPr/>
        </p:nvSpPr>
        <p:spPr>
          <a:xfrm>
            <a:off x="0" y="3681125"/>
            <a:ext cx="9144000" cy="1462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"/>
          <p:cNvSpPr txBox="1"/>
          <p:nvPr>
            <p:ph hasCustomPrompt="1" type="title"/>
          </p:nvPr>
        </p:nvSpPr>
        <p:spPr>
          <a:xfrm>
            <a:off x="1788075" y="913275"/>
            <a:ext cx="5567700" cy="11514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3" name="Google Shape;563;p11"/>
          <p:cNvSpPr txBox="1"/>
          <p:nvPr>
            <p:ph idx="1" type="subTitle"/>
          </p:nvPr>
        </p:nvSpPr>
        <p:spPr>
          <a:xfrm>
            <a:off x="1788076" y="2215550"/>
            <a:ext cx="55677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1"/>
          <p:cNvSpPr/>
          <p:nvPr>
            <p:ph idx="2" type="pic"/>
          </p:nvPr>
        </p:nvSpPr>
        <p:spPr>
          <a:xfrm>
            <a:off x="1788125" y="2772325"/>
            <a:ext cx="5567700" cy="18309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565" name="Google Shape;565;p11"/>
          <p:cNvGrpSpPr/>
          <p:nvPr/>
        </p:nvGrpSpPr>
        <p:grpSpPr>
          <a:xfrm>
            <a:off x="8047120" y="-563637"/>
            <a:ext cx="1656312" cy="1660374"/>
            <a:chOff x="2929375" y="236175"/>
            <a:chExt cx="805325" cy="807300"/>
          </a:xfrm>
        </p:grpSpPr>
        <p:sp>
          <p:nvSpPr>
            <p:cNvPr id="566" name="Google Shape;566;p1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11"/>
          <p:cNvGrpSpPr/>
          <p:nvPr/>
        </p:nvGrpSpPr>
        <p:grpSpPr>
          <a:xfrm>
            <a:off x="4302975" y="232600"/>
            <a:ext cx="538025" cy="157800"/>
            <a:chOff x="2575325" y="1348650"/>
            <a:chExt cx="538025" cy="157800"/>
          </a:xfrm>
        </p:grpSpPr>
        <p:sp>
          <p:nvSpPr>
            <p:cNvPr id="586" name="Google Shape;586;p11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11"/>
          <p:cNvGrpSpPr/>
          <p:nvPr/>
        </p:nvGrpSpPr>
        <p:grpSpPr>
          <a:xfrm>
            <a:off x="322789" y="68312"/>
            <a:ext cx="925310" cy="943383"/>
            <a:chOff x="595389" y="1761100"/>
            <a:chExt cx="925310" cy="943383"/>
          </a:xfrm>
        </p:grpSpPr>
        <p:cxnSp>
          <p:nvCxnSpPr>
            <p:cNvPr id="590" name="Google Shape;590;p1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3" name="Google Shape;593;p11"/>
          <p:cNvGrpSpPr/>
          <p:nvPr/>
        </p:nvGrpSpPr>
        <p:grpSpPr>
          <a:xfrm>
            <a:off x="8637789" y="2336900"/>
            <a:ext cx="925310" cy="943383"/>
            <a:chOff x="595389" y="1761100"/>
            <a:chExt cx="925310" cy="943383"/>
          </a:xfrm>
        </p:grpSpPr>
        <p:cxnSp>
          <p:nvCxnSpPr>
            <p:cNvPr id="594" name="Google Shape;594;p1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7" name="Google Shape;597;p11"/>
          <p:cNvGrpSpPr/>
          <p:nvPr/>
        </p:nvGrpSpPr>
        <p:grpSpPr>
          <a:xfrm>
            <a:off x="7206822" y="4794825"/>
            <a:ext cx="1584577" cy="196549"/>
            <a:chOff x="750197" y="155825"/>
            <a:chExt cx="1584577" cy="196549"/>
          </a:xfrm>
        </p:grpSpPr>
        <p:sp>
          <p:nvSpPr>
            <p:cNvPr id="598" name="Google Shape;598;p11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1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11"/>
          <p:cNvGrpSpPr/>
          <p:nvPr/>
        </p:nvGrpSpPr>
        <p:grpSpPr>
          <a:xfrm>
            <a:off x="-719905" y="4169388"/>
            <a:ext cx="1656312" cy="1660374"/>
            <a:chOff x="2929375" y="236175"/>
            <a:chExt cx="805325" cy="807300"/>
          </a:xfrm>
        </p:grpSpPr>
        <p:sp>
          <p:nvSpPr>
            <p:cNvPr id="617" name="Google Shape;617;p1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317255" y="-728874"/>
            <a:ext cx="1656312" cy="1660374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7885975" y="4700725"/>
            <a:ext cx="538025" cy="1578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02186" y="3642837"/>
            <a:ext cx="925310" cy="943383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8662839" y="540000"/>
            <a:ext cx="925310" cy="943383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3779710" y="155825"/>
            <a:ext cx="1584577" cy="196549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2" name="Google Shape;692;p13"/>
          <p:cNvSpPr txBox="1"/>
          <p:nvPr>
            <p:ph idx="1" type="subTitle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3" name="Google Shape;693;p13"/>
          <p:cNvSpPr txBox="1"/>
          <p:nvPr>
            <p:ph hasCustomPrompt="1" idx="2" type="title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/>
          <p:nvPr>
            <p:ph idx="3" type="subTitle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5" name="Google Shape;695;p13"/>
          <p:cNvSpPr txBox="1"/>
          <p:nvPr>
            <p:ph hasCustomPrompt="1" idx="4" type="title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/>
          <p:nvPr>
            <p:ph idx="5" type="subTitle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7" name="Google Shape;697;p13"/>
          <p:cNvSpPr txBox="1"/>
          <p:nvPr>
            <p:ph hasCustomPrompt="1" idx="6" type="title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/>
          <p:nvPr>
            <p:ph idx="7" type="subTitle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9" name="Google Shape;699;p13"/>
          <p:cNvSpPr txBox="1"/>
          <p:nvPr>
            <p:ph hasCustomPrompt="1" idx="8" type="title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/>
          <p:nvPr>
            <p:ph idx="9" type="subTitle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13"/>
          <p:cNvSpPr txBox="1"/>
          <p:nvPr>
            <p:ph idx="13" type="subTitle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13"/>
          <p:cNvSpPr txBox="1"/>
          <p:nvPr>
            <p:ph idx="14" type="subTitle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13"/>
          <p:cNvSpPr txBox="1"/>
          <p:nvPr>
            <p:ph idx="15" type="subTitle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13"/>
          <p:cNvSpPr/>
          <p:nvPr>
            <p:ph idx="16" type="pic"/>
          </p:nvPr>
        </p:nvSpPr>
        <p:spPr>
          <a:xfrm>
            <a:off x="5844900" y="1359600"/>
            <a:ext cx="2579100" cy="2937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4"/>
          <p:cNvSpPr/>
          <p:nvPr/>
        </p:nvSpPr>
        <p:spPr>
          <a:xfrm>
            <a:off x="714600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" name="Google Shape;707;p14"/>
          <p:cNvGrpSpPr/>
          <p:nvPr/>
        </p:nvGrpSpPr>
        <p:grpSpPr>
          <a:xfrm>
            <a:off x="-480205" y="4183638"/>
            <a:ext cx="1656312" cy="1660374"/>
            <a:chOff x="2929375" y="236175"/>
            <a:chExt cx="805325" cy="807300"/>
          </a:xfrm>
        </p:grpSpPr>
        <p:sp>
          <p:nvSpPr>
            <p:cNvPr id="708" name="Google Shape;708;p1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1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728" name="Google Shape;728;p1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14"/>
          <p:cNvGrpSpPr/>
          <p:nvPr/>
        </p:nvGrpSpPr>
        <p:grpSpPr>
          <a:xfrm>
            <a:off x="-397586" y="474962"/>
            <a:ext cx="925310" cy="943383"/>
            <a:chOff x="595389" y="1761100"/>
            <a:chExt cx="925310" cy="943383"/>
          </a:xfrm>
        </p:grpSpPr>
        <p:cxnSp>
          <p:nvCxnSpPr>
            <p:cNvPr id="732" name="Google Shape;732;p1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1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1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5" name="Google Shape;735;p14"/>
          <p:cNvGrpSpPr/>
          <p:nvPr/>
        </p:nvGrpSpPr>
        <p:grpSpPr>
          <a:xfrm>
            <a:off x="8486539" y="3660000"/>
            <a:ext cx="925310" cy="943383"/>
            <a:chOff x="595389" y="1761100"/>
            <a:chExt cx="925310" cy="943383"/>
          </a:xfrm>
        </p:grpSpPr>
        <p:cxnSp>
          <p:nvCxnSpPr>
            <p:cNvPr id="736" name="Google Shape;736;p1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1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9" name="Google Shape;739;p14"/>
          <p:cNvGrpSpPr/>
          <p:nvPr/>
        </p:nvGrpSpPr>
        <p:grpSpPr>
          <a:xfrm>
            <a:off x="719997" y="213225"/>
            <a:ext cx="1584577" cy="196549"/>
            <a:chOff x="750197" y="155825"/>
            <a:chExt cx="1584577" cy="196549"/>
          </a:xfrm>
        </p:grpSpPr>
        <p:sp>
          <p:nvSpPr>
            <p:cNvPr id="740" name="Google Shape;740;p1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8" name="Google Shape;758;p14"/>
          <p:cNvSpPr txBox="1"/>
          <p:nvPr>
            <p:ph type="title"/>
          </p:nvPr>
        </p:nvSpPr>
        <p:spPr>
          <a:xfrm>
            <a:off x="720000" y="3647562"/>
            <a:ext cx="42081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59" name="Google Shape;759;p14"/>
          <p:cNvSpPr txBox="1"/>
          <p:nvPr>
            <p:ph idx="1" type="subTitle"/>
          </p:nvPr>
        </p:nvSpPr>
        <p:spPr>
          <a:xfrm>
            <a:off x="720000" y="996438"/>
            <a:ext cx="4208100" cy="28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14"/>
          <p:cNvSpPr/>
          <p:nvPr>
            <p:ph idx="2" type="pic"/>
          </p:nvPr>
        </p:nvSpPr>
        <p:spPr>
          <a:xfrm>
            <a:off x="5532700" y="98685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761" name="Google Shape;761;p14"/>
          <p:cNvGrpSpPr/>
          <p:nvPr/>
        </p:nvGrpSpPr>
        <p:grpSpPr>
          <a:xfrm flipH="1">
            <a:off x="5532689" y="-403388"/>
            <a:ext cx="925310" cy="943383"/>
            <a:chOff x="595389" y="1761100"/>
            <a:chExt cx="925310" cy="943383"/>
          </a:xfrm>
        </p:grpSpPr>
        <p:cxnSp>
          <p:nvCxnSpPr>
            <p:cNvPr id="762" name="Google Shape;762;p1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5"/>
          <p:cNvSpPr/>
          <p:nvPr/>
        </p:nvSpPr>
        <p:spPr>
          <a:xfrm>
            <a:off x="6915625" y="0"/>
            <a:ext cx="22236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8" name="Google Shape;768;p15"/>
          <p:cNvGrpSpPr/>
          <p:nvPr/>
        </p:nvGrpSpPr>
        <p:grpSpPr>
          <a:xfrm>
            <a:off x="-545080" y="4111613"/>
            <a:ext cx="1656312" cy="1660374"/>
            <a:chOff x="2929375" y="236175"/>
            <a:chExt cx="805325" cy="807300"/>
          </a:xfrm>
        </p:grpSpPr>
        <p:sp>
          <p:nvSpPr>
            <p:cNvPr id="769" name="Google Shape;769;p1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15"/>
          <p:cNvGrpSpPr/>
          <p:nvPr/>
        </p:nvGrpSpPr>
        <p:grpSpPr>
          <a:xfrm>
            <a:off x="4302975" y="205500"/>
            <a:ext cx="538025" cy="157800"/>
            <a:chOff x="2575325" y="1348650"/>
            <a:chExt cx="538025" cy="157800"/>
          </a:xfrm>
        </p:grpSpPr>
        <p:sp>
          <p:nvSpPr>
            <p:cNvPr id="789" name="Google Shape;789;p1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5"/>
          <p:cNvGrpSpPr/>
          <p:nvPr/>
        </p:nvGrpSpPr>
        <p:grpSpPr>
          <a:xfrm>
            <a:off x="-179586" y="-290163"/>
            <a:ext cx="925310" cy="943383"/>
            <a:chOff x="595389" y="1761100"/>
            <a:chExt cx="925310" cy="943383"/>
          </a:xfrm>
        </p:grpSpPr>
        <p:cxnSp>
          <p:nvCxnSpPr>
            <p:cNvPr id="793" name="Google Shape;793;p1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4" name="Google Shape;794;p1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5" name="Google Shape;795;p1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6" name="Google Shape;796;p15"/>
          <p:cNvGrpSpPr/>
          <p:nvPr/>
        </p:nvGrpSpPr>
        <p:grpSpPr>
          <a:xfrm>
            <a:off x="8529739" y="4073025"/>
            <a:ext cx="925310" cy="943383"/>
            <a:chOff x="595389" y="1761100"/>
            <a:chExt cx="925310" cy="943383"/>
          </a:xfrm>
        </p:grpSpPr>
        <p:cxnSp>
          <p:nvCxnSpPr>
            <p:cNvPr id="797" name="Google Shape;797;p1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1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1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00" name="Google Shape;800;p15"/>
          <p:cNvGrpSpPr/>
          <p:nvPr/>
        </p:nvGrpSpPr>
        <p:grpSpPr>
          <a:xfrm>
            <a:off x="2987422" y="4744400"/>
            <a:ext cx="1584577" cy="196549"/>
            <a:chOff x="750197" y="155825"/>
            <a:chExt cx="1584577" cy="196549"/>
          </a:xfrm>
        </p:grpSpPr>
        <p:sp>
          <p:nvSpPr>
            <p:cNvPr id="801" name="Google Shape;801;p1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15"/>
          <p:cNvSpPr txBox="1"/>
          <p:nvPr>
            <p:ph type="title"/>
          </p:nvPr>
        </p:nvSpPr>
        <p:spPr>
          <a:xfrm>
            <a:off x="939663" y="2410550"/>
            <a:ext cx="3914100" cy="8037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0" name="Google Shape;820;p15"/>
          <p:cNvSpPr txBox="1"/>
          <p:nvPr>
            <p:ph hasCustomPrompt="1" idx="2" type="title"/>
          </p:nvPr>
        </p:nvSpPr>
        <p:spPr>
          <a:xfrm>
            <a:off x="3792363" y="1538450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21" name="Google Shape;821;p15"/>
          <p:cNvSpPr txBox="1"/>
          <p:nvPr>
            <p:ph idx="1" type="subTitle"/>
          </p:nvPr>
        </p:nvSpPr>
        <p:spPr>
          <a:xfrm>
            <a:off x="939663" y="336665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15"/>
          <p:cNvSpPr/>
          <p:nvPr>
            <p:ph idx="3" type="pic"/>
          </p:nvPr>
        </p:nvSpPr>
        <p:spPr>
          <a:xfrm>
            <a:off x="5625238" y="107060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823" name="Google Shape;823;p15"/>
          <p:cNvGrpSpPr/>
          <p:nvPr/>
        </p:nvGrpSpPr>
        <p:grpSpPr>
          <a:xfrm>
            <a:off x="7969795" y="-648662"/>
            <a:ext cx="1656312" cy="1660374"/>
            <a:chOff x="2929375" y="236175"/>
            <a:chExt cx="805325" cy="807300"/>
          </a:xfrm>
        </p:grpSpPr>
        <p:sp>
          <p:nvSpPr>
            <p:cNvPr id="824" name="Google Shape;824;p1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6"/>
          <p:cNvSpPr/>
          <p:nvPr/>
        </p:nvSpPr>
        <p:spPr>
          <a:xfrm>
            <a:off x="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-676655" y="4065788"/>
            <a:ext cx="1656312" cy="1660374"/>
            <a:chOff x="2929375" y="236175"/>
            <a:chExt cx="805325" cy="807300"/>
          </a:xfrm>
        </p:grpSpPr>
        <p:sp>
          <p:nvSpPr>
            <p:cNvPr id="847" name="Google Shape;847;p1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867" name="Google Shape;867;p1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6"/>
          <p:cNvGrpSpPr/>
          <p:nvPr/>
        </p:nvGrpSpPr>
        <p:grpSpPr>
          <a:xfrm>
            <a:off x="3240339" y="-363938"/>
            <a:ext cx="925310" cy="943383"/>
            <a:chOff x="595389" y="1761100"/>
            <a:chExt cx="925310" cy="943383"/>
          </a:xfrm>
        </p:grpSpPr>
        <p:cxnSp>
          <p:nvCxnSpPr>
            <p:cNvPr id="871" name="Google Shape;871;p1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1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1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4" name="Google Shape;874;p16"/>
          <p:cNvGrpSpPr/>
          <p:nvPr/>
        </p:nvGrpSpPr>
        <p:grpSpPr>
          <a:xfrm>
            <a:off x="8383839" y="4424287"/>
            <a:ext cx="925310" cy="943383"/>
            <a:chOff x="595389" y="1761100"/>
            <a:chExt cx="925310" cy="943383"/>
          </a:xfrm>
        </p:grpSpPr>
        <p:cxnSp>
          <p:nvCxnSpPr>
            <p:cNvPr id="875" name="Google Shape;875;p1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1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1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6"/>
          <p:cNvGrpSpPr/>
          <p:nvPr/>
        </p:nvGrpSpPr>
        <p:grpSpPr>
          <a:xfrm>
            <a:off x="269572" y="270850"/>
            <a:ext cx="1584577" cy="196549"/>
            <a:chOff x="750197" y="155825"/>
            <a:chExt cx="1584577" cy="196549"/>
          </a:xfrm>
        </p:grpSpPr>
        <p:sp>
          <p:nvSpPr>
            <p:cNvPr id="879" name="Google Shape;879;p1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7" name="Google Shape;897;p16"/>
          <p:cNvSpPr txBox="1"/>
          <p:nvPr>
            <p:ph type="title"/>
          </p:nvPr>
        </p:nvSpPr>
        <p:spPr>
          <a:xfrm>
            <a:off x="4493688" y="2322775"/>
            <a:ext cx="3930300" cy="837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8" name="Google Shape;898;p16"/>
          <p:cNvSpPr txBox="1"/>
          <p:nvPr>
            <p:ph hasCustomPrompt="1" idx="2" type="title"/>
          </p:nvPr>
        </p:nvSpPr>
        <p:spPr>
          <a:xfrm>
            <a:off x="5928113" y="1387550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9" name="Google Shape;899;p16"/>
          <p:cNvSpPr txBox="1"/>
          <p:nvPr>
            <p:ph idx="1" type="subTitle"/>
          </p:nvPr>
        </p:nvSpPr>
        <p:spPr>
          <a:xfrm>
            <a:off x="4493613" y="3273450"/>
            <a:ext cx="3930300" cy="4788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16"/>
          <p:cNvSpPr/>
          <p:nvPr>
            <p:ph idx="3" type="pic"/>
          </p:nvPr>
        </p:nvSpPr>
        <p:spPr>
          <a:xfrm>
            <a:off x="1133538" y="98685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901" name="Google Shape;901;p16"/>
          <p:cNvGrpSpPr/>
          <p:nvPr/>
        </p:nvGrpSpPr>
        <p:grpSpPr>
          <a:xfrm>
            <a:off x="8018345" y="-613187"/>
            <a:ext cx="1656312" cy="1660374"/>
            <a:chOff x="2929375" y="236175"/>
            <a:chExt cx="805325" cy="807300"/>
          </a:xfrm>
        </p:grpSpPr>
        <p:sp>
          <p:nvSpPr>
            <p:cNvPr id="902" name="Google Shape;902;p1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" name="Google Shape;92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3" name="Google Shape;923;p17"/>
          <p:cNvGrpSpPr/>
          <p:nvPr/>
        </p:nvGrpSpPr>
        <p:grpSpPr>
          <a:xfrm>
            <a:off x="-1123280" y="776238"/>
            <a:ext cx="1656312" cy="1660374"/>
            <a:chOff x="2929375" y="236175"/>
            <a:chExt cx="805325" cy="807300"/>
          </a:xfrm>
        </p:grpSpPr>
        <p:sp>
          <p:nvSpPr>
            <p:cNvPr id="924" name="Google Shape;924;p17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7"/>
          <p:cNvGrpSpPr/>
          <p:nvPr/>
        </p:nvGrpSpPr>
        <p:grpSpPr>
          <a:xfrm>
            <a:off x="7885975" y="4715075"/>
            <a:ext cx="538025" cy="157800"/>
            <a:chOff x="2575325" y="1348650"/>
            <a:chExt cx="538025" cy="157800"/>
          </a:xfrm>
        </p:grpSpPr>
        <p:sp>
          <p:nvSpPr>
            <p:cNvPr id="944" name="Google Shape;944;p17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17"/>
          <p:cNvGrpSpPr/>
          <p:nvPr/>
        </p:nvGrpSpPr>
        <p:grpSpPr>
          <a:xfrm>
            <a:off x="-246311" y="3659987"/>
            <a:ext cx="925310" cy="943383"/>
            <a:chOff x="595389" y="1761100"/>
            <a:chExt cx="925310" cy="943383"/>
          </a:xfrm>
        </p:grpSpPr>
        <p:cxnSp>
          <p:nvCxnSpPr>
            <p:cNvPr id="948" name="Google Shape;948;p1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9" name="Google Shape;949;p1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0" name="Google Shape;950;p1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1" name="Google Shape;951;p17"/>
          <p:cNvGrpSpPr/>
          <p:nvPr/>
        </p:nvGrpSpPr>
        <p:grpSpPr>
          <a:xfrm>
            <a:off x="6844039" y="4715075"/>
            <a:ext cx="925310" cy="943383"/>
            <a:chOff x="595389" y="1761100"/>
            <a:chExt cx="925310" cy="943383"/>
          </a:xfrm>
        </p:grpSpPr>
        <p:cxnSp>
          <p:nvCxnSpPr>
            <p:cNvPr id="952" name="Google Shape;952;p1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3" name="Google Shape;953;p1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4" name="Google Shape;954;p1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5" name="Google Shape;955;p17"/>
          <p:cNvGrpSpPr/>
          <p:nvPr/>
        </p:nvGrpSpPr>
        <p:grpSpPr>
          <a:xfrm>
            <a:off x="713097" y="213225"/>
            <a:ext cx="1584577" cy="196549"/>
            <a:chOff x="750197" y="155825"/>
            <a:chExt cx="1584577" cy="196549"/>
          </a:xfrm>
        </p:grpSpPr>
        <p:sp>
          <p:nvSpPr>
            <p:cNvPr id="956" name="Google Shape;956;p17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7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7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7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7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7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17"/>
          <p:cNvGrpSpPr/>
          <p:nvPr/>
        </p:nvGrpSpPr>
        <p:grpSpPr>
          <a:xfrm>
            <a:off x="7564414" y="-403375"/>
            <a:ext cx="925310" cy="943383"/>
            <a:chOff x="595389" y="1761100"/>
            <a:chExt cx="925310" cy="943383"/>
          </a:xfrm>
        </p:grpSpPr>
        <p:cxnSp>
          <p:nvCxnSpPr>
            <p:cNvPr id="975" name="Google Shape;975;p1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1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1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78" name="Google Shape;978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9" name="Google Shape;979;p17"/>
          <p:cNvGrpSpPr/>
          <p:nvPr/>
        </p:nvGrpSpPr>
        <p:grpSpPr>
          <a:xfrm>
            <a:off x="8616195" y="2858138"/>
            <a:ext cx="1656312" cy="1660374"/>
            <a:chOff x="2929375" y="236175"/>
            <a:chExt cx="805325" cy="807300"/>
          </a:xfrm>
        </p:grpSpPr>
        <p:sp>
          <p:nvSpPr>
            <p:cNvPr id="980" name="Google Shape;980;p17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" name="Google Shape;100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1" name="Google Shape;1001;p18"/>
          <p:cNvGrpSpPr/>
          <p:nvPr/>
        </p:nvGrpSpPr>
        <p:grpSpPr>
          <a:xfrm>
            <a:off x="8032695" y="4147613"/>
            <a:ext cx="1656312" cy="1660374"/>
            <a:chOff x="2929375" y="236175"/>
            <a:chExt cx="805325" cy="807300"/>
          </a:xfrm>
        </p:grpSpPr>
        <p:sp>
          <p:nvSpPr>
            <p:cNvPr id="1002" name="Google Shape;1002;p1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18"/>
          <p:cNvGrpSpPr/>
          <p:nvPr/>
        </p:nvGrpSpPr>
        <p:grpSpPr>
          <a:xfrm>
            <a:off x="4300600" y="4743900"/>
            <a:ext cx="538025" cy="157800"/>
            <a:chOff x="2575325" y="1348650"/>
            <a:chExt cx="538025" cy="157800"/>
          </a:xfrm>
        </p:grpSpPr>
        <p:sp>
          <p:nvSpPr>
            <p:cNvPr id="1022" name="Google Shape;1022;p1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18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026" name="Google Shape;1026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9" name="Google Shape;1029;p18"/>
          <p:cNvGrpSpPr/>
          <p:nvPr/>
        </p:nvGrpSpPr>
        <p:grpSpPr>
          <a:xfrm>
            <a:off x="7400822" y="177200"/>
            <a:ext cx="1584577" cy="196549"/>
            <a:chOff x="750197" y="155825"/>
            <a:chExt cx="1584577" cy="196549"/>
          </a:xfrm>
        </p:grpSpPr>
        <p:sp>
          <p:nvSpPr>
            <p:cNvPr id="1030" name="Google Shape;1030;p1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18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049" name="Google Shape;1049;p1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1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1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2" name="Google Shape;1052;p1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53" name="Google Shape;1053;p18"/>
          <p:cNvGrpSpPr/>
          <p:nvPr/>
        </p:nvGrpSpPr>
        <p:grpSpPr>
          <a:xfrm>
            <a:off x="-567955" y="-694887"/>
            <a:ext cx="1656312" cy="1660374"/>
            <a:chOff x="2929375" y="236175"/>
            <a:chExt cx="805325" cy="807300"/>
          </a:xfrm>
        </p:grpSpPr>
        <p:sp>
          <p:nvSpPr>
            <p:cNvPr id="1054" name="Google Shape;1054;p1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5" name="Google Shape;1075;p19"/>
          <p:cNvGrpSpPr/>
          <p:nvPr/>
        </p:nvGrpSpPr>
        <p:grpSpPr>
          <a:xfrm>
            <a:off x="8032695" y="4147613"/>
            <a:ext cx="1656312" cy="1660374"/>
            <a:chOff x="2929375" y="236175"/>
            <a:chExt cx="805325" cy="807300"/>
          </a:xfrm>
        </p:grpSpPr>
        <p:sp>
          <p:nvSpPr>
            <p:cNvPr id="1076" name="Google Shape;1076;p1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4300600" y="4743900"/>
            <a:ext cx="538025" cy="157800"/>
            <a:chOff x="2575325" y="1348650"/>
            <a:chExt cx="538025" cy="157800"/>
          </a:xfrm>
        </p:grpSpPr>
        <p:sp>
          <p:nvSpPr>
            <p:cNvPr id="1096" name="Google Shape;1096;p1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19"/>
          <p:cNvGrpSpPr/>
          <p:nvPr/>
        </p:nvGrpSpPr>
        <p:grpSpPr>
          <a:xfrm>
            <a:off x="-323011" y="3753300"/>
            <a:ext cx="925310" cy="943383"/>
            <a:chOff x="595389" y="1761100"/>
            <a:chExt cx="925310" cy="943383"/>
          </a:xfrm>
        </p:grpSpPr>
        <p:cxnSp>
          <p:nvCxnSpPr>
            <p:cNvPr id="1100" name="Google Shape;1100;p1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1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1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3" name="Google Shape;1103;p19"/>
          <p:cNvGrpSpPr/>
          <p:nvPr/>
        </p:nvGrpSpPr>
        <p:grpSpPr>
          <a:xfrm>
            <a:off x="6839422" y="177200"/>
            <a:ext cx="1584577" cy="196549"/>
            <a:chOff x="750197" y="155825"/>
            <a:chExt cx="1584577" cy="196549"/>
          </a:xfrm>
        </p:grpSpPr>
        <p:sp>
          <p:nvSpPr>
            <p:cNvPr id="1104" name="Google Shape;1104;p19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9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9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9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9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9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9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9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19"/>
          <p:cNvGrpSpPr/>
          <p:nvPr/>
        </p:nvGrpSpPr>
        <p:grpSpPr>
          <a:xfrm>
            <a:off x="8529739" y="1145550"/>
            <a:ext cx="925310" cy="943383"/>
            <a:chOff x="595389" y="1761100"/>
            <a:chExt cx="925310" cy="943383"/>
          </a:xfrm>
        </p:grpSpPr>
        <p:cxnSp>
          <p:nvCxnSpPr>
            <p:cNvPr id="1123" name="Google Shape;1123;p1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1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1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6" name="Google Shape;1126;p19"/>
          <p:cNvGrpSpPr/>
          <p:nvPr/>
        </p:nvGrpSpPr>
        <p:grpSpPr>
          <a:xfrm>
            <a:off x="-688505" y="-853362"/>
            <a:ext cx="1656312" cy="1660374"/>
            <a:chOff x="2929375" y="236175"/>
            <a:chExt cx="805325" cy="807300"/>
          </a:xfrm>
        </p:grpSpPr>
        <p:sp>
          <p:nvSpPr>
            <p:cNvPr id="1127" name="Google Shape;1127;p1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6" name="Google Shape;1146;p1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0" name="Google Shape;1150;p20"/>
          <p:cNvGrpSpPr/>
          <p:nvPr/>
        </p:nvGrpSpPr>
        <p:grpSpPr>
          <a:xfrm>
            <a:off x="1520470" y="4673463"/>
            <a:ext cx="1656312" cy="1660374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93600" y="2492838"/>
            <a:ext cx="538025" cy="1578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6500372" y="4743900"/>
            <a:ext cx="1584577" cy="196549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6153170" y="-1163137"/>
            <a:ext cx="1656312" cy="1660374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0" y="0"/>
            <a:ext cx="2751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69" name="Google Shape;69;p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>
            <a:off x="8565939" y="2998375"/>
            <a:ext cx="925310" cy="943383"/>
            <a:chOff x="595389" y="1761100"/>
            <a:chExt cx="925310" cy="943383"/>
          </a:xfrm>
        </p:grpSpPr>
        <p:cxnSp>
          <p:nvCxnSpPr>
            <p:cNvPr id="89" name="Google Shape;89;p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" name="Google Shape;92;p3"/>
          <p:cNvGrpSpPr/>
          <p:nvPr/>
        </p:nvGrpSpPr>
        <p:grpSpPr>
          <a:xfrm>
            <a:off x="-316986" y="627862"/>
            <a:ext cx="925310" cy="943383"/>
            <a:chOff x="595389" y="1761100"/>
            <a:chExt cx="925310" cy="943383"/>
          </a:xfrm>
        </p:grpSpPr>
        <p:cxnSp>
          <p:nvCxnSpPr>
            <p:cNvPr id="93" name="Google Shape;93;p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" name="Google Shape;96;p3"/>
          <p:cNvGrpSpPr/>
          <p:nvPr/>
        </p:nvGrpSpPr>
        <p:grpSpPr>
          <a:xfrm>
            <a:off x="958410" y="4505112"/>
            <a:ext cx="1584577" cy="196549"/>
            <a:chOff x="750197" y="155825"/>
            <a:chExt cx="1584577" cy="196549"/>
          </a:xfrm>
        </p:grpSpPr>
        <p:sp>
          <p:nvSpPr>
            <p:cNvPr id="97" name="Google Shape;97;p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4063762" y="2309550"/>
            <a:ext cx="4030500" cy="9048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3"/>
          <p:cNvSpPr txBox="1"/>
          <p:nvPr>
            <p:ph hasCustomPrompt="1" idx="2" type="title"/>
          </p:nvPr>
        </p:nvSpPr>
        <p:spPr>
          <a:xfrm>
            <a:off x="5548308" y="1494475"/>
            <a:ext cx="1061400" cy="719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3"/>
          <p:cNvSpPr txBox="1"/>
          <p:nvPr>
            <p:ph idx="1" type="subTitle"/>
          </p:nvPr>
        </p:nvSpPr>
        <p:spPr>
          <a:xfrm>
            <a:off x="4063750" y="3309725"/>
            <a:ext cx="4030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"/>
          <p:cNvSpPr/>
          <p:nvPr>
            <p:ph idx="3" type="pic"/>
          </p:nvPr>
        </p:nvSpPr>
        <p:spPr>
          <a:xfrm>
            <a:off x="958388" y="98685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3" name="Google Shape;1223;p21"/>
          <p:cNvGrpSpPr/>
          <p:nvPr/>
        </p:nvGrpSpPr>
        <p:grpSpPr>
          <a:xfrm>
            <a:off x="7946270" y="4162013"/>
            <a:ext cx="1656312" cy="1660374"/>
            <a:chOff x="2929375" y="236175"/>
            <a:chExt cx="805325" cy="807300"/>
          </a:xfrm>
        </p:grpSpPr>
        <p:sp>
          <p:nvSpPr>
            <p:cNvPr id="1224" name="Google Shape;1224;p2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21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244" name="Google Shape;1244;p2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2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2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47" name="Google Shape;1247;p21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1248" name="Google Shape;1248;p2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0" name="Google Shape;1250;p2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1" name="Google Shape;1251;p21"/>
          <p:cNvGrpSpPr/>
          <p:nvPr/>
        </p:nvGrpSpPr>
        <p:grpSpPr>
          <a:xfrm rot="5400000">
            <a:off x="7982147" y="2478037"/>
            <a:ext cx="1584577" cy="196549"/>
            <a:chOff x="750197" y="155825"/>
            <a:chExt cx="1584577" cy="196549"/>
          </a:xfrm>
        </p:grpSpPr>
        <p:sp>
          <p:nvSpPr>
            <p:cNvPr id="1252" name="Google Shape;1252;p21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1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1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1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1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1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1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1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1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1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1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1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1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1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1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1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1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21"/>
          <p:cNvSpPr txBox="1"/>
          <p:nvPr>
            <p:ph type="title"/>
          </p:nvPr>
        </p:nvSpPr>
        <p:spPr>
          <a:xfrm>
            <a:off x="1215438" y="1591900"/>
            <a:ext cx="24519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1" name="Google Shape;1271;p21"/>
          <p:cNvSpPr txBox="1"/>
          <p:nvPr>
            <p:ph idx="1" type="subTitle"/>
          </p:nvPr>
        </p:nvSpPr>
        <p:spPr>
          <a:xfrm>
            <a:off x="1215438" y="2439498"/>
            <a:ext cx="24519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72" name="Google Shape;1272;p21"/>
          <p:cNvGrpSpPr/>
          <p:nvPr/>
        </p:nvGrpSpPr>
        <p:grpSpPr>
          <a:xfrm>
            <a:off x="7946270" y="-448412"/>
            <a:ext cx="1656312" cy="1660374"/>
            <a:chOff x="2929375" y="236175"/>
            <a:chExt cx="805325" cy="807300"/>
          </a:xfrm>
        </p:grpSpPr>
        <p:sp>
          <p:nvSpPr>
            <p:cNvPr id="1273" name="Google Shape;1273;p2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3" name="Google Shape;129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22"/>
          <p:cNvSpPr txBox="1"/>
          <p:nvPr>
            <p:ph type="title"/>
          </p:nvPr>
        </p:nvSpPr>
        <p:spPr>
          <a:xfrm>
            <a:off x="1827163" y="1752388"/>
            <a:ext cx="2651100" cy="6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5" name="Google Shape;1295;p22"/>
          <p:cNvSpPr txBox="1"/>
          <p:nvPr>
            <p:ph idx="1" type="subTitle"/>
          </p:nvPr>
        </p:nvSpPr>
        <p:spPr>
          <a:xfrm>
            <a:off x="1827163" y="2274502"/>
            <a:ext cx="26511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96" name="Google Shape;1296;p22"/>
          <p:cNvGrpSpPr/>
          <p:nvPr/>
        </p:nvGrpSpPr>
        <p:grpSpPr>
          <a:xfrm flipH="1">
            <a:off x="8072487" y="4126013"/>
            <a:ext cx="1656312" cy="1660374"/>
            <a:chOff x="2929375" y="236175"/>
            <a:chExt cx="805325" cy="807300"/>
          </a:xfrm>
        </p:grpSpPr>
        <p:sp>
          <p:nvSpPr>
            <p:cNvPr id="1297" name="Google Shape;1297;p2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2"/>
          <p:cNvGrpSpPr/>
          <p:nvPr/>
        </p:nvGrpSpPr>
        <p:grpSpPr>
          <a:xfrm flipH="1">
            <a:off x="4033969" y="4715075"/>
            <a:ext cx="538025" cy="157800"/>
            <a:chOff x="2575325" y="1348650"/>
            <a:chExt cx="538025" cy="157800"/>
          </a:xfrm>
        </p:grpSpPr>
        <p:sp>
          <p:nvSpPr>
            <p:cNvPr id="1317" name="Google Shape;1317;p2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22"/>
          <p:cNvGrpSpPr/>
          <p:nvPr/>
        </p:nvGrpSpPr>
        <p:grpSpPr>
          <a:xfrm>
            <a:off x="-390386" y="3475712"/>
            <a:ext cx="925310" cy="943383"/>
            <a:chOff x="595389" y="1761100"/>
            <a:chExt cx="925310" cy="943383"/>
          </a:xfrm>
        </p:grpSpPr>
        <p:cxnSp>
          <p:nvCxnSpPr>
            <p:cNvPr id="1321" name="Google Shape;1321;p2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2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2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24" name="Google Shape;1324;p22"/>
          <p:cNvGrpSpPr/>
          <p:nvPr/>
        </p:nvGrpSpPr>
        <p:grpSpPr>
          <a:xfrm flipH="1">
            <a:off x="6839420" y="155600"/>
            <a:ext cx="1584577" cy="196549"/>
            <a:chOff x="750197" y="155825"/>
            <a:chExt cx="1584577" cy="196549"/>
          </a:xfrm>
        </p:grpSpPr>
        <p:sp>
          <p:nvSpPr>
            <p:cNvPr id="1325" name="Google Shape;1325;p2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2"/>
          <p:cNvGrpSpPr/>
          <p:nvPr/>
        </p:nvGrpSpPr>
        <p:grpSpPr>
          <a:xfrm flipH="1">
            <a:off x="8437982" y="540000"/>
            <a:ext cx="925310" cy="943383"/>
            <a:chOff x="595389" y="1761100"/>
            <a:chExt cx="925310" cy="943383"/>
          </a:xfrm>
        </p:grpSpPr>
        <p:cxnSp>
          <p:nvCxnSpPr>
            <p:cNvPr id="1344" name="Google Shape;1344;p2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2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2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7" name="Google Shape;1347;p22"/>
          <p:cNvGrpSpPr/>
          <p:nvPr/>
        </p:nvGrpSpPr>
        <p:grpSpPr>
          <a:xfrm flipH="1">
            <a:off x="1488237" y="-750962"/>
            <a:ext cx="1656312" cy="1660374"/>
            <a:chOff x="2929375" y="236175"/>
            <a:chExt cx="805325" cy="807300"/>
          </a:xfrm>
        </p:grpSpPr>
        <p:sp>
          <p:nvSpPr>
            <p:cNvPr id="1348" name="Google Shape;1348;p2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8" name="Google Shape;136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9" name="Google Shape;1369;p23"/>
          <p:cNvGrpSpPr/>
          <p:nvPr/>
        </p:nvGrpSpPr>
        <p:grpSpPr>
          <a:xfrm>
            <a:off x="-316455" y="3886388"/>
            <a:ext cx="1656312" cy="1660374"/>
            <a:chOff x="2929375" y="236175"/>
            <a:chExt cx="805325" cy="807300"/>
          </a:xfrm>
        </p:grpSpPr>
        <p:sp>
          <p:nvSpPr>
            <p:cNvPr id="1370" name="Google Shape;1370;p2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3"/>
          <p:cNvGrpSpPr/>
          <p:nvPr/>
        </p:nvGrpSpPr>
        <p:grpSpPr>
          <a:xfrm>
            <a:off x="6508175" y="4715075"/>
            <a:ext cx="538025" cy="157800"/>
            <a:chOff x="2575325" y="1348650"/>
            <a:chExt cx="538025" cy="157800"/>
          </a:xfrm>
        </p:grpSpPr>
        <p:sp>
          <p:nvSpPr>
            <p:cNvPr id="1390" name="Google Shape;1390;p2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3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394" name="Google Shape;1394;p2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2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2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7" name="Google Shape;1397;p23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1398" name="Google Shape;1398;p2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2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01" name="Google Shape;1401;p23"/>
          <p:cNvGrpSpPr/>
          <p:nvPr/>
        </p:nvGrpSpPr>
        <p:grpSpPr>
          <a:xfrm>
            <a:off x="1558572" y="213225"/>
            <a:ext cx="1584577" cy="196549"/>
            <a:chOff x="750197" y="155825"/>
            <a:chExt cx="1584577" cy="196549"/>
          </a:xfrm>
        </p:grpSpPr>
        <p:sp>
          <p:nvSpPr>
            <p:cNvPr id="1402" name="Google Shape;1402;p2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23"/>
          <p:cNvGrpSpPr/>
          <p:nvPr/>
        </p:nvGrpSpPr>
        <p:grpSpPr>
          <a:xfrm>
            <a:off x="8580889" y="2943025"/>
            <a:ext cx="925310" cy="943383"/>
            <a:chOff x="595389" y="1761100"/>
            <a:chExt cx="925310" cy="943383"/>
          </a:xfrm>
        </p:grpSpPr>
        <p:cxnSp>
          <p:nvCxnSpPr>
            <p:cNvPr id="1421" name="Google Shape;1421;p2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2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2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4" name="Google Shape;1424;p23"/>
          <p:cNvSpPr txBox="1"/>
          <p:nvPr>
            <p:ph type="title"/>
          </p:nvPr>
        </p:nvSpPr>
        <p:spPr>
          <a:xfrm>
            <a:off x="5458975" y="1752713"/>
            <a:ext cx="25008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5" name="Google Shape;1425;p23"/>
          <p:cNvSpPr txBox="1"/>
          <p:nvPr>
            <p:ph idx="1" type="subTitle"/>
          </p:nvPr>
        </p:nvSpPr>
        <p:spPr>
          <a:xfrm>
            <a:off x="5458975" y="2217355"/>
            <a:ext cx="25008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426" name="Google Shape;1426;p23"/>
          <p:cNvGrpSpPr/>
          <p:nvPr/>
        </p:nvGrpSpPr>
        <p:grpSpPr>
          <a:xfrm>
            <a:off x="7849895" y="-464687"/>
            <a:ext cx="1656312" cy="1660374"/>
            <a:chOff x="2929375" y="236175"/>
            <a:chExt cx="805325" cy="807300"/>
          </a:xfrm>
        </p:grpSpPr>
        <p:sp>
          <p:nvSpPr>
            <p:cNvPr id="1427" name="Google Shape;1427;p2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2"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Google Shape;144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24"/>
          <p:cNvSpPr/>
          <p:nvPr/>
        </p:nvSpPr>
        <p:spPr>
          <a:xfrm>
            <a:off x="6634675" y="0"/>
            <a:ext cx="25092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9" name="Google Shape;1449;p24"/>
          <p:cNvGrpSpPr/>
          <p:nvPr/>
        </p:nvGrpSpPr>
        <p:grpSpPr>
          <a:xfrm>
            <a:off x="8248820" y="1741563"/>
            <a:ext cx="1656312" cy="1660374"/>
            <a:chOff x="2929375" y="236175"/>
            <a:chExt cx="805325" cy="807300"/>
          </a:xfrm>
        </p:grpSpPr>
        <p:sp>
          <p:nvSpPr>
            <p:cNvPr id="1450" name="Google Shape;1450;p2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3640225" y="4715075"/>
            <a:ext cx="538025" cy="157800"/>
            <a:chOff x="2575325" y="1348650"/>
            <a:chExt cx="538025" cy="157800"/>
          </a:xfrm>
        </p:grpSpPr>
        <p:sp>
          <p:nvSpPr>
            <p:cNvPr id="1470" name="Google Shape;1470;p2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24"/>
          <p:cNvGrpSpPr/>
          <p:nvPr/>
        </p:nvGrpSpPr>
        <p:grpSpPr>
          <a:xfrm>
            <a:off x="-311161" y="3659987"/>
            <a:ext cx="925310" cy="943383"/>
            <a:chOff x="595389" y="1761100"/>
            <a:chExt cx="925310" cy="943383"/>
          </a:xfrm>
        </p:grpSpPr>
        <p:cxnSp>
          <p:nvCxnSpPr>
            <p:cNvPr id="1474" name="Google Shape;1474;p2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5" name="Google Shape;1475;p2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6" name="Google Shape;1476;p2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7" name="Google Shape;1477;p24"/>
          <p:cNvGrpSpPr/>
          <p:nvPr/>
        </p:nvGrpSpPr>
        <p:grpSpPr>
          <a:xfrm>
            <a:off x="8423989" y="4512450"/>
            <a:ext cx="925310" cy="943383"/>
            <a:chOff x="595389" y="1761100"/>
            <a:chExt cx="925310" cy="943383"/>
          </a:xfrm>
        </p:grpSpPr>
        <p:cxnSp>
          <p:nvCxnSpPr>
            <p:cNvPr id="1478" name="Google Shape;1478;p2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9" name="Google Shape;1479;p2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2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1" name="Google Shape;1481;p24"/>
          <p:cNvGrpSpPr/>
          <p:nvPr/>
        </p:nvGrpSpPr>
        <p:grpSpPr>
          <a:xfrm>
            <a:off x="713097" y="213225"/>
            <a:ext cx="1584577" cy="196549"/>
            <a:chOff x="750197" y="155825"/>
            <a:chExt cx="1584577" cy="196549"/>
          </a:xfrm>
        </p:grpSpPr>
        <p:sp>
          <p:nvSpPr>
            <p:cNvPr id="1482" name="Google Shape;1482;p2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0" name="Google Shape;1500;p24"/>
          <p:cNvSpPr txBox="1"/>
          <p:nvPr>
            <p:ph type="title"/>
          </p:nvPr>
        </p:nvSpPr>
        <p:spPr>
          <a:xfrm>
            <a:off x="713100" y="1599713"/>
            <a:ext cx="4265700" cy="115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1" name="Google Shape;1501;p24"/>
          <p:cNvSpPr txBox="1"/>
          <p:nvPr>
            <p:ph idx="1" type="subTitle"/>
          </p:nvPr>
        </p:nvSpPr>
        <p:spPr>
          <a:xfrm>
            <a:off x="713131" y="2676163"/>
            <a:ext cx="4265700" cy="86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02" name="Google Shape;1502;p24"/>
          <p:cNvSpPr/>
          <p:nvPr>
            <p:ph idx="2" type="pic"/>
          </p:nvPr>
        </p:nvSpPr>
        <p:spPr>
          <a:xfrm>
            <a:off x="5251225" y="1195450"/>
            <a:ext cx="2748300" cy="2752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1503" name="Google Shape;1503;p24"/>
          <p:cNvGrpSpPr/>
          <p:nvPr/>
        </p:nvGrpSpPr>
        <p:grpSpPr>
          <a:xfrm>
            <a:off x="7379439" y="-335700"/>
            <a:ext cx="925310" cy="943383"/>
            <a:chOff x="595389" y="1761100"/>
            <a:chExt cx="925310" cy="943383"/>
          </a:xfrm>
        </p:grpSpPr>
        <p:cxnSp>
          <p:nvCxnSpPr>
            <p:cNvPr id="1504" name="Google Shape;1504;p2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5" name="Google Shape;1505;p2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6" name="Google Shape;1506;p2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8" name="Google Shape;15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9" name="Google Shape;1509;p25"/>
          <p:cNvGrpSpPr/>
          <p:nvPr/>
        </p:nvGrpSpPr>
        <p:grpSpPr>
          <a:xfrm>
            <a:off x="8169570" y="4244876"/>
            <a:ext cx="1656312" cy="1660374"/>
            <a:chOff x="2929375" y="236175"/>
            <a:chExt cx="805325" cy="807300"/>
          </a:xfrm>
        </p:grpSpPr>
        <p:sp>
          <p:nvSpPr>
            <p:cNvPr id="1510" name="Google Shape;1510;p2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25"/>
          <p:cNvGrpSpPr/>
          <p:nvPr/>
        </p:nvGrpSpPr>
        <p:grpSpPr>
          <a:xfrm>
            <a:off x="1383300" y="4715075"/>
            <a:ext cx="538025" cy="157800"/>
            <a:chOff x="2575325" y="1348650"/>
            <a:chExt cx="538025" cy="157800"/>
          </a:xfrm>
        </p:grpSpPr>
        <p:sp>
          <p:nvSpPr>
            <p:cNvPr id="1530" name="Google Shape;1530;p2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25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534" name="Google Shape;1534;p2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5" name="Google Shape;1535;p2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6" name="Google Shape;1536;p2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7" name="Google Shape;1537;p25"/>
          <p:cNvGrpSpPr/>
          <p:nvPr/>
        </p:nvGrpSpPr>
        <p:grpSpPr>
          <a:xfrm>
            <a:off x="6642364" y="4603375"/>
            <a:ext cx="925310" cy="943383"/>
            <a:chOff x="595389" y="1761100"/>
            <a:chExt cx="925310" cy="943383"/>
          </a:xfrm>
        </p:grpSpPr>
        <p:cxnSp>
          <p:nvCxnSpPr>
            <p:cNvPr id="1538" name="Google Shape;1538;p2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2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2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41" name="Google Shape;1541;p25"/>
          <p:cNvGrpSpPr/>
          <p:nvPr/>
        </p:nvGrpSpPr>
        <p:grpSpPr>
          <a:xfrm>
            <a:off x="6788522" y="213225"/>
            <a:ext cx="1584577" cy="196549"/>
            <a:chOff x="750197" y="155825"/>
            <a:chExt cx="1584577" cy="196549"/>
          </a:xfrm>
        </p:grpSpPr>
        <p:sp>
          <p:nvSpPr>
            <p:cNvPr id="1542" name="Google Shape;1542;p2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25"/>
          <p:cNvGrpSpPr/>
          <p:nvPr/>
        </p:nvGrpSpPr>
        <p:grpSpPr>
          <a:xfrm>
            <a:off x="8535064" y="792575"/>
            <a:ext cx="925310" cy="943383"/>
            <a:chOff x="595389" y="1761100"/>
            <a:chExt cx="925310" cy="943383"/>
          </a:xfrm>
        </p:grpSpPr>
        <p:cxnSp>
          <p:nvCxnSpPr>
            <p:cNvPr id="1561" name="Google Shape;1561;p2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2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2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64" name="Google Shape;1564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5" name="Google Shape;1565;p25"/>
          <p:cNvSpPr txBox="1"/>
          <p:nvPr>
            <p:ph idx="1" type="body"/>
          </p:nvPr>
        </p:nvSpPr>
        <p:spPr>
          <a:xfrm>
            <a:off x="720000" y="1152475"/>
            <a:ext cx="3852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566" name="Google Shape;1566;p25"/>
          <p:cNvGrpSpPr/>
          <p:nvPr/>
        </p:nvGrpSpPr>
        <p:grpSpPr>
          <a:xfrm>
            <a:off x="-640655" y="4244876"/>
            <a:ext cx="1656312" cy="1660374"/>
            <a:chOff x="2929375" y="236175"/>
            <a:chExt cx="805325" cy="807300"/>
          </a:xfrm>
        </p:grpSpPr>
        <p:sp>
          <p:nvSpPr>
            <p:cNvPr id="1567" name="Google Shape;1567;p2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6" name="Google Shape;1586;p25"/>
          <p:cNvSpPr txBox="1"/>
          <p:nvPr>
            <p:ph idx="2" type="body"/>
          </p:nvPr>
        </p:nvSpPr>
        <p:spPr>
          <a:xfrm>
            <a:off x="4574025" y="1152475"/>
            <a:ext cx="3852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vvic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Google Shape;158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9" name="Google Shape;1589;p26"/>
          <p:cNvGrpSpPr/>
          <p:nvPr/>
        </p:nvGrpSpPr>
        <p:grpSpPr>
          <a:xfrm>
            <a:off x="8524820" y="1741563"/>
            <a:ext cx="1656312" cy="1660374"/>
            <a:chOff x="2929375" y="236175"/>
            <a:chExt cx="805325" cy="807300"/>
          </a:xfrm>
        </p:grpSpPr>
        <p:sp>
          <p:nvSpPr>
            <p:cNvPr id="1590" name="Google Shape;1590;p2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26"/>
          <p:cNvGrpSpPr/>
          <p:nvPr/>
        </p:nvGrpSpPr>
        <p:grpSpPr>
          <a:xfrm>
            <a:off x="4300600" y="4715075"/>
            <a:ext cx="538025" cy="157800"/>
            <a:chOff x="2575325" y="1348650"/>
            <a:chExt cx="538025" cy="157800"/>
          </a:xfrm>
        </p:grpSpPr>
        <p:sp>
          <p:nvSpPr>
            <p:cNvPr id="1610" name="Google Shape;1610;p2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26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614" name="Google Shape;1614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5" name="Google Shape;1615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6" name="Google Shape;1616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17" name="Google Shape;1617;p26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618" name="Google Shape;1618;p2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26"/>
          <p:cNvGrpSpPr/>
          <p:nvPr/>
        </p:nvGrpSpPr>
        <p:grpSpPr>
          <a:xfrm>
            <a:off x="8104714" y="4394475"/>
            <a:ext cx="925310" cy="943383"/>
            <a:chOff x="595389" y="1761100"/>
            <a:chExt cx="925310" cy="943383"/>
          </a:xfrm>
        </p:grpSpPr>
        <p:cxnSp>
          <p:nvCxnSpPr>
            <p:cNvPr id="1637" name="Google Shape;1637;p2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2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9" name="Google Shape;1639;p2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40" name="Google Shape;1640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6"/>
          <p:cNvSpPr txBox="1"/>
          <p:nvPr>
            <p:ph idx="1" type="subTitle"/>
          </p:nvPr>
        </p:nvSpPr>
        <p:spPr>
          <a:xfrm>
            <a:off x="1670563" y="3714439"/>
            <a:ext cx="24333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2" name="Google Shape;1642;p26"/>
          <p:cNvSpPr txBox="1"/>
          <p:nvPr>
            <p:ph idx="2" type="subTitle"/>
          </p:nvPr>
        </p:nvSpPr>
        <p:spPr>
          <a:xfrm>
            <a:off x="5040137" y="3714439"/>
            <a:ext cx="24333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3" name="Google Shape;1643;p26"/>
          <p:cNvSpPr txBox="1"/>
          <p:nvPr>
            <p:ph idx="3" type="subTitle"/>
          </p:nvPr>
        </p:nvSpPr>
        <p:spPr>
          <a:xfrm>
            <a:off x="1670564" y="3395250"/>
            <a:ext cx="243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4" name="Google Shape;1644;p26"/>
          <p:cNvSpPr txBox="1"/>
          <p:nvPr>
            <p:ph idx="4" type="subTitle"/>
          </p:nvPr>
        </p:nvSpPr>
        <p:spPr>
          <a:xfrm>
            <a:off x="5040139" y="3395250"/>
            <a:ext cx="243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6"/>
          <p:cNvSpPr/>
          <p:nvPr>
            <p:ph idx="5" type="pic"/>
          </p:nvPr>
        </p:nvSpPr>
        <p:spPr>
          <a:xfrm>
            <a:off x="2104650" y="1563475"/>
            <a:ext cx="1565100" cy="1565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646" name="Google Shape;1646;p26"/>
          <p:cNvSpPr/>
          <p:nvPr>
            <p:ph idx="6" type="pic"/>
          </p:nvPr>
        </p:nvSpPr>
        <p:spPr>
          <a:xfrm>
            <a:off x="5474200" y="1563475"/>
            <a:ext cx="1565100" cy="15651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1647" name="Google Shape;1647;p26"/>
          <p:cNvGrpSpPr/>
          <p:nvPr/>
        </p:nvGrpSpPr>
        <p:grpSpPr>
          <a:xfrm>
            <a:off x="-1063405" y="1741563"/>
            <a:ext cx="1656312" cy="1660374"/>
            <a:chOff x="2929375" y="236175"/>
            <a:chExt cx="805325" cy="807300"/>
          </a:xfrm>
        </p:grpSpPr>
        <p:sp>
          <p:nvSpPr>
            <p:cNvPr id="1648" name="Google Shape;1648;p2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_1"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66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9" name="Google Shape;16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0" name="Google Shape;1670;p27"/>
          <p:cNvGrpSpPr/>
          <p:nvPr/>
        </p:nvGrpSpPr>
        <p:grpSpPr>
          <a:xfrm>
            <a:off x="7947370" y="-568374"/>
            <a:ext cx="1656312" cy="1660374"/>
            <a:chOff x="2929375" y="236175"/>
            <a:chExt cx="805325" cy="807300"/>
          </a:xfrm>
        </p:grpSpPr>
        <p:sp>
          <p:nvSpPr>
            <p:cNvPr id="1671" name="Google Shape;1671;p27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7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7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27"/>
          <p:cNvGrpSpPr/>
          <p:nvPr/>
        </p:nvGrpSpPr>
        <p:grpSpPr>
          <a:xfrm>
            <a:off x="-401736" y="390950"/>
            <a:ext cx="925310" cy="943383"/>
            <a:chOff x="595389" y="1761100"/>
            <a:chExt cx="925310" cy="943383"/>
          </a:xfrm>
        </p:grpSpPr>
        <p:cxnSp>
          <p:nvCxnSpPr>
            <p:cNvPr id="1691" name="Google Shape;1691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3" name="Google Shape;1693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4" name="Google Shape;1694;p27"/>
          <p:cNvGrpSpPr/>
          <p:nvPr/>
        </p:nvGrpSpPr>
        <p:grpSpPr>
          <a:xfrm>
            <a:off x="8568314" y="3963425"/>
            <a:ext cx="925310" cy="943383"/>
            <a:chOff x="595389" y="1761100"/>
            <a:chExt cx="925310" cy="943383"/>
          </a:xfrm>
        </p:grpSpPr>
        <p:cxnSp>
          <p:nvCxnSpPr>
            <p:cNvPr id="1695" name="Google Shape;1695;p2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6" name="Google Shape;1696;p2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7" name="Google Shape;1697;p2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8" name="Google Shape;1698;p2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9" name="Google Shape;1699;p27"/>
          <p:cNvSpPr txBox="1"/>
          <p:nvPr>
            <p:ph idx="1" type="subTitle"/>
          </p:nvPr>
        </p:nvSpPr>
        <p:spPr>
          <a:xfrm>
            <a:off x="1206900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0" name="Google Shape;1700;p27"/>
          <p:cNvSpPr txBox="1"/>
          <p:nvPr>
            <p:ph idx="2" type="subTitle"/>
          </p:nvPr>
        </p:nvSpPr>
        <p:spPr>
          <a:xfrm>
            <a:off x="4686601" y="1798775"/>
            <a:ext cx="3250500" cy="18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_2"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2" name="Google Shape;17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3" name="Google Shape;1703;p28"/>
          <p:cNvSpPr/>
          <p:nvPr/>
        </p:nvSpPr>
        <p:spPr>
          <a:xfrm>
            <a:off x="7340650" y="0"/>
            <a:ext cx="18033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04" name="Google Shape;1704;p28"/>
          <p:cNvGrpSpPr/>
          <p:nvPr/>
        </p:nvGrpSpPr>
        <p:grpSpPr>
          <a:xfrm>
            <a:off x="-1008030" y="3427238"/>
            <a:ext cx="1656312" cy="1660374"/>
            <a:chOff x="2929375" y="236175"/>
            <a:chExt cx="805325" cy="807300"/>
          </a:xfrm>
        </p:grpSpPr>
        <p:sp>
          <p:nvSpPr>
            <p:cNvPr id="1705" name="Google Shape;1705;p2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28"/>
          <p:cNvGrpSpPr/>
          <p:nvPr/>
        </p:nvGrpSpPr>
        <p:grpSpPr>
          <a:xfrm>
            <a:off x="5532700" y="4715075"/>
            <a:ext cx="538025" cy="157800"/>
            <a:chOff x="2575325" y="1348650"/>
            <a:chExt cx="538025" cy="157800"/>
          </a:xfrm>
        </p:grpSpPr>
        <p:sp>
          <p:nvSpPr>
            <p:cNvPr id="1725" name="Google Shape;1725;p2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8" name="Google Shape;1728;p28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729" name="Google Shape;1729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0" name="Google Shape;1730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2" name="Google Shape;1732;p28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1733" name="Google Shape;1733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5" name="Google Shape;1735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36" name="Google Shape;1736;p28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737" name="Google Shape;1737;p2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28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6" name="Google Shape;1756;p28"/>
          <p:cNvSpPr txBox="1"/>
          <p:nvPr>
            <p:ph idx="1" type="subTitle"/>
          </p:nvPr>
        </p:nvSpPr>
        <p:spPr>
          <a:xfrm>
            <a:off x="986200" y="2852532"/>
            <a:ext cx="30942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7" name="Google Shape;1757;p28"/>
          <p:cNvSpPr txBox="1"/>
          <p:nvPr>
            <p:ph idx="2" type="subTitle"/>
          </p:nvPr>
        </p:nvSpPr>
        <p:spPr>
          <a:xfrm>
            <a:off x="986200" y="3998373"/>
            <a:ext cx="30942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8" name="Google Shape;1758;p28"/>
          <p:cNvSpPr txBox="1"/>
          <p:nvPr>
            <p:ph idx="3" type="subTitle"/>
          </p:nvPr>
        </p:nvSpPr>
        <p:spPr>
          <a:xfrm>
            <a:off x="986200" y="1706691"/>
            <a:ext cx="30942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59" name="Google Shape;1759;p28"/>
          <p:cNvSpPr txBox="1"/>
          <p:nvPr>
            <p:ph idx="4" type="subTitle"/>
          </p:nvPr>
        </p:nvSpPr>
        <p:spPr>
          <a:xfrm>
            <a:off x="986210" y="2531141"/>
            <a:ext cx="3094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0" name="Google Shape;1760;p28"/>
          <p:cNvSpPr txBox="1"/>
          <p:nvPr>
            <p:ph idx="5" type="subTitle"/>
          </p:nvPr>
        </p:nvSpPr>
        <p:spPr>
          <a:xfrm>
            <a:off x="986210" y="1385300"/>
            <a:ext cx="3094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28"/>
          <p:cNvSpPr txBox="1"/>
          <p:nvPr>
            <p:ph idx="6" type="subTitle"/>
          </p:nvPr>
        </p:nvSpPr>
        <p:spPr>
          <a:xfrm>
            <a:off x="986229" y="3676982"/>
            <a:ext cx="30942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2" name="Google Shape;1762;p28"/>
          <p:cNvSpPr/>
          <p:nvPr>
            <p:ph idx="7" type="pic"/>
          </p:nvPr>
        </p:nvSpPr>
        <p:spPr>
          <a:xfrm>
            <a:off x="5532700" y="129330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1763" name="Google Shape;1763;p28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1764" name="Google Shape;1764;p2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5" name="Google Shape;1765;p2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6" name="Google Shape;1766;p2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8" name="Google Shape;176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9" name="Google Shape;1769;p29"/>
          <p:cNvSpPr/>
          <p:nvPr/>
        </p:nvSpPr>
        <p:spPr>
          <a:xfrm>
            <a:off x="0" y="0"/>
            <a:ext cx="13398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8632895" y="1741563"/>
            <a:ext cx="1656312" cy="1660374"/>
            <a:chOff x="2929375" y="236175"/>
            <a:chExt cx="805325" cy="807300"/>
          </a:xfrm>
        </p:grpSpPr>
        <p:sp>
          <p:nvSpPr>
            <p:cNvPr id="1771" name="Google Shape;1771;p2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0" name="Google Shape;1790;p29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1791" name="Google Shape;1791;p2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4" name="Google Shape;1794;p29"/>
          <p:cNvGrpSpPr/>
          <p:nvPr/>
        </p:nvGrpSpPr>
        <p:grpSpPr>
          <a:xfrm>
            <a:off x="-253511" y="68312"/>
            <a:ext cx="925310" cy="943383"/>
            <a:chOff x="595389" y="1761100"/>
            <a:chExt cx="925310" cy="943383"/>
          </a:xfrm>
        </p:grpSpPr>
        <p:cxnSp>
          <p:nvCxnSpPr>
            <p:cNvPr id="1795" name="Google Shape;1795;p2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6" name="Google Shape;1796;p2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7" name="Google Shape;1797;p2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98" name="Google Shape;1798;p29"/>
          <p:cNvGrpSpPr/>
          <p:nvPr/>
        </p:nvGrpSpPr>
        <p:grpSpPr>
          <a:xfrm>
            <a:off x="8580189" y="4463100"/>
            <a:ext cx="925310" cy="943383"/>
            <a:chOff x="595389" y="1761100"/>
            <a:chExt cx="925310" cy="943383"/>
          </a:xfrm>
        </p:grpSpPr>
        <p:cxnSp>
          <p:nvCxnSpPr>
            <p:cNvPr id="1799" name="Google Shape;1799;p2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0" name="Google Shape;1800;p2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2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2" name="Google Shape;1802;p29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1803" name="Google Shape;1803;p29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9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9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1" name="Google Shape;1821;p29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2" name="Google Shape;1822;p29"/>
          <p:cNvSpPr txBox="1"/>
          <p:nvPr>
            <p:ph idx="1" type="subTitle"/>
          </p:nvPr>
        </p:nvSpPr>
        <p:spPr>
          <a:xfrm>
            <a:off x="3778749" y="196379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3" name="Google Shape;1823;p29"/>
          <p:cNvSpPr txBox="1"/>
          <p:nvPr>
            <p:ph idx="2" type="subTitle"/>
          </p:nvPr>
        </p:nvSpPr>
        <p:spPr>
          <a:xfrm>
            <a:off x="6192753" y="196379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4" name="Google Shape;1824;p29"/>
          <p:cNvSpPr txBox="1"/>
          <p:nvPr>
            <p:ph idx="3" type="subTitle"/>
          </p:nvPr>
        </p:nvSpPr>
        <p:spPr>
          <a:xfrm>
            <a:off x="3778653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5" name="Google Shape;1825;p29"/>
          <p:cNvSpPr txBox="1"/>
          <p:nvPr>
            <p:ph idx="4" type="subTitle"/>
          </p:nvPr>
        </p:nvSpPr>
        <p:spPr>
          <a:xfrm>
            <a:off x="6192619" y="3525209"/>
            <a:ext cx="22314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26" name="Google Shape;1826;p29"/>
          <p:cNvSpPr txBox="1"/>
          <p:nvPr>
            <p:ph idx="5" type="subTitle"/>
          </p:nvPr>
        </p:nvSpPr>
        <p:spPr>
          <a:xfrm>
            <a:off x="3778600" y="1646525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7" name="Google Shape;1827;p29"/>
          <p:cNvSpPr txBox="1"/>
          <p:nvPr>
            <p:ph idx="6" type="subTitle"/>
          </p:nvPr>
        </p:nvSpPr>
        <p:spPr>
          <a:xfrm>
            <a:off x="6192536" y="1646525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8" name="Google Shape;1828;p29"/>
          <p:cNvSpPr txBox="1"/>
          <p:nvPr>
            <p:ph idx="7" type="subTitle"/>
          </p:nvPr>
        </p:nvSpPr>
        <p:spPr>
          <a:xfrm>
            <a:off x="3778600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29"/>
          <p:cNvSpPr txBox="1"/>
          <p:nvPr>
            <p:ph idx="8" type="subTitle"/>
          </p:nvPr>
        </p:nvSpPr>
        <p:spPr>
          <a:xfrm>
            <a:off x="6192536" y="3194884"/>
            <a:ext cx="22314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0" name="Google Shape;1830;p29"/>
          <p:cNvSpPr/>
          <p:nvPr>
            <p:ph idx="9" type="pic"/>
          </p:nvPr>
        </p:nvSpPr>
        <p:spPr>
          <a:xfrm>
            <a:off x="921425" y="1443900"/>
            <a:ext cx="2579100" cy="28542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" name="Google Shape;183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30"/>
          <p:cNvGrpSpPr/>
          <p:nvPr/>
        </p:nvGrpSpPr>
        <p:grpSpPr>
          <a:xfrm>
            <a:off x="1269045" y="4603363"/>
            <a:ext cx="1656312" cy="1660374"/>
            <a:chOff x="2929375" y="236175"/>
            <a:chExt cx="805325" cy="807300"/>
          </a:xfrm>
        </p:grpSpPr>
        <p:sp>
          <p:nvSpPr>
            <p:cNvPr id="1834" name="Google Shape;1834;p3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30"/>
          <p:cNvGrpSpPr/>
          <p:nvPr/>
        </p:nvGrpSpPr>
        <p:grpSpPr>
          <a:xfrm>
            <a:off x="4300600" y="4794325"/>
            <a:ext cx="538025" cy="157800"/>
            <a:chOff x="2575325" y="1348650"/>
            <a:chExt cx="538025" cy="157800"/>
          </a:xfrm>
        </p:grpSpPr>
        <p:sp>
          <p:nvSpPr>
            <p:cNvPr id="1854" name="Google Shape;1854;p3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7" name="Google Shape;1857;p30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858" name="Google Shape;1858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9" name="Google Shape;1859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0" name="Google Shape;1860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1" name="Google Shape;1861;p30"/>
          <p:cNvGrpSpPr/>
          <p:nvPr/>
        </p:nvGrpSpPr>
        <p:grpSpPr>
          <a:xfrm>
            <a:off x="8349639" y="4480900"/>
            <a:ext cx="925310" cy="943383"/>
            <a:chOff x="595389" y="1761100"/>
            <a:chExt cx="925310" cy="943383"/>
          </a:xfrm>
        </p:grpSpPr>
        <p:cxnSp>
          <p:nvCxnSpPr>
            <p:cNvPr id="1862" name="Google Shape;1862;p3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3" name="Google Shape;1863;p3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3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5" name="Google Shape;1865;p30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866" name="Google Shape;1866;p3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4" name="Google Shape;1884;p30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5" name="Google Shape;1885;p30"/>
          <p:cNvSpPr txBox="1"/>
          <p:nvPr>
            <p:ph idx="1" type="subTitle"/>
          </p:nvPr>
        </p:nvSpPr>
        <p:spPr>
          <a:xfrm>
            <a:off x="1031900" y="194827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6" name="Google Shape;1886;p30"/>
          <p:cNvSpPr txBox="1"/>
          <p:nvPr>
            <p:ph idx="2" type="subTitle"/>
          </p:nvPr>
        </p:nvSpPr>
        <p:spPr>
          <a:xfrm>
            <a:off x="3506695" y="194827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7" name="Google Shape;1887;p30"/>
          <p:cNvSpPr txBox="1"/>
          <p:nvPr>
            <p:ph idx="3" type="subTitle"/>
          </p:nvPr>
        </p:nvSpPr>
        <p:spPr>
          <a:xfrm>
            <a:off x="5981490" y="194827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8" name="Google Shape;1888;p30"/>
          <p:cNvSpPr txBox="1"/>
          <p:nvPr>
            <p:ph idx="4" type="subTitle"/>
          </p:nvPr>
        </p:nvSpPr>
        <p:spPr>
          <a:xfrm>
            <a:off x="1031900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89" name="Google Shape;1889;p30"/>
          <p:cNvSpPr txBox="1"/>
          <p:nvPr>
            <p:ph idx="5" type="subTitle"/>
          </p:nvPr>
        </p:nvSpPr>
        <p:spPr>
          <a:xfrm>
            <a:off x="3506695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0" name="Google Shape;1890;p30"/>
          <p:cNvSpPr txBox="1"/>
          <p:nvPr>
            <p:ph idx="6" type="subTitle"/>
          </p:nvPr>
        </p:nvSpPr>
        <p:spPr>
          <a:xfrm>
            <a:off x="5981490" y="3405323"/>
            <a:ext cx="2130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1" name="Google Shape;1891;p30"/>
          <p:cNvSpPr txBox="1"/>
          <p:nvPr>
            <p:ph idx="7" type="subTitle"/>
          </p:nvPr>
        </p:nvSpPr>
        <p:spPr>
          <a:xfrm>
            <a:off x="1031900" y="1639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2" name="Google Shape;1892;p30"/>
          <p:cNvSpPr txBox="1"/>
          <p:nvPr>
            <p:ph idx="8" type="subTitle"/>
          </p:nvPr>
        </p:nvSpPr>
        <p:spPr>
          <a:xfrm>
            <a:off x="3506700" y="1639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3" name="Google Shape;1893;p30"/>
          <p:cNvSpPr txBox="1"/>
          <p:nvPr>
            <p:ph idx="9" type="subTitle"/>
          </p:nvPr>
        </p:nvSpPr>
        <p:spPr>
          <a:xfrm>
            <a:off x="5981513" y="1639450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4" name="Google Shape;1894;p30"/>
          <p:cNvSpPr txBox="1"/>
          <p:nvPr>
            <p:ph idx="13" type="subTitle"/>
          </p:nvPr>
        </p:nvSpPr>
        <p:spPr>
          <a:xfrm>
            <a:off x="1031900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5" name="Google Shape;1895;p30"/>
          <p:cNvSpPr txBox="1"/>
          <p:nvPr>
            <p:ph idx="14" type="subTitle"/>
          </p:nvPr>
        </p:nvSpPr>
        <p:spPr>
          <a:xfrm>
            <a:off x="3506700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6" name="Google Shape;1896;p30"/>
          <p:cNvSpPr txBox="1"/>
          <p:nvPr>
            <p:ph idx="15" type="subTitle"/>
          </p:nvPr>
        </p:nvSpPr>
        <p:spPr>
          <a:xfrm>
            <a:off x="5981513" y="3091847"/>
            <a:ext cx="2130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97" name="Google Shape;1897;p30"/>
          <p:cNvGrpSpPr/>
          <p:nvPr/>
        </p:nvGrpSpPr>
        <p:grpSpPr>
          <a:xfrm>
            <a:off x="6412545" y="-1250587"/>
            <a:ext cx="1656312" cy="1660374"/>
            <a:chOff x="2929375" y="236175"/>
            <a:chExt cx="805325" cy="807300"/>
          </a:xfrm>
        </p:grpSpPr>
        <p:sp>
          <p:nvSpPr>
            <p:cNvPr id="1898" name="Google Shape;1898;p3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vvic"/>
              <a:buChar char="●"/>
              <a:defRPr sz="2400"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123" name="Google Shape;123;p4"/>
          <p:cNvGrpSpPr/>
          <p:nvPr/>
        </p:nvGrpSpPr>
        <p:grpSpPr>
          <a:xfrm>
            <a:off x="-1008030" y="3427238"/>
            <a:ext cx="1656312" cy="1660374"/>
            <a:chOff x="2929375" y="236175"/>
            <a:chExt cx="805325" cy="807300"/>
          </a:xfrm>
        </p:grpSpPr>
        <p:sp>
          <p:nvSpPr>
            <p:cNvPr id="124" name="Google Shape;124;p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4"/>
          <p:cNvGrpSpPr/>
          <p:nvPr/>
        </p:nvGrpSpPr>
        <p:grpSpPr>
          <a:xfrm>
            <a:off x="5532700" y="4715075"/>
            <a:ext cx="538025" cy="157800"/>
            <a:chOff x="2575325" y="1348650"/>
            <a:chExt cx="538025" cy="157800"/>
          </a:xfrm>
        </p:grpSpPr>
        <p:sp>
          <p:nvSpPr>
            <p:cNvPr id="144" name="Google Shape;144;p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148" name="Google Shape;148;p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4"/>
          <p:cNvGrpSpPr/>
          <p:nvPr/>
        </p:nvGrpSpPr>
        <p:grpSpPr>
          <a:xfrm>
            <a:off x="3436664" y="4715075"/>
            <a:ext cx="925310" cy="943383"/>
            <a:chOff x="595389" y="1761100"/>
            <a:chExt cx="925310" cy="943383"/>
          </a:xfrm>
        </p:grpSpPr>
        <p:cxnSp>
          <p:nvCxnSpPr>
            <p:cNvPr id="152" name="Google Shape;152;p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" name="Google Shape;155;p4"/>
          <p:cNvGrpSpPr/>
          <p:nvPr/>
        </p:nvGrpSpPr>
        <p:grpSpPr>
          <a:xfrm>
            <a:off x="3777322" y="213225"/>
            <a:ext cx="1584577" cy="196549"/>
            <a:chOff x="750197" y="155825"/>
            <a:chExt cx="1584577" cy="196549"/>
          </a:xfrm>
        </p:grpSpPr>
        <p:sp>
          <p:nvSpPr>
            <p:cNvPr id="156" name="Google Shape;156;p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4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175" name="Google Shape;175;p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9" name="Google Shape;1919;p31"/>
          <p:cNvSpPr/>
          <p:nvPr/>
        </p:nvSpPr>
        <p:spPr>
          <a:xfrm>
            <a:off x="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0" name="Google Shape;1920;p31"/>
          <p:cNvGrpSpPr/>
          <p:nvPr/>
        </p:nvGrpSpPr>
        <p:grpSpPr>
          <a:xfrm>
            <a:off x="-936180" y="4356538"/>
            <a:ext cx="1656312" cy="1660374"/>
            <a:chOff x="2929375" y="236175"/>
            <a:chExt cx="805325" cy="807300"/>
          </a:xfrm>
        </p:grpSpPr>
        <p:sp>
          <p:nvSpPr>
            <p:cNvPr id="1921" name="Google Shape;1921;p31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1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1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1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1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1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1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1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1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1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0" name="Google Shape;1940;p31"/>
          <p:cNvGrpSpPr/>
          <p:nvPr/>
        </p:nvGrpSpPr>
        <p:grpSpPr>
          <a:xfrm>
            <a:off x="4302975" y="194550"/>
            <a:ext cx="538025" cy="157800"/>
            <a:chOff x="2575325" y="1348650"/>
            <a:chExt cx="538025" cy="157800"/>
          </a:xfrm>
        </p:grpSpPr>
        <p:sp>
          <p:nvSpPr>
            <p:cNvPr id="1941" name="Google Shape;1941;p31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4" name="Google Shape;1944;p31"/>
          <p:cNvGrpSpPr/>
          <p:nvPr/>
        </p:nvGrpSpPr>
        <p:grpSpPr>
          <a:xfrm>
            <a:off x="-66211" y="-198238"/>
            <a:ext cx="925310" cy="943383"/>
            <a:chOff x="595389" y="1761100"/>
            <a:chExt cx="925310" cy="943383"/>
          </a:xfrm>
        </p:grpSpPr>
        <p:cxnSp>
          <p:nvCxnSpPr>
            <p:cNvPr id="1945" name="Google Shape;1945;p3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6" name="Google Shape;1946;p3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7" name="Google Shape;1947;p3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8" name="Google Shape;1948;p31"/>
          <p:cNvGrpSpPr/>
          <p:nvPr/>
        </p:nvGrpSpPr>
        <p:grpSpPr>
          <a:xfrm>
            <a:off x="8515339" y="3013100"/>
            <a:ext cx="925310" cy="943383"/>
            <a:chOff x="595389" y="1761100"/>
            <a:chExt cx="925310" cy="943383"/>
          </a:xfrm>
        </p:grpSpPr>
        <p:cxnSp>
          <p:nvCxnSpPr>
            <p:cNvPr id="1949" name="Google Shape;1949;p31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0" name="Google Shape;1950;p31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1" name="Google Shape;1951;p31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52" name="Google Shape;1952;p31"/>
          <p:cNvGrpSpPr/>
          <p:nvPr/>
        </p:nvGrpSpPr>
        <p:grpSpPr>
          <a:xfrm>
            <a:off x="3777322" y="4787625"/>
            <a:ext cx="1584577" cy="196549"/>
            <a:chOff x="750197" y="155825"/>
            <a:chExt cx="1584577" cy="196549"/>
          </a:xfrm>
        </p:grpSpPr>
        <p:sp>
          <p:nvSpPr>
            <p:cNvPr id="1953" name="Google Shape;1953;p31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1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1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1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1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1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1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1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1" name="Google Shape;1971;p31"/>
          <p:cNvSpPr txBox="1"/>
          <p:nvPr>
            <p:ph hasCustomPrompt="1" type="title"/>
          </p:nvPr>
        </p:nvSpPr>
        <p:spPr>
          <a:xfrm>
            <a:off x="3370705" y="540000"/>
            <a:ext cx="5062500" cy="767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72" name="Google Shape;1972;p31"/>
          <p:cNvSpPr txBox="1"/>
          <p:nvPr>
            <p:ph idx="1" type="subTitle"/>
          </p:nvPr>
        </p:nvSpPr>
        <p:spPr>
          <a:xfrm>
            <a:off x="3370751" y="1361520"/>
            <a:ext cx="5062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3" name="Google Shape;1973;p31"/>
          <p:cNvSpPr txBox="1"/>
          <p:nvPr>
            <p:ph hasCustomPrompt="1" idx="2" type="title"/>
          </p:nvPr>
        </p:nvSpPr>
        <p:spPr>
          <a:xfrm>
            <a:off x="3370751" y="1951115"/>
            <a:ext cx="5062500" cy="767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74" name="Google Shape;1974;p31"/>
          <p:cNvSpPr txBox="1"/>
          <p:nvPr>
            <p:ph idx="3" type="subTitle"/>
          </p:nvPr>
        </p:nvSpPr>
        <p:spPr>
          <a:xfrm>
            <a:off x="3370613" y="2779497"/>
            <a:ext cx="5062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5" name="Google Shape;1975;p31"/>
          <p:cNvSpPr txBox="1"/>
          <p:nvPr>
            <p:ph hasCustomPrompt="1" idx="4" type="title"/>
          </p:nvPr>
        </p:nvSpPr>
        <p:spPr>
          <a:xfrm>
            <a:off x="3370751" y="3362230"/>
            <a:ext cx="5062500" cy="7671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76" name="Google Shape;1976;p31"/>
          <p:cNvSpPr txBox="1"/>
          <p:nvPr>
            <p:ph idx="5" type="subTitle"/>
          </p:nvPr>
        </p:nvSpPr>
        <p:spPr>
          <a:xfrm>
            <a:off x="3370636" y="4197474"/>
            <a:ext cx="50625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7" name="Google Shape;1977;p31"/>
          <p:cNvSpPr/>
          <p:nvPr>
            <p:ph idx="6" type="pic"/>
          </p:nvPr>
        </p:nvSpPr>
        <p:spPr>
          <a:xfrm>
            <a:off x="710738" y="540000"/>
            <a:ext cx="2397000" cy="4063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7_1_1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9" name="Google Shape;197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0" name="Google Shape;1980;p3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1" name="Google Shape;1981;p32"/>
          <p:cNvSpPr txBox="1"/>
          <p:nvPr>
            <p:ph idx="1" type="subTitle"/>
          </p:nvPr>
        </p:nvSpPr>
        <p:spPr>
          <a:xfrm>
            <a:off x="867500" y="3971306"/>
            <a:ext cx="2103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2" name="Google Shape;1982;p32"/>
          <p:cNvSpPr txBox="1"/>
          <p:nvPr>
            <p:ph idx="2" type="subTitle"/>
          </p:nvPr>
        </p:nvSpPr>
        <p:spPr>
          <a:xfrm>
            <a:off x="6179549" y="3971306"/>
            <a:ext cx="2103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3" name="Google Shape;1983;p32"/>
          <p:cNvSpPr txBox="1"/>
          <p:nvPr>
            <p:ph idx="3" type="subTitle"/>
          </p:nvPr>
        </p:nvSpPr>
        <p:spPr>
          <a:xfrm>
            <a:off x="3523525" y="3971306"/>
            <a:ext cx="21033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84" name="Google Shape;1984;p32"/>
          <p:cNvSpPr txBox="1"/>
          <p:nvPr>
            <p:ph idx="4" type="subTitle"/>
          </p:nvPr>
        </p:nvSpPr>
        <p:spPr>
          <a:xfrm>
            <a:off x="867500" y="3648450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5" name="Google Shape;1985;p32"/>
          <p:cNvSpPr txBox="1"/>
          <p:nvPr>
            <p:ph idx="5" type="subTitle"/>
          </p:nvPr>
        </p:nvSpPr>
        <p:spPr>
          <a:xfrm>
            <a:off x="3523518" y="3648450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6" name="Google Shape;1986;p32"/>
          <p:cNvSpPr txBox="1"/>
          <p:nvPr>
            <p:ph idx="6" type="subTitle"/>
          </p:nvPr>
        </p:nvSpPr>
        <p:spPr>
          <a:xfrm>
            <a:off x="6179560" y="3648450"/>
            <a:ext cx="21033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7" name="Google Shape;1987;p32"/>
          <p:cNvSpPr txBox="1"/>
          <p:nvPr>
            <p:ph hasCustomPrompt="1" idx="7" type="title"/>
          </p:nvPr>
        </p:nvSpPr>
        <p:spPr>
          <a:xfrm>
            <a:off x="1473175" y="2993950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88" name="Google Shape;1988;p32"/>
          <p:cNvSpPr txBox="1"/>
          <p:nvPr>
            <p:ph hasCustomPrompt="1" idx="8" type="title"/>
          </p:nvPr>
        </p:nvSpPr>
        <p:spPr>
          <a:xfrm>
            <a:off x="4129125" y="2993950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89" name="Google Shape;1989;p32"/>
          <p:cNvSpPr txBox="1"/>
          <p:nvPr>
            <p:ph hasCustomPrompt="1" idx="9" type="title"/>
          </p:nvPr>
        </p:nvSpPr>
        <p:spPr>
          <a:xfrm>
            <a:off x="6785050" y="2993950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1990" name="Google Shape;1990;p32"/>
          <p:cNvGrpSpPr/>
          <p:nvPr/>
        </p:nvGrpSpPr>
        <p:grpSpPr>
          <a:xfrm>
            <a:off x="-755905" y="4277288"/>
            <a:ext cx="1656312" cy="1660374"/>
            <a:chOff x="2929375" y="236175"/>
            <a:chExt cx="805325" cy="807300"/>
          </a:xfrm>
        </p:grpSpPr>
        <p:sp>
          <p:nvSpPr>
            <p:cNvPr id="1991" name="Google Shape;1991;p3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0" name="Google Shape;2010;p32"/>
          <p:cNvGrpSpPr/>
          <p:nvPr/>
        </p:nvGrpSpPr>
        <p:grpSpPr>
          <a:xfrm>
            <a:off x="7885975" y="155100"/>
            <a:ext cx="538025" cy="157800"/>
            <a:chOff x="2575325" y="1348650"/>
            <a:chExt cx="538025" cy="157800"/>
          </a:xfrm>
        </p:grpSpPr>
        <p:sp>
          <p:nvSpPr>
            <p:cNvPr id="2011" name="Google Shape;2011;p3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4" name="Google Shape;2014;p32"/>
          <p:cNvGrpSpPr/>
          <p:nvPr/>
        </p:nvGrpSpPr>
        <p:grpSpPr>
          <a:xfrm>
            <a:off x="-246311" y="-75763"/>
            <a:ext cx="925310" cy="943383"/>
            <a:chOff x="595389" y="1761100"/>
            <a:chExt cx="925310" cy="943383"/>
          </a:xfrm>
        </p:grpSpPr>
        <p:cxnSp>
          <p:nvCxnSpPr>
            <p:cNvPr id="2015" name="Google Shape;2015;p3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6" name="Google Shape;2016;p3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7" name="Google Shape;2017;p3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18" name="Google Shape;2018;p32"/>
          <p:cNvGrpSpPr/>
          <p:nvPr/>
        </p:nvGrpSpPr>
        <p:grpSpPr>
          <a:xfrm>
            <a:off x="3777322" y="4794850"/>
            <a:ext cx="1584577" cy="196549"/>
            <a:chOff x="750197" y="155825"/>
            <a:chExt cx="1584577" cy="196549"/>
          </a:xfrm>
        </p:grpSpPr>
        <p:sp>
          <p:nvSpPr>
            <p:cNvPr id="2019" name="Google Shape;2019;p3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7" name="Google Shape;2037;p32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2038" name="Google Shape;2038;p3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9" name="Google Shape;2039;p3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0" name="Google Shape;2040;p3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1" name="Google Shape;2041;p32"/>
          <p:cNvGrpSpPr/>
          <p:nvPr/>
        </p:nvGrpSpPr>
        <p:grpSpPr>
          <a:xfrm>
            <a:off x="8003920" y="4277288"/>
            <a:ext cx="1656312" cy="1660374"/>
            <a:chOff x="2929375" y="236175"/>
            <a:chExt cx="805325" cy="807300"/>
          </a:xfrm>
        </p:grpSpPr>
        <p:sp>
          <p:nvSpPr>
            <p:cNvPr id="2042" name="Google Shape;2042;p32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2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2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2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2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2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2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2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2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2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2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2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2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2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2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2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2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Google Shape;206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63" name="Google Shape;2063;p33"/>
          <p:cNvSpPr/>
          <p:nvPr/>
        </p:nvSpPr>
        <p:spPr>
          <a:xfrm>
            <a:off x="0" y="0"/>
            <a:ext cx="28914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4" name="Google Shape;2064;p33"/>
          <p:cNvGrpSpPr/>
          <p:nvPr/>
        </p:nvGrpSpPr>
        <p:grpSpPr>
          <a:xfrm>
            <a:off x="8423995" y="1741563"/>
            <a:ext cx="1656312" cy="1660374"/>
            <a:chOff x="2929375" y="236175"/>
            <a:chExt cx="805325" cy="807300"/>
          </a:xfrm>
        </p:grpSpPr>
        <p:sp>
          <p:nvSpPr>
            <p:cNvPr id="2065" name="Google Shape;2065;p33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4" name="Google Shape;2084;p33"/>
          <p:cNvGrpSpPr/>
          <p:nvPr/>
        </p:nvGrpSpPr>
        <p:grpSpPr>
          <a:xfrm>
            <a:off x="1017275" y="4749000"/>
            <a:ext cx="538025" cy="157800"/>
            <a:chOff x="2575325" y="1348650"/>
            <a:chExt cx="538025" cy="157800"/>
          </a:xfrm>
        </p:grpSpPr>
        <p:sp>
          <p:nvSpPr>
            <p:cNvPr id="2085" name="Google Shape;2085;p3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8" name="Google Shape;2088;p33"/>
          <p:cNvGrpSpPr/>
          <p:nvPr/>
        </p:nvGrpSpPr>
        <p:grpSpPr>
          <a:xfrm>
            <a:off x="7961339" y="111175"/>
            <a:ext cx="925310" cy="943383"/>
            <a:chOff x="595389" y="1761100"/>
            <a:chExt cx="925310" cy="943383"/>
          </a:xfrm>
        </p:grpSpPr>
        <p:cxnSp>
          <p:nvCxnSpPr>
            <p:cNvPr id="2089" name="Google Shape;2089;p3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0" name="Google Shape;2090;p3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1" name="Google Shape;2091;p3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2" name="Google Shape;2092;p33"/>
          <p:cNvGrpSpPr/>
          <p:nvPr/>
        </p:nvGrpSpPr>
        <p:grpSpPr>
          <a:xfrm>
            <a:off x="-262436" y="2203875"/>
            <a:ext cx="925310" cy="943383"/>
            <a:chOff x="595389" y="1761100"/>
            <a:chExt cx="925310" cy="943383"/>
          </a:xfrm>
        </p:grpSpPr>
        <p:cxnSp>
          <p:nvCxnSpPr>
            <p:cNvPr id="2093" name="Google Shape;2093;p3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4" name="Google Shape;2094;p3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5" name="Google Shape;2095;p3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6" name="Google Shape;2096;p33"/>
          <p:cNvGrpSpPr/>
          <p:nvPr/>
        </p:nvGrpSpPr>
        <p:grpSpPr>
          <a:xfrm>
            <a:off x="1017285" y="155825"/>
            <a:ext cx="1584577" cy="196549"/>
            <a:chOff x="750197" y="155825"/>
            <a:chExt cx="1584577" cy="196549"/>
          </a:xfrm>
        </p:grpSpPr>
        <p:sp>
          <p:nvSpPr>
            <p:cNvPr id="2097" name="Google Shape;2097;p3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5" name="Google Shape;2115;p33"/>
          <p:cNvSpPr txBox="1"/>
          <p:nvPr>
            <p:ph idx="1" type="subTitle"/>
          </p:nvPr>
        </p:nvSpPr>
        <p:spPr>
          <a:xfrm>
            <a:off x="4572000" y="1471301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16" name="Google Shape;2116;p33"/>
          <p:cNvSpPr txBox="1"/>
          <p:nvPr>
            <p:ph type="ctrTitle"/>
          </p:nvPr>
        </p:nvSpPr>
        <p:spPr>
          <a:xfrm flipH="1">
            <a:off x="4572000" y="574895"/>
            <a:ext cx="3852000" cy="99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17" name="Google Shape;2117;p33"/>
          <p:cNvSpPr txBox="1"/>
          <p:nvPr/>
        </p:nvSpPr>
        <p:spPr>
          <a:xfrm>
            <a:off x="4940088" y="357870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sz="11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18" name="Google Shape;2118;p33"/>
          <p:cNvSpPr/>
          <p:nvPr>
            <p:ph idx="2" type="pic"/>
          </p:nvPr>
        </p:nvSpPr>
        <p:spPr>
          <a:xfrm>
            <a:off x="1017275" y="540000"/>
            <a:ext cx="2579100" cy="3955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</p:bgPr>
    </p:bg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</p:bgPr>
    </p:bg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b="0" l="22484" r="10795" t="0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/>
          <p:nvPr/>
        </p:nvSpPr>
        <p:spPr>
          <a:xfrm>
            <a:off x="0" y="0"/>
            <a:ext cx="17289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>
            <a:off x="-943205" y="1741563"/>
            <a:ext cx="1656312" cy="1660374"/>
            <a:chOff x="2929375" y="236175"/>
            <a:chExt cx="805325" cy="807300"/>
          </a:xfrm>
        </p:grpSpPr>
        <p:sp>
          <p:nvSpPr>
            <p:cNvPr id="182" name="Google Shape;182;p5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02" name="Google Shape;202;p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5"/>
          <p:cNvGrpSpPr/>
          <p:nvPr/>
        </p:nvGrpSpPr>
        <p:grpSpPr>
          <a:xfrm>
            <a:off x="322789" y="68312"/>
            <a:ext cx="925310" cy="943383"/>
            <a:chOff x="595389" y="1761100"/>
            <a:chExt cx="925310" cy="943383"/>
          </a:xfrm>
        </p:grpSpPr>
        <p:cxnSp>
          <p:nvCxnSpPr>
            <p:cNvPr id="206" name="Google Shape;206;p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5"/>
          <p:cNvGrpSpPr/>
          <p:nvPr/>
        </p:nvGrpSpPr>
        <p:grpSpPr>
          <a:xfrm>
            <a:off x="7931839" y="4065800"/>
            <a:ext cx="925310" cy="943383"/>
            <a:chOff x="595389" y="1761100"/>
            <a:chExt cx="925310" cy="943383"/>
          </a:xfrm>
        </p:grpSpPr>
        <p:cxnSp>
          <p:nvCxnSpPr>
            <p:cNvPr id="210" name="Google Shape;210;p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3" name="Google Shape;213;p5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214" name="Google Shape;214;p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idx="1" type="subTitle"/>
          </p:nvPr>
        </p:nvSpPr>
        <p:spPr>
          <a:xfrm>
            <a:off x="4955264" y="3344402"/>
            <a:ext cx="2976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4" name="Google Shape;234;p5"/>
          <p:cNvSpPr txBox="1"/>
          <p:nvPr>
            <p:ph idx="2" type="subTitle"/>
          </p:nvPr>
        </p:nvSpPr>
        <p:spPr>
          <a:xfrm>
            <a:off x="4955264" y="1967072"/>
            <a:ext cx="2976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5" name="Google Shape;235;p5"/>
          <p:cNvSpPr txBox="1"/>
          <p:nvPr>
            <p:ph idx="3" type="subTitle"/>
          </p:nvPr>
        </p:nvSpPr>
        <p:spPr>
          <a:xfrm>
            <a:off x="4955262" y="3024018"/>
            <a:ext cx="2976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"/>
          <p:cNvSpPr txBox="1"/>
          <p:nvPr>
            <p:ph idx="4" type="subTitle"/>
          </p:nvPr>
        </p:nvSpPr>
        <p:spPr>
          <a:xfrm>
            <a:off x="4955262" y="1646688"/>
            <a:ext cx="2976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"/>
          <p:cNvSpPr/>
          <p:nvPr>
            <p:ph idx="5" type="pic"/>
          </p:nvPr>
        </p:nvSpPr>
        <p:spPr>
          <a:xfrm>
            <a:off x="1212113" y="1325975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6"/>
          <p:cNvGrpSpPr/>
          <p:nvPr/>
        </p:nvGrpSpPr>
        <p:grpSpPr>
          <a:xfrm>
            <a:off x="-589830" y="4147826"/>
            <a:ext cx="1656312" cy="1660374"/>
            <a:chOff x="2929375" y="236175"/>
            <a:chExt cx="805325" cy="807300"/>
          </a:xfrm>
        </p:grpSpPr>
        <p:sp>
          <p:nvSpPr>
            <p:cNvPr id="241" name="Google Shape;241;p6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6"/>
          <p:cNvGrpSpPr/>
          <p:nvPr/>
        </p:nvGrpSpPr>
        <p:grpSpPr>
          <a:xfrm>
            <a:off x="4302988" y="4736600"/>
            <a:ext cx="538025" cy="157800"/>
            <a:chOff x="2575325" y="1348650"/>
            <a:chExt cx="538025" cy="157800"/>
          </a:xfrm>
        </p:grpSpPr>
        <p:sp>
          <p:nvSpPr>
            <p:cNvPr id="261" name="Google Shape;261;p6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6"/>
          <p:cNvGrpSpPr/>
          <p:nvPr/>
        </p:nvGrpSpPr>
        <p:grpSpPr>
          <a:xfrm>
            <a:off x="-459161" y="2057037"/>
            <a:ext cx="925310" cy="943383"/>
            <a:chOff x="595389" y="1761100"/>
            <a:chExt cx="925310" cy="943383"/>
          </a:xfrm>
        </p:grpSpPr>
        <p:cxnSp>
          <p:nvCxnSpPr>
            <p:cNvPr id="265" name="Google Shape;265;p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8" name="Google Shape;268;p6"/>
          <p:cNvGrpSpPr/>
          <p:nvPr/>
        </p:nvGrpSpPr>
        <p:grpSpPr>
          <a:xfrm flipH="1">
            <a:off x="8575464" y="113150"/>
            <a:ext cx="925310" cy="943383"/>
            <a:chOff x="595389" y="1761100"/>
            <a:chExt cx="925310" cy="943383"/>
          </a:xfrm>
        </p:grpSpPr>
        <p:cxnSp>
          <p:nvCxnSpPr>
            <p:cNvPr id="269" name="Google Shape;269;p6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6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2" name="Google Shape;272;p6"/>
          <p:cNvGrpSpPr/>
          <p:nvPr/>
        </p:nvGrpSpPr>
        <p:grpSpPr>
          <a:xfrm>
            <a:off x="750197" y="155825"/>
            <a:ext cx="1584577" cy="196549"/>
            <a:chOff x="750197" y="155825"/>
            <a:chExt cx="1584577" cy="196549"/>
          </a:xfrm>
        </p:grpSpPr>
        <p:sp>
          <p:nvSpPr>
            <p:cNvPr id="273" name="Google Shape;273;p6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7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7"/>
          <p:cNvGrpSpPr/>
          <p:nvPr/>
        </p:nvGrpSpPr>
        <p:grpSpPr>
          <a:xfrm>
            <a:off x="3743857" y="4286576"/>
            <a:ext cx="1656312" cy="1660374"/>
            <a:chOff x="2929375" y="236175"/>
            <a:chExt cx="805325" cy="807300"/>
          </a:xfrm>
        </p:grpSpPr>
        <p:sp>
          <p:nvSpPr>
            <p:cNvPr id="296" name="Google Shape;296;p7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7"/>
          <p:cNvGrpSpPr/>
          <p:nvPr/>
        </p:nvGrpSpPr>
        <p:grpSpPr>
          <a:xfrm rot="5400000">
            <a:off x="8456538" y="2939575"/>
            <a:ext cx="538025" cy="157800"/>
            <a:chOff x="2575325" y="1348650"/>
            <a:chExt cx="538025" cy="157800"/>
          </a:xfrm>
        </p:grpSpPr>
        <p:sp>
          <p:nvSpPr>
            <p:cNvPr id="316" name="Google Shape;316;p7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7"/>
          <p:cNvGrpSpPr/>
          <p:nvPr/>
        </p:nvGrpSpPr>
        <p:grpSpPr>
          <a:xfrm>
            <a:off x="325689" y="3992850"/>
            <a:ext cx="925310" cy="943383"/>
            <a:chOff x="595389" y="1761100"/>
            <a:chExt cx="925310" cy="943383"/>
          </a:xfrm>
        </p:grpSpPr>
        <p:cxnSp>
          <p:nvCxnSpPr>
            <p:cNvPr id="320" name="Google Shape;320;p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7"/>
          <p:cNvGrpSpPr/>
          <p:nvPr/>
        </p:nvGrpSpPr>
        <p:grpSpPr>
          <a:xfrm>
            <a:off x="7961339" y="68312"/>
            <a:ext cx="925310" cy="943383"/>
            <a:chOff x="595389" y="1761100"/>
            <a:chExt cx="925310" cy="943383"/>
          </a:xfrm>
        </p:grpSpPr>
        <p:cxnSp>
          <p:nvCxnSpPr>
            <p:cNvPr id="324" name="Google Shape;324;p7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7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7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7" name="Google Shape;327;p7"/>
          <p:cNvGrpSpPr/>
          <p:nvPr/>
        </p:nvGrpSpPr>
        <p:grpSpPr>
          <a:xfrm>
            <a:off x="750197" y="155825"/>
            <a:ext cx="1584577" cy="196549"/>
            <a:chOff x="750197" y="155825"/>
            <a:chExt cx="1584577" cy="196549"/>
          </a:xfrm>
        </p:grpSpPr>
        <p:sp>
          <p:nvSpPr>
            <p:cNvPr id="328" name="Google Shape;328;p7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7"/>
          <p:cNvSpPr txBox="1"/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7" name="Google Shape;347;p7"/>
          <p:cNvSpPr txBox="1"/>
          <p:nvPr>
            <p:ph idx="1" type="subTitle"/>
          </p:nvPr>
        </p:nvSpPr>
        <p:spPr>
          <a:xfrm>
            <a:off x="720000" y="1789050"/>
            <a:ext cx="4345800" cy="21783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ind Light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2100"/>
            </a:lvl9pPr>
          </a:lstStyle>
          <a:p/>
        </p:txBody>
      </p:sp>
      <p:sp>
        <p:nvSpPr>
          <p:cNvPr id="348" name="Google Shape;348;p7"/>
          <p:cNvSpPr/>
          <p:nvPr>
            <p:ph idx="2" type="pic"/>
          </p:nvPr>
        </p:nvSpPr>
        <p:spPr>
          <a:xfrm>
            <a:off x="5532700" y="1293300"/>
            <a:ext cx="2579100" cy="31698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8"/>
          <p:cNvSpPr/>
          <p:nvPr/>
        </p:nvSpPr>
        <p:spPr>
          <a:xfrm>
            <a:off x="0" y="3565875"/>
            <a:ext cx="9144000" cy="1577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2" name="Google Shape;352;p8"/>
          <p:cNvGrpSpPr/>
          <p:nvPr/>
        </p:nvGrpSpPr>
        <p:grpSpPr>
          <a:xfrm>
            <a:off x="-1159330" y="1458601"/>
            <a:ext cx="1656312" cy="1660374"/>
            <a:chOff x="2929375" y="236175"/>
            <a:chExt cx="805325" cy="807300"/>
          </a:xfrm>
        </p:grpSpPr>
        <p:sp>
          <p:nvSpPr>
            <p:cNvPr id="353" name="Google Shape;353;p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8"/>
          <p:cNvGrpSpPr/>
          <p:nvPr/>
        </p:nvGrpSpPr>
        <p:grpSpPr>
          <a:xfrm>
            <a:off x="4302988" y="4715075"/>
            <a:ext cx="538025" cy="157800"/>
            <a:chOff x="2575325" y="1348650"/>
            <a:chExt cx="538025" cy="157800"/>
          </a:xfrm>
        </p:grpSpPr>
        <p:sp>
          <p:nvSpPr>
            <p:cNvPr id="373" name="Google Shape;373;p8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-296736" y="-320688"/>
            <a:ext cx="925310" cy="943383"/>
            <a:chOff x="595389" y="1761100"/>
            <a:chExt cx="925310" cy="943383"/>
          </a:xfrm>
        </p:grpSpPr>
        <p:cxnSp>
          <p:nvCxnSpPr>
            <p:cNvPr id="377" name="Google Shape;377;p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0" name="Google Shape;380;p8"/>
          <p:cNvGrpSpPr/>
          <p:nvPr/>
        </p:nvGrpSpPr>
        <p:grpSpPr>
          <a:xfrm>
            <a:off x="8608989" y="2100062"/>
            <a:ext cx="925310" cy="943383"/>
            <a:chOff x="595389" y="1761100"/>
            <a:chExt cx="925310" cy="943383"/>
          </a:xfrm>
        </p:grpSpPr>
        <p:cxnSp>
          <p:nvCxnSpPr>
            <p:cNvPr id="381" name="Google Shape;381;p8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8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8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4" name="Google Shape;384;p8"/>
          <p:cNvGrpSpPr/>
          <p:nvPr/>
        </p:nvGrpSpPr>
        <p:grpSpPr>
          <a:xfrm>
            <a:off x="6839422" y="213225"/>
            <a:ext cx="1584577" cy="196549"/>
            <a:chOff x="750197" y="155825"/>
            <a:chExt cx="1584577" cy="196549"/>
          </a:xfrm>
        </p:grpSpPr>
        <p:sp>
          <p:nvSpPr>
            <p:cNvPr id="385" name="Google Shape;385;p8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8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8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8"/>
          <p:cNvSpPr txBox="1"/>
          <p:nvPr>
            <p:ph type="title"/>
          </p:nvPr>
        </p:nvSpPr>
        <p:spPr>
          <a:xfrm>
            <a:off x="719900" y="882475"/>
            <a:ext cx="7704000" cy="13179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4" name="Google Shape;404;p8"/>
          <p:cNvSpPr/>
          <p:nvPr>
            <p:ph idx="2" type="pic"/>
          </p:nvPr>
        </p:nvSpPr>
        <p:spPr>
          <a:xfrm>
            <a:off x="720000" y="2416025"/>
            <a:ext cx="7704000" cy="18450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405" name="Google Shape;405;p8"/>
          <p:cNvGrpSpPr/>
          <p:nvPr/>
        </p:nvGrpSpPr>
        <p:grpSpPr>
          <a:xfrm>
            <a:off x="8111795" y="4368926"/>
            <a:ext cx="1656312" cy="1660374"/>
            <a:chOff x="2929375" y="236175"/>
            <a:chExt cx="805325" cy="807300"/>
          </a:xfrm>
        </p:grpSpPr>
        <p:sp>
          <p:nvSpPr>
            <p:cNvPr id="406" name="Google Shape;406;p8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9"/>
          <p:cNvSpPr/>
          <p:nvPr/>
        </p:nvSpPr>
        <p:spPr>
          <a:xfrm>
            <a:off x="350" y="3514725"/>
            <a:ext cx="9144000" cy="16287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9"/>
          <p:cNvGrpSpPr/>
          <p:nvPr/>
        </p:nvGrpSpPr>
        <p:grpSpPr>
          <a:xfrm>
            <a:off x="-606409" y="1336313"/>
            <a:ext cx="1656312" cy="1660374"/>
            <a:chOff x="2929375" y="236175"/>
            <a:chExt cx="805325" cy="807300"/>
          </a:xfrm>
        </p:grpSpPr>
        <p:sp>
          <p:nvSpPr>
            <p:cNvPr id="429" name="Google Shape;429;p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9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449" name="Google Shape;449;p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9"/>
          <p:cNvGrpSpPr/>
          <p:nvPr/>
        </p:nvGrpSpPr>
        <p:grpSpPr>
          <a:xfrm>
            <a:off x="8572489" y="4515800"/>
            <a:ext cx="925310" cy="943383"/>
            <a:chOff x="595389" y="1761100"/>
            <a:chExt cx="925310" cy="943383"/>
          </a:xfrm>
        </p:grpSpPr>
        <p:cxnSp>
          <p:nvCxnSpPr>
            <p:cNvPr id="453" name="Google Shape;453;p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6" name="Google Shape;456;p9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57" name="Google Shape;457;p9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9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9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0" name="Google Shape;460;p9"/>
          <p:cNvGrpSpPr/>
          <p:nvPr/>
        </p:nvGrpSpPr>
        <p:grpSpPr>
          <a:xfrm>
            <a:off x="3779560" y="4782825"/>
            <a:ext cx="1584577" cy="196549"/>
            <a:chOff x="750197" y="155825"/>
            <a:chExt cx="1584577" cy="196549"/>
          </a:xfrm>
        </p:grpSpPr>
        <p:sp>
          <p:nvSpPr>
            <p:cNvPr id="461" name="Google Shape;461;p9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8102391" y="2520888"/>
            <a:ext cx="1656312" cy="1660374"/>
            <a:chOff x="2929375" y="236175"/>
            <a:chExt cx="805325" cy="807300"/>
          </a:xfrm>
        </p:grpSpPr>
        <p:sp>
          <p:nvSpPr>
            <p:cNvPr id="480" name="Google Shape;480;p9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9"/>
          <p:cNvSpPr txBox="1"/>
          <p:nvPr>
            <p:ph type="title"/>
          </p:nvPr>
        </p:nvSpPr>
        <p:spPr>
          <a:xfrm>
            <a:off x="2085150" y="616925"/>
            <a:ext cx="4973700" cy="1332600"/>
          </a:xfrm>
          <a:prstGeom prst="rect">
            <a:avLst/>
          </a:prstGeom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00" name="Google Shape;500;p9"/>
          <p:cNvSpPr txBox="1"/>
          <p:nvPr>
            <p:ph idx="1" type="subTitle"/>
          </p:nvPr>
        </p:nvSpPr>
        <p:spPr>
          <a:xfrm>
            <a:off x="2084999" y="2090125"/>
            <a:ext cx="4973700" cy="6222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501" name="Google Shape;501;p9"/>
          <p:cNvSpPr/>
          <p:nvPr>
            <p:ph idx="2" type="pic"/>
          </p:nvPr>
        </p:nvSpPr>
        <p:spPr>
          <a:xfrm>
            <a:off x="2085150" y="2852925"/>
            <a:ext cx="4973700" cy="1750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 txBox="1"/>
          <p:nvPr>
            <p:ph type="title"/>
          </p:nvPr>
        </p:nvSpPr>
        <p:spPr>
          <a:xfrm>
            <a:off x="720000" y="4015675"/>
            <a:ext cx="7704000" cy="587400"/>
          </a:xfrm>
          <a:prstGeom prst="rect">
            <a:avLst/>
          </a:prstGeom>
          <a:gradFill>
            <a:gsLst>
              <a:gs pos="0">
                <a:schemeClr val="lt2"/>
              </a:gs>
              <a:gs pos="11000">
                <a:schemeClr val="lt2"/>
              </a:gs>
              <a:gs pos="49000">
                <a:schemeClr val="accent2"/>
              </a:gs>
              <a:gs pos="75000">
                <a:schemeClr val="lt2"/>
              </a:gs>
              <a:gs pos="100000">
                <a:schemeClr val="accent1"/>
              </a:gs>
            </a:gsLst>
            <a:lin ang="8099331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04" name="Google Shape;504;p10"/>
          <p:cNvGrpSpPr/>
          <p:nvPr/>
        </p:nvGrpSpPr>
        <p:grpSpPr>
          <a:xfrm>
            <a:off x="-1065655" y="2942788"/>
            <a:ext cx="1656312" cy="1660374"/>
            <a:chOff x="2929375" y="236175"/>
            <a:chExt cx="805325" cy="807300"/>
          </a:xfrm>
        </p:grpSpPr>
        <p:sp>
          <p:nvSpPr>
            <p:cNvPr id="505" name="Google Shape;505;p10"/>
            <p:cNvSpPr/>
            <p:nvPr/>
          </p:nvSpPr>
          <p:spPr>
            <a:xfrm>
              <a:off x="2986025" y="241975"/>
              <a:ext cx="280400" cy="191800"/>
            </a:xfrm>
            <a:custGeom>
              <a:rect b="b" l="l" r="r" t="t"/>
              <a:pathLst>
                <a:path extrusionOk="0" h="7672" w="11216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2951650" y="236175"/>
              <a:ext cx="395650" cy="270250"/>
            </a:xfrm>
            <a:custGeom>
              <a:rect b="b" l="l" r="r" t="t"/>
              <a:pathLst>
                <a:path extrusionOk="0" h="10810" w="15826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2935650" y="241975"/>
              <a:ext cx="472175" cy="324975"/>
            </a:xfrm>
            <a:custGeom>
              <a:rect b="b" l="l" r="r" t="t"/>
              <a:pathLst>
                <a:path extrusionOk="0" h="12999" w="18887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929375" y="254100"/>
              <a:ext cx="530750" cy="367575"/>
            </a:xfrm>
            <a:custGeom>
              <a:rect b="b" l="l" r="r" t="t"/>
              <a:pathLst>
                <a:path extrusionOk="0" h="14703" w="2123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2929375" y="272500"/>
              <a:ext cx="577250" cy="397600"/>
            </a:xfrm>
            <a:custGeom>
              <a:rect b="b" l="l" r="r" t="t"/>
              <a:pathLst>
                <a:path extrusionOk="0" h="15904" w="2309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2935650" y="294775"/>
              <a:ext cx="611175" cy="421825"/>
            </a:xfrm>
            <a:custGeom>
              <a:rect b="b" l="l" r="r" t="t"/>
              <a:pathLst>
                <a:path extrusionOk="0" h="16873" w="24447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2945350" y="318975"/>
              <a:ext cx="637775" cy="439750"/>
            </a:xfrm>
            <a:custGeom>
              <a:rect b="b" l="l" r="r" t="t"/>
              <a:pathLst>
                <a:path extrusionOk="0" h="17590" w="25511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2959875" y="347075"/>
              <a:ext cx="655700" cy="449900"/>
            </a:xfrm>
            <a:custGeom>
              <a:rect b="b" l="l" r="r" t="t"/>
              <a:pathLst>
                <a:path extrusionOk="0" h="17996" w="26228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2977800" y="377575"/>
              <a:ext cx="663925" cy="457650"/>
            </a:xfrm>
            <a:custGeom>
              <a:rect b="b" l="l" r="r" t="t"/>
              <a:pathLst>
                <a:path extrusionOk="0" h="18306" w="26557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2998125" y="409550"/>
              <a:ext cx="669750" cy="460075"/>
            </a:xfrm>
            <a:custGeom>
              <a:rect b="b" l="l" r="r" t="t"/>
              <a:pathLst>
                <a:path extrusionOk="0" h="18403" w="2679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3022350" y="443925"/>
              <a:ext cx="665875" cy="458125"/>
            </a:xfrm>
            <a:custGeom>
              <a:rect b="b" l="l" r="r" t="t"/>
              <a:pathLst>
                <a:path extrusionOk="0" h="18325" w="26635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3050425" y="480250"/>
              <a:ext cx="655725" cy="451825"/>
            </a:xfrm>
            <a:custGeom>
              <a:rect b="b" l="l" r="r" t="t"/>
              <a:pathLst>
                <a:path extrusionOk="0" h="18073" w="26229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3082875" y="520425"/>
              <a:ext cx="637300" cy="440225"/>
            </a:xfrm>
            <a:custGeom>
              <a:rect b="b" l="l" r="r" t="t"/>
              <a:pathLst>
                <a:path extrusionOk="0" h="17609" w="25492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3119200" y="563050"/>
              <a:ext cx="611150" cy="421825"/>
            </a:xfrm>
            <a:custGeom>
              <a:rect b="b" l="l" r="r" t="t"/>
              <a:pathLst>
                <a:path extrusionOk="0" h="16873" w="24446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3159375" y="609550"/>
              <a:ext cx="575325" cy="397600"/>
            </a:xfrm>
            <a:custGeom>
              <a:rect b="b" l="l" r="r" t="t"/>
              <a:pathLst>
                <a:path extrusionOk="0" h="15904" w="23013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3203925" y="657975"/>
              <a:ext cx="530775" cy="365150"/>
            </a:xfrm>
            <a:custGeom>
              <a:rect b="b" l="l" r="r" t="t"/>
              <a:pathLst>
                <a:path extrusionOk="0" h="14606" w="21231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3256225" y="712200"/>
              <a:ext cx="472200" cy="324975"/>
            </a:xfrm>
            <a:custGeom>
              <a:rect b="b" l="l" r="r" t="t"/>
              <a:pathLst>
                <a:path extrusionOk="0" h="12999" w="18888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3318700" y="772750"/>
              <a:ext cx="393725" cy="270725"/>
            </a:xfrm>
            <a:custGeom>
              <a:rect b="b" l="l" r="r" t="t"/>
              <a:pathLst>
                <a:path extrusionOk="0" h="10829" w="15749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3399575" y="845375"/>
              <a:ext cx="280425" cy="191800"/>
            </a:xfrm>
            <a:custGeom>
              <a:rect b="b" l="l" r="r" t="t"/>
              <a:pathLst>
                <a:path extrusionOk="0" h="7672" w="11217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" name="Google Shape;524;p10"/>
          <p:cNvGrpSpPr/>
          <p:nvPr/>
        </p:nvGrpSpPr>
        <p:grpSpPr>
          <a:xfrm>
            <a:off x="5532700" y="4715075"/>
            <a:ext cx="538025" cy="157800"/>
            <a:chOff x="2575325" y="1348650"/>
            <a:chExt cx="538025" cy="157800"/>
          </a:xfrm>
        </p:grpSpPr>
        <p:sp>
          <p:nvSpPr>
            <p:cNvPr id="525" name="Google Shape;525;p1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10"/>
          <p:cNvGrpSpPr/>
          <p:nvPr/>
        </p:nvGrpSpPr>
        <p:grpSpPr>
          <a:xfrm>
            <a:off x="-277036" y="-299063"/>
            <a:ext cx="925310" cy="943383"/>
            <a:chOff x="595389" y="1761100"/>
            <a:chExt cx="925310" cy="943383"/>
          </a:xfrm>
        </p:grpSpPr>
        <p:cxnSp>
          <p:nvCxnSpPr>
            <p:cNvPr id="529" name="Google Shape;529;p1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p1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1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2" name="Google Shape;532;p10"/>
          <p:cNvGrpSpPr/>
          <p:nvPr/>
        </p:nvGrpSpPr>
        <p:grpSpPr>
          <a:xfrm>
            <a:off x="2917989" y="4603375"/>
            <a:ext cx="925310" cy="943383"/>
            <a:chOff x="595389" y="1761100"/>
            <a:chExt cx="925310" cy="943383"/>
          </a:xfrm>
        </p:grpSpPr>
        <p:cxnSp>
          <p:nvCxnSpPr>
            <p:cNvPr id="533" name="Google Shape;533;p1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1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1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6" name="Google Shape;536;p10"/>
          <p:cNvGrpSpPr/>
          <p:nvPr/>
        </p:nvGrpSpPr>
        <p:grpSpPr>
          <a:xfrm>
            <a:off x="6839422" y="227650"/>
            <a:ext cx="1584577" cy="196549"/>
            <a:chOff x="750197" y="155825"/>
            <a:chExt cx="1584577" cy="196549"/>
          </a:xfrm>
        </p:grpSpPr>
        <p:sp>
          <p:nvSpPr>
            <p:cNvPr id="537" name="Google Shape;537;p1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rect b="b" l="l" r="r" t="t"/>
              <a:pathLst>
                <a:path extrusionOk="0" h="1299" w="1221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rect b="b" l="l" r="r" t="t"/>
              <a:pathLst>
                <a:path extrusionOk="0" h="1222" w="1221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rect b="b" l="l" r="r" t="t"/>
              <a:pathLst>
                <a:path extrusionOk="0" h="1202" w="1221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rect b="b" l="l" r="r" t="t"/>
              <a:pathLst>
                <a:path extrusionOk="0" h="1280" w="1299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rect b="b" l="l" r="r" t="t"/>
              <a:pathLst>
                <a:path extrusionOk="0" h="1299" w="1299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rect b="b" l="l" r="r" t="t"/>
              <a:pathLst>
                <a:path extrusionOk="0" h="1202" w="1299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rect b="b" l="l" r="r" t="t"/>
              <a:pathLst>
                <a:path extrusionOk="0" h="1221" w="1299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rect b="b" l="l" r="r" t="t"/>
              <a:pathLst>
                <a:path extrusionOk="0" h="1221" w="1221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0"/>
          <p:cNvGrpSpPr/>
          <p:nvPr/>
        </p:nvGrpSpPr>
        <p:grpSpPr>
          <a:xfrm>
            <a:off x="8565764" y="2067650"/>
            <a:ext cx="925310" cy="943383"/>
            <a:chOff x="595389" y="1761100"/>
            <a:chExt cx="925310" cy="943383"/>
          </a:xfrm>
        </p:grpSpPr>
        <p:cxnSp>
          <p:nvCxnSpPr>
            <p:cNvPr id="556" name="Google Shape;556;p1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1" name="Google Shape;2271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566" r="6575" t="0"/>
          <a:stretch/>
        </p:blipFill>
        <p:spPr>
          <a:xfrm>
            <a:off x="4891175" y="1183975"/>
            <a:ext cx="3566249" cy="3079327"/>
          </a:xfrm>
          <a:prstGeom prst="rect">
            <a:avLst/>
          </a:prstGeom>
        </p:spPr>
      </p:pic>
      <p:sp>
        <p:nvSpPr>
          <p:cNvPr id="2272" name="Google Shape;2272;p36"/>
          <p:cNvSpPr txBox="1"/>
          <p:nvPr>
            <p:ph type="ctrTitle"/>
          </p:nvPr>
        </p:nvSpPr>
        <p:spPr>
          <a:xfrm>
            <a:off x="725400" y="1183975"/>
            <a:ext cx="39741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chemeClr val="accent3"/>
                </a:solidFill>
              </a:rPr>
              <a:t>第3組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Maze</a:t>
            </a:r>
            <a:endParaRPr sz="4700"/>
          </a:p>
        </p:txBody>
      </p:sp>
      <p:sp>
        <p:nvSpPr>
          <p:cNvPr id="2273" name="Google Shape;2273;p36"/>
          <p:cNvSpPr txBox="1"/>
          <p:nvPr>
            <p:ph idx="1" type="subTitle"/>
          </p:nvPr>
        </p:nvSpPr>
        <p:spPr>
          <a:xfrm>
            <a:off x="725400" y="3332700"/>
            <a:ext cx="3974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</a:pPr>
            <a:r>
              <a:rPr b="1" lang="en">
                <a:solidFill>
                  <a:schemeClr val="accent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組員: 陳以芯、阮友堂、邱昱翔、謝承佑</a:t>
            </a:r>
            <a:r>
              <a:rPr lang="en">
                <a:solidFill>
                  <a:srgbClr val="F5F7F6"/>
                </a:solidFill>
                <a:latin typeface="Avenir"/>
                <a:ea typeface="Avenir"/>
                <a:cs typeface="Avenir"/>
                <a:sym typeface="Avenir"/>
              </a:rPr>
              <a:t>、 </a:t>
            </a:r>
            <a:r>
              <a:rPr b="1" lang="en">
                <a:solidFill>
                  <a:schemeClr val="accent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蔡承佑、游沛芸、李承鴻、劉宗哲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45"/>
          <p:cNvSpPr txBox="1"/>
          <p:nvPr>
            <p:ph type="title"/>
          </p:nvPr>
        </p:nvSpPr>
        <p:spPr>
          <a:xfrm>
            <a:off x="1344150" y="1575050"/>
            <a:ext cx="6455700" cy="13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3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使用元件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279" name="Google Shape;2279;p37"/>
          <p:cNvSpPr txBox="1"/>
          <p:nvPr/>
        </p:nvSpPr>
        <p:spPr>
          <a:xfrm>
            <a:off x="1672200" y="1554800"/>
            <a:ext cx="5799600" cy="2216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Dot </a:t>
            </a: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Matrix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Seven-Segment Display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Key Button*4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Reset Button</a:t>
            </a:r>
            <a:endParaRPr b="1"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38"/>
          <p:cNvSpPr txBox="1"/>
          <p:nvPr>
            <p:ph type="title"/>
          </p:nvPr>
        </p:nvSpPr>
        <p:spPr>
          <a:xfrm>
            <a:off x="1796700" y="3876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功能介紹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5" name="Google Shape;2285;p38"/>
          <p:cNvSpPr txBox="1"/>
          <p:nvPr>
            <p:ph idx="2" type="title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86" name="Google Shape;2286;p38"/>
          <p:cNvSpPr txBox="1"/>
          <p:nvPr>
            <p:ph idx="6" type="title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7" name="Google Shape;2287;p38"/>
          <p:cNvSpPr txBox="1"/>
          <p:nvPr>
            <p:ph idx="8" type="title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88" name="Google Shape;2288;p38"/>
          <p:cNvSpPr txBox="1"/>
          <p:nvPr>
            <p:ph idx="4" type="title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9" name="Google Shape;2289;p38"/>
          <p:cNvSpPr txBox="1"/>
          <p:nvPr>
            <p:ph idx="9" type="subTitle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隨機生成迷宮</a:t>
            </a:r>
            <a:endParaRPr/>
          </a:p>
        </p:txBody>
      </p:sp>
      <p:sp>
        <p:nvSpPr>
          <p:cNvPr id="2290" name="Google Shape;2290;p38"/>
          <p:cNvSpPr txBox="1"/>
          <p:nvPr>
            <p:ph idx="13" type="subTitle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角色移動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1" name="Google Shape;2291;p38"/>
          <p:cNvSpPr txBox="1"/>
          <p:nvPr>
            <p:ph idx="14" type="subTitle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時間與通關數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2" name="Google Shape;2292;p38"/>
          <p:cNvSpPr txBox="1"/>
          <p:nvPr>
            <p:ph idx="15" type="subTitle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重置遊戲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93" name="Google Shape;2293;p38"/>
          <p:cNvPicPr preferRelativeResize="0"/>
          <p:nvPr>
            <p:ph idx="16" type="pic"/>
          </p:nvPr>
        </p:nvPicPr>
        <p:blipFill rotWithShape="1">
          <a:blip r:embed="rId3">
            <a:alphaModFix/>
          </a:blip>
          <a:srcRect b="7330" l="36154" r="9624" t="0"/>
          <a:stretch/>
        </p:blipFill>
        <p:spPr>
          <a:xfrm>
            <a:off x="5844900" y="1359600"/>
            <a:ext cx="2579101" cy="2937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8" name="Google Shape;2298;p39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28656" r="10319" t="0"/>
          <a:stretch/>
        </p:blipFill>
        <p:spPr>
          <a:xfrm>
            <a:off x="490312" y="1314250"/>
            <a:ext cx="2579098" cy="3169801"/>
          </a:xfrm>
          <a:prstGeom prst="rect">
            <a:avLst/>
          </a:prstGeom>
        </p:spPr>
      </p:pic>
      <p:sp>
        <p:nvSpPr>
          <p:cNvPr id="2299" name="Google Shape;2299;p39"/>
          <p:cNvSpPr txBox="1"/>
          <p:nvPr>
            <p:ph type="title"/>
          </p:nvPr>
        </p:nvSpPr>
        <p:spPr>
          <a:xfrm>
            <a:off x="3635250" y="1789657"/>
            <a:ext cx="4329000" cy="7821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隨機生成迷宮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300" name="Google Shape;2300;p39"/>
          <p:cNvSpPr txBox="1"/>
          <p:nvPr>
            <p:ph idx="4294967295" type="title"/>
          </p:nvPr>
        </p:nvSpPr>
        <p:spPr>
          <a:xfrm>
            <a:off x="5229728" y="903751"/>
            <a:ext cx="1140000" cy="6909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301" name="Google Shape;2301;p39"/>
          <p:cNvGrpSpPr/>
          <p:nvPr/>
        </p:nvGrpSpPr>
        <p:grpSpPr>
          <a:xfrm>
            <a:off x="5510656" y="388748"/>
            <a:ext cx="577839" cy="171513"/>
            <a:chOff x="2575325" y="1348650"/>
            <a:chExt cx="538025" cy="157800"/>
          </a:xfrm>
        </p:grpSpPr>
        <p:sp>
          <p:nvSpPr>
            <p:cNvPr id="2302" name="Google Shape;2302;p39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9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9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5" name="Google Shape;2305;p39"/>
          <p:cNvSpPr txBox="1"/>
          <p:nvPr>
            <p:ph idx="2" type="subTitle"/>
          </p:nvPr>
        </p:nvSpPr>
        <p:spPr>
          <a:xfrm>
            <a:off x="3635250" y="2614350"/>
            <a:ext cx="49809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用Dot Matrix實作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用DFS隨機生成一張起終點固定的迷宮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通關或按下重置會切換迷宮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0" name="Google Shape;2310;p40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32397" l="28656" r="10319" t="25740"/>
          <a:stretch/>
        </p:blipFill>
        <p:spPr>
          <a:xfrm>
            <a:off x="490325" y="1594649"/>
            <a:ext cx="2579077" cy="1326973"/>
          </a:xfrm>
          <a:prstGeom prst="rect">
            <a:avLst/>
          </a:prstGeom>
        </p:spPr>
      </p:pic>
      <p:sp>
        <p:nvSpPr>
          <p:cNvPr id="2311" name="Google Shape;2311;p40"/>
          <p:cNvSpPr txBox="1"/>
          <p:nvPr>
            <p:ph type="title"/>
          </p:nvPr>
        </p:nvSpPr>
        <p:spPr>
          <a:xfrm>
            <a:off x="3635250" y="1789657"/>
            <a:ext cx="4329000" cy="782100"/>
          </a:xfrm>
          <a:prstGeom prst="rect">
            <a:avLst/>
          </a:prstGeom>
          <a:solidFill>
            <a:srgbClr val="5F7D9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角色移動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312" name="Google Shape;2312;p40"/>
          <p:cNvSpPr txBox="1"/>
          <p:nvPr>
            <p:ph idx="4294967295" type="title"/>
          </p:nvPr>
        </p:nvSpPr>
        <p:spPr>
          <a:xfrm>
            <a:off x="5229728" y="903751"/>
            <a:ext cx="1140000" cy="6909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313" name="Google Shape;2313;p40"/>
          <p:cNvGrpSpPr/>
          <p:nvPr/>
        </p:nvGrpSpPr>
        <p:grpSpPr>
          <a:xfrm>
            <a:off x="5510656" y="388748"/>
            <a:ext cx="577839" cy="171513"/>
            <a:chOff x="2575325" y="1348650"/>
            <a:chExt cx="538025" cy="157800"/>
          </a:xfrm>
        </p:grpSpPr>
        <p:sp>
          <p:nvSpPr>
            <p:cNvPr id="2314" name="Google Shape;2314;p4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7" name="Google Shape;2317;p40"/>
          <p:cNvSpPr txBox="1"/>
          <p:nvPr>
            <p:ph idx="2" type="subTitle"/>
          </p:nvPr>
        </p:nvSpPr>
        <p:spPr>
          <a:xfrm>
            <a:off x="3635250" y="2875225"/>
            <a:ext cx="49809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透過Key Button實作上下左右的移動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165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角色本身為Dot Matrix上的閃爍紅點</a:t>
            </a:r>
            <a:endParaRPr sz="1800"/>
          </a:p>
        </p:txBody>
      </p:sp>
      <p:pic>
        <p:nvPicPr>
          <p:cNvPr id="2318" name="Google Shape;2318;p40"/>
          <p:cNvPicPr preferRelativeResize="0"/>
          <p:nvPr>
            <p:ph idx="5" type="pic"/>
          </p:nvPr>
        </p:nvPicPr>
        <p:blipFill rotWithShape="1">
          <a:blip r:embed="rId4">
            <a:alphaModFix/>
          </a:blip>
          <a:srcRect b="34266" l="10066" r="27174" t="22680"/>
          <a:stretch/>
        </p:blipFill>
        <p:spPr>
          <a:xfrm>
            <a:off x="490325" y="2921624"/>
            <a:ext cx="2579077" cy="13269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3" name="Google Shape;2323;p4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662" r="10313" t="0"/>
          <a:stretch/>
        </p:blipFill>
        <p:spPr>
          <a:xfrm>
            <a:off x="5532700" y="1293300"/>
            <a:ext cx="2579098" cy="3169801"/>
          </a:xfrm>
          <a:prstGeom prst="rect">
            <a:avLst/>
          </a:prstGeom>
        </p:spPr>
      </p:pic>
      <p:sp>
        <p:nvSpPr>
          <p:cNvPr id="2324" name="Google Shape;2324;p41"/>
          <p:cNvSpPr txBox="1"/>
          <p:nvPr>
            <p:ph idx="4294967295" type="title"/>
          </p:nvPr>
        </p:nvSpPr>
        <p:spPr>
          <a:xfrm>
            <a:off x="681200" y="1553707"/>
            <a:ext cx="4329000" cy="7821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時間與通關數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325" name="Google Shape;2325;p41"/>
          <p:cNvSpPr txBox="1"/>
          <p:nvPr>
            <p:ph type="title"/>
          </p:nvPr>
        </p:nvSpPr>
        <p:spPr>
          <a:xfrm>
            <a:off x="2275678" y="667801"/>
            <a:ext cx="1140000" cy="6909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26" name="Google Shape;2326;p41"/>
          <p:cNvGrpSpPr/>
          <p:nvPr/>
        </p:nvGrpSpPr>
        <p:grpSpPr>
          <a:xfrm>
            <a:off x="2556606" y="152798"/>
            <a:ext cx="577839" cy="171513"/>
            <a:chOff x="2575325" y="1348650"/>
            <a:chExt cx="538025" cy="157800"/>
          </a:xfrm>
        </p:grpSpPr>
        <p:sp>
          <p:nvSpPr>
            <p:cNvPr id="2327" name="Google Shape;2327;p41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1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1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0" name="Google Shape;2330;p41"/>
          <p:cNvSpPr txBox="1"/>
          <p:nvPr>
            <p:ph idx="4294967295" type="subTitle"/>
          </p:nvPr>
        </p:nvSpPr>
        <p:spPr>
          <a:xfrm>
            <a:off x="681200" y="2378400"/>
            <a:ext cx="4329000" cy="21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用Seven-Segment Display實作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99秒內未通關則通關失敗，更換地圖並回到起點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通關則通關數+1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5" name="Google Shape;2335;p4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491" r="19484" t="0"/>
          <a:stretch/>
        </p:blipFill>
        <p:spPr>
          <a:xfrm>
            <a:off x="5532700" y="1293300"/>
            <a:ext cx="2579098" cy="3169801"/>
          </a:xfrm>
          <a:prstGeom prst="rect">
            <a:avLst/>
          </a:prstGeom>
        </p:spPr>
      </p:pic>
      <p:sp>
        <p:nvSpPr>
          <p:cNvPr id="2336" name="Google Shape;2336;p42"/>
          <p:cNvSpPr txBox="1"/>
          <p:nvPr>
            <p:ph idx="4294967295" type="title"/>
          </p:nvPr>
        </p:nvSpPr>
        <p:spPr>
          <a:xfrm>
            <a:off x="681200" y="1553707"/>
            <a:ext cx="4329000" cy="7821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遊戲重置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2337" name="Google Shape;2337;p42"/>
          <p:cNvSpPr txBox="1"/>
          <p:nvPr>
            <p:ph type="title"/>
          </p:nvPr>
        </p:nvSpPr>
        <p:spPr>
          <a:xfrm>
            <a:off x="2275678" y="667801"/>
            <a:ext cx="1140000" cy="6909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338" name="Google Shape;2338;p42"/>
          <p:cNvGrpSpPr/>
          <p:nvPr/>
        </p:nvGrpSpPr>
        <p:grpSpPr>
          <a:xfrm>
            <a:off x="2556606" y="152798"/>
            <a:ext cx="577839" cy="171513"/>
            <a:chOff x="2575325" y="1348650"/>
            <a:chExt cx="538025" cy="157800"/>
          </a:xfrm>
        </p:grpSpPr>
        <p:sp>
          <p:nvSpPr>
            <p:cNvPr id="2339" name="Google Shape;2339;p4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2" name="Google Shape;2342;p42"/>
          <p:cNvSpPr txBox="1"/>
          <p:nvPr>
            <p:ph idx="4294967295" type="subTitle"/>
          </p:nvPr>
        </p:nvSpPr>
        <p:spPr>
          <a:xfrm>
            <a:off x="681200" y="2378400"/>
            <a:ext cx="4329000" cy="21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透過Reset Button實作，按下後更換一張迷宮並回到原點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21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</a:pPr>
            <a:r>
              <a:rPr b="1" lang="en" sz="1800">
                <a:latin typeface="Microsoft YaHei"/>
                <a:ea typeface="Microsoft YaHei"/>
                <a:cs typeface="Microsoft YaHei"/>
                <a:sym typeface="Microsoft YaHei"/>
              </a:rPr>
              <a:t>重置時間和通關數</a:t>
            </a:r>
            <a:endParaRPr b="1" sz="18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3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組員名單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48" name="Google Shape;2348;p43"/>
          <p:cNvSpPr txBox="1"/>
          <p:nvPr/>
        </p:nvSpPr>
        <p:spPr>
          <a:xfrm>
            <a:off x="2293200" y="1652200"/>
            <a:ext cx="22788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陳以芯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阮友堂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邱昱翔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謝承佑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9" name="Google Shape;2349;p43"/>
          <p:cNvSpPr txBox="1"/>
          <p:nvPr/>
        </p:nvSpPr>
        <p:spPr>
          <a:xfrm>
            <a:off x="4572000" y="1652200"/>
            <a:ext cx="22788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蔡承佑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游沛芸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李承鴻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oppins"/>
              <a:buChar char="●"/>
            </a:pPr>
            <a:r>
              <a:rPr b="1" lang="en" sz="24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劉宗哲</a:t>
            </a:r>
            <a:endParaRPr b="1" sz="24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4"/>
          <p:cNvSpPr txBox="1"/>
          <p:nvPr>
            <p:ph type="title"/>
          </p:nvPr>
        </p:nvSpPr>
        <p:spPr>
          <a:xfrm>
            <a:off x="720000" y="27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分工表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55" name="Google Shape;2355;p44"/>
          <p:cNvSpPr txBox="1"/>
          <p:nvPr/>
        </p:nvSpPr>
        <p:spPr>
          <a:xfrm>
            <a:off x="1653375" y="1055750"/>
            <a:ext cx="6143100" cy="3627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李承鴻：生成迷宮、顯示玩家位置、整合程式碼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蔡承佑：玩家移動、判斷牆壁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游沛芸：倒數計時、關卡計算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陳以芯：倒數計時、關卡計算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阮友堂：遊戲機制檢查、介紹影片剪輯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邱昱翔：協助影片拍攝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劉宗哲：簡報製作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謝承佑：程式部分協助、影片簡報協作、口頭報告</a:t>
            </a:r>
            <a:endParaRPr b="1" sz="19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