
<file path=[Content_Types].xml><?xml version="1.0" encoding="utf-8"?>
<Types xmlns="http://schemas.openxmlformats.org/package/2006/content-types">
  <Default Extension="jpg" ContentType="application/octet-stream"/>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90" r:id="rId15"/>
    <p:sldId id="291" r:id="rId16"/>
    <p:sldId id="289" r:id="rId17"/>
    <p:sldId id="269" r:id="rId18"/>
    <p:sldId id="270" r:id="rId19"/>
    <p:sldId id="271" r:id="rId20"/>
    <p:sldId id="272" r:id="rId21"/>
    <p:sldId id="285" r:id="rId22"/>
    <p:sldId id="286" r:id="rId23"/>
    <p:sldId id="287" r:id="rId24"/>
    <p:sldId id="273" r:id="rId25"/>
    <p:sldId id="274" r:id="rId26"/>
    <p:sldId id="275" r:id="rId27"/>
    <p:sldId id="288" r:id="rId28"/>
    <p:sldId id="276" r:id="rId29"/>
    <p:sldId id="284" r:id="rId30"/>
    <p:sldId id="283" r:id="rId31"/>
    <p:sldId id="277" r:id="rId32"/>
    <p:sldId id="278" r:id="rId33"/>
    <p:sldId id="279" r:id="rId34"/>
    <p:sldId id="280" r:id="rId35"/>
    <p:sldId id="281" r:id="rId36"/>
    <p:sldId id="282" r:id="rId3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12" d="100"/>
          <a:sy n="112" d="100"/>
        </p:scale>
        <p:origin x="595"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0007059-2EB0-4769-A376-7B67F7DE1FC6}" type="datetimeFigureOut">
              <a:rPr lang="en-US" smtClean="0"/>
              <a:t>9/19/2023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760F7B-8126-4B17-8932-814387789332}" type="slidenum">
              <a:rPr lang="en-US" smtClean="0"/>
              <a:t>‹#›</a:t>
            </a:fld>
            <a:endParaRPr lang="en-US"/>
          </a:p>
        </p:txBody>
      </p:sp>
    </p:spTree>
    <p:extLst>
      <p:ext uri="{BB962C8B-B14F-4D97-AF65-F5344CB8AC3E}">
        <p14:creationId xmlns:p14="http://schemas.microsoft.com/office/powerpoint/2010/main" val="33000906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CC8EE1-53F1-4025-B4B6-AF604D9BB526}" type="datetimeFigureOut">
              <a:rPr lang="en-US" smtClean="0"/>
              <a:t>9/18/2023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B96819-906B-42E7-896C-172A60D76A62}" type="slidenum">
              <a:rPr lang="en-US" smtClean="0"/>
              <a:t>‹#›</a:t>
            </a:fld>
            <a:endParaRPr lang="en-US"/>
          </a:p>
        </p:txBody>
      </p:sp>
    </p:spTree>
    <p:extLst>
      <p:ext uri="{BB962C8B-B14F-4D97-AF65-F5344CB8AC3E}">
        <p14:creationId xmlns:p14="http://schemas.microsoft.com/office/powerpoint/2010/main" val="2403212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B96819-906B-42E7-896C-172A60D76A62}" type="slidenum">
              <a:rPr lang="en-US" smtClean="0"/>
              <a:t>1</a:t>
            </a:fld>
            <a:endParaRPr lang="en-US"/>
          </a:p>
        </p:txBody>
      </p:sp>
    </p:spTree>
    <p:extLst>
      <p:ext uri="{BB962C8B-B14F-4D97-AF65-F5344CB8AC3E}">
        <p14:creationId xmlns:p14="http://schemas.microsoft.com/office/powerpoint/2010/main" val="1840770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B96819-906B-42E7-896C-172A60D76A62}" type="slidenum">
              <a:rPr lang="en-US" smtClean="0"/>
              <a:t>2</a:t>
            </a:fld>
            <a:endParaRPr lang="en-US"/>
          </a:p>
        </p:txBody>
      </p:sp>
    </p:spTree>
    <p:extLst>
      <p:ext uri="{BB962C8B-B14F-4D97-AF65-F5344CB8AC3E}">
        <p14:creationId xmlns:p14="http://schemas.microsoft.com/office/powerpoint/2010/main" val="2571109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2023/9/18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2023/9/18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2023/9/18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2023/9/18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2023/9/18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2023/9/18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2023/9/18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1"/>
          <p:cNvPicPr>
            <a:picLocks noChangeAspect="1"/>
          </p:cNvPicPr>
          <p:nvPr/>
        </p:nvPicPr>
        <p:blipFill>
          <a:blip r:embed="rId3"/>
          <a:stretch>
            <a:fillRect/>
          </a:stretch>
        </p:blipFill>
        <p:spPr>
          <a:xfrm>
            <a:off x="0" y="0"/>
            <a:ext cx="9144000" cy="5143500"/>
          </a:xfrm>
          <a:prstGeom prst="rect">
            <a:avLst/>
          </a:prstGeom>
          <a:noFill/>
        </p:spPr>
      </p:pic>
      <p:sp>
        <p:nvSpPr>
          <p:cNvPr id="2" name="Text Box2"/>
          <p:cNvSpPr txBox="1"/>
          <p:nvPr/>
        </p:nvSpPr>
        <p:spPr>
          <a:xfrm>
            <a:off x="4852575" y="1576875"/>
            <a:ext cx="3049524" cy="1815882"/>
          </a:xfrm>
          <a:prstGeom prst="rect">
            <a:avLst/>
          </a:prstGeom>
          <a:noFill/>
        </p:spPr>
        <p:txBody>
          <a:bodyPr wrap="square" lIns="0" tIns="0" rIns="0" rtlCol="0">
            <a:spAutoFit/>
          </a:bodyPr>
          <a:lstStyle/>
          <a:p>
            <a:pPr algn="l" rtl="0">
              <a:lnSpc>
                <a:spcPts val="4800"/>
              </a:lnSpc>
            </a:pPr>
            <a:r>
              <a:rPr lang="en-US" altLang="zh-CN" sz="4000" b="1" spc="-157">
                <a:solidFill>
                  <a:srgbClr val="000000"/>
                </a:solidFill>
                <a:latin typeface="Arial"/>
                <a:ea typeface="Arial"/>
                <a:cs typeface="Arial"/>
              </a:rPr>
              <a:t>Phishing</a:t>
            </a:r>
            <a:r>
              <a:rPr lang="en-US" altLang="zh-CN" sz="4000" b="1" spc="-160">
                <a:solidFill>
                  <a:srgbClr val="000000"/>
                </a:solidFill>
                <a:latin typeface="Arial"/>
                <a:ea typeface="Arial"/>
                <a:cs typeface="Arial"/>
              </a:rPr>
              <a:t> </a:t>
            </a:r>
            <a:r>
              <a:rPr lang="en-US" altLang="zh-CN" sz="4000" b="1" spc="-365">
                <a:solidFill>
                  <a:srgbClr val="000000"/>
                </a:solidFill>
                <a:latin typeface="Arial"/>
                <a:ea typeface="Arial"/>
                <a:cs typeface="Arial"/>
              </a:rPr>
              <a:t>URL</a:t>
            </a:r>
            <a:endParaRPr lang="en-US" altLang="zh-CN" sz="4000">
              <a:latin typeface="Arial"/>
              <a:ea typeface="Arial"/>
              <a:cs typeface="Arial"/>
            </a:endParaRPr>
          </a:p>
          <a:p>
            <a:pPr algn="l" rtl="0">
              <a:lnSpc>
                <a:spcPts val="4800"/>
              </a:lnSpc>
            </a:pPr>
            <a:r>
              <a:rPr lang="en-US" altLang="zh-CN" sz="4000" b="1" spc="-56">
                <a:solidFill>
                  <a:srgbClr val="000000"/>
                </a:solidFill>
                <a:latin typeface="Arial"/>
                <a:ea typeface="Arial"/>
                <a:cs typeface="Arial"/>
              </a:rPr>
              <a:t>Detection</a:t>
            </a:r>
            <a:endParaRPr lang="en-US" altLang="zh-CN" sz="4000">
              <a:latin typeface="Arial"/>
              <a:ea typeface="Arial"/>
              <a:cs typeface="Arial"/>
            </a:endParaRPr>
          </a:p>
          <a:p>
            <a:pPr algn="l" rtl="0">
              <a:lnSpc>
                <a:spcPts val="2640"/>
              </a:lnSpc>
              <a:spcBef>
                <a:spcPts val="1595"/>
              </a:spcBef>
            </a:pPr>
            <a:r>
              <a:rPr lang="en-US" altLang="zh-CN" sz="2200" spc="15">
                <a:solidFill>
                  <a:srgbClr val="EE7026"/>
                </a:solidFill>
                <a:latin typeface="Arial"/>
                <a:ea typeface="Arial"/>
                <a:cs typeface="Arial"/>
              </a:rPr>
              <a:t>Amit Mondal</a:t>
            </a:r>
            <a:endParaRPr lang="en-US" altLang="zh-CN" sz="2200">
              <a:latin typeface="Arial"/>
              <a:ea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Path81"/>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solidFill>
            <a:srgbClr val="FFFFFF">
              <a:alpha val="65535"/>
            </a:srgbClr>
          </a:solidFill>
          <a:ln w="0"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82" name="Path82"/>
          <p:cNvSpPr/>
          <p:nvPr/>
        </p:nvSpPr>
        <p:spPr>
          <a:xfrm>
            <a:off x="4662299" y="3197284"/>
            <a:ext cx="332717" cy="351379"/>
          </a:xfrm>
          <a:custGeom>
            <a:avLst/>
            <a:gdLst/>
            <a:ahLst/>
            <a:cxnLst/>
            <a:rect l="l" t="t" r="r" b="b"/>
            <a:pathLst>
              <a:path w="332717" h="351379">
                <a:moveTo>
                  <a:pt x="332717" y="17256"/>
                </a:moveTo>
                <a:cubicBezTo>
                  <a:pt x="332717" y="201573"/>
                  <a:pt x="190857" y="351379"/>
                  <a:pt x="15464" y="351379"/>
                </a:cubicBezTo>
                <a:cubicBezTo>
                  <a:pt x="6881" y="351379"/>
                  <a:pt x="0" y="344112"/>
                  <a:pt x="0" y="335021"/>
                </a:cubicBezTo>
                <a:cubicBezTo>
                  <a:pt x="0" y="325033"/>
                  <a:pt x="6881" y="317766"/>
                  <a:pt x="15464" y="317766"/>
                </a:cubicBezTo>
                <a:cubicBezTo>
                  <a:pt x="172815" y="317766"/>
                  <a:pt x="300913" y="182494"/>
                  <a:pt x="300913" y="17256"/>
                </a:cubicBezTo>
                <a:cubicBezTo>
                  <a:pt x="300913" y="7267"/>
                  <a:pt x="307794" y="0"/>
                  <a:pt x="316402" y="0"/>
                </a:cubicBezTo>
                <a:cubicBezTo>
                  <a:pt x="325836" y="0"/>
                  <a:pt x="332717" y="7267"/>
                  <a:pt x="332717" y="17256"/>
                </a:cubicBezTo>
                <a:close/>
              </a:path>
            </a:pathLst>
          </a:custGeom>
          <a:solidFill>
            <a:srgbClr val="000000">
              <a:alpha val="65535"/>
            </a:srgbClr>
          </a:solidFill>
          <a:ln w="0" cap="sq">
            <a:solidFill>
              <a:srgbClr val="000000"/>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83" name="Path83"/>
          <p:cNvSpPr/>
          <p:nvPr/>
        </p:nvSpPr>
        <p:spPr>
          <a:xfrm>
            <a:off x="4963222" y="2075993"/>
            <a:ext cx="332718" cy="351379"/>
          </a:xfrm>
          <a:custGeom>
            <a:avLst/>
            <a:gdLst/>
            <a:ahLst/>
            <a:cxnLst/>
            <a:rect l="l" t="t" r="r" b="b"/>
            <a:pathLst>
              <a:path w="332718" h="351379">
                <a:moveTo>
                  <a:pt x="332718" y="17256"/>
                </a:moveTo>
                <a:cubicBezTo>
                  <a:pt x="332718" y="26346"/>
                  <a:pt x="325836" y="33614"/>
                  <a:pt x="316403" y="33614"/>
                </a:cubicBezTo>
                <a:cubicBezTo>
                  <a:pt x="159928" y="33614"/>
                  <a:pt x="31805" y="168885"/>
                  <a:pt x="31805" y="335021"/>
                </a:cubicBezTo>
                <a:cubicBezTo>
                  <a:pt x="31805" y="344112"/>
                  <a:pt x="24923" y="351379"/>
                  <a:pt x="15490" y="351379"/>
                </a:cubicBezTo>
                <a:cubicBezTo>
                  <a:pt x="6882" y="351379"/>
                  <a:pt x="0" y="344112"/>
                  <a:pt x="0" y="335021"/>
                </a:cubicBezTo>
                <a:cubicBezTo>
                  <a:pt x="0" y="149805"/>
                  <a:pt x="141861" y="0"/>
                  <a:pt x="316403" y="0"/>
                </a:cubicBezTo>
                <a:cubicBezTo>
                  <a:pt x="325836" y="0"/>
                  <a:pt x="332718" y="7267"/>
                  <a:pt x="332718" y="17256"/>
                </a:cubicBezTo>
                <a:close/>
              </a:path>
            </a:pathLst>
          </a:custGeom>
          <a:solidFill>
            <a:srgbClr val="000000">
              <a:alpha val="65535"/>
            </a:srgbClr>
          </a:solidFill>
          <a:ln w="0" cap="sq">
            <a:solidFill>
              <a:srgbClr val="000000"/>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84" name="Path84"/>
          <p:cNvSpPr/>
          <p:nvPr/>
        </p:nvSpPr>
        <p:spPr>
          <a:xfrm>
            <a:off x="4963212" y="2393784"/>
            <a:ext cx="31804" cy="868867"/>
          </a:xfrm>
          <a:custGeom>
            <a:avLst/>
            <a:gdLst/>
            <a:ahLst/>
            <a:cxnLst/>
            <a:rect l="l" t="t" r="r" b="b"/>
            <a:pathLst>
              <a:path w="31804" h="868867">
                <a:moveTo>
                  <a:pt x="31805" y="851611"/>
                </a:moveTo>
                <a:cubicBezTo>
                  <a:pt x="31805" y="861600"/>
                  <a:pt x="24923" y="868867"/>
                  <a:pt x="15490" y="868867"/>
                </a:cubicBezTo>
                <a:cubicBezTo>
                  <a:pt x="6881" y="868867"/>
                  <a:pt x="0" y="861600"/>
                  <a:pt x="0" y="851611"/>
                </a:cubicBezTo>
                <a:lnTo>
                  <a:pt x="0" y="17257"/>
                </a:lnTo>
                <a:cubicBezTo>
                  <a:pt x="0" y="7267"/>
                  <a:pt x="6881" y="0"/>
                  <a:pt x="15490" y="0"/>
                </a:cubicBezTo>
                <a:cubicBezTo>
                  <a:pt x="24923" y="0"/>
                  <a:pt x="31805" y="7267"/>
                  <a:pt x="31805" y="17257"/>
                </a:cubicBezTo>
                <a:lnTo>
                  <a:pt x="31805" y="851611"/>
                </a:lnTo>
                <a:close/>
              </a:path>
            </a:pathLst>
          </a:custGeom>
          <a:solidFill>
            <a:srgbClr val="000000">
              <a:alpha val="65535"/>
            </a:srgbClr>
          </a:solidFill>
          <a:ln w="0" cap="sq">
            <a:solidFill>
              <a:srgbClr val="000000"/>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85" name="Path85"/>
          <p:cNvSpPr/>
          <p:nvPr/>
        </p:nvSpPr>
        <p:spPr>
          <a:xfrm>
            <a:off x="3852795" y="2074467"/>
            <a:ext cx="332717" cy="351991"/>
          </a:xfrm>
          <a:custGeom>
            <a:avLst/>
            <a:gdLst/>
            <a:ahLst/>
            <a:cxnLst/>
            <a:rect l="l" t="t" r="r" b="b"/>
            <a:pathLst>
              <a:path w="332717" h="351991">
                <a:moveTo>
                  <a:pt x="332717" y="334705"/>
                </a:moveTo>
                <a:cubicBezTo>
                  <a:pt x="332717" y="150066"/>
                  <a:pt x="190857" y="0"/>
                  <a:pt x="15464" y="0"/>
                </a:cubicBezTo>
                <a:cubicBezTo>
                  <a:pt x="6881" y="0"/>
                  <a:pt x="0" y="7280"/>
                  <a:pt x="0" y="16386"/>
                </a:cubicBezTo>
                <a:cubicBezTo>
                  <a:pt x="0" y="26392"/>
                  <a:pt x="6881" y="33672"/>
                  <a:pt x="15464" y="33672"/>
                </a:cubicBezTo>
                <a:cubicBezTo>
                  <a:pt x="172815" y="33672"/>
                  <a:pt x="300912" y="169179"/>
                  <a:pt x="300912" y="334705"/>
                </a:cubicBezTo>
                <a:cubicBezTo>
                  <a:pt x="300912" y="344711"/>
                  <a:pt x="307794" y="351991"/>
                  <a:pt x="316402" y="351991"/>
                </a:cubicBezTo>
                <a:cubicBezTo>
                  <a:pt x="325836" y="351991"/>
                  <a:pt x="332717" y="344711"/>
                  <a:pt x="332717" y="334705"/>
                </a:cubicBezTo>
                <a:close/>
              </a:path>
            </a:pathLst>
          </a:custGeom>
          <a:solidFill>
            <a:srgbClr val="000000">
              <a:alpha val="65535"/>
            </a:srgbClr>
          </a:solidFill>
          <a:ln w="0" cap="sq">
            <a:solidFill>
              <a:srgbClr val="000000"/>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86" name="Path86"/>
          <p:cNvSpPr/>
          <p:nvPr/>
        </p:nvSpPr>
        <p:spPr>
          <a:xfrm>
            <a:off x="4153718" y="3197711"/>
            <a:ext cx="332718" cy="351991"/>
          </a:xfrm>
          <a:custGeom>
            <a:avLst/>
            <a:gdLst/>
            <a:ahLst/>
            <a:cxnLst/>
            <a:rect l="l" t="t" r="r" b="b"/>
            <a:pathLst>
              <a:path w="332718" h="351991">
                <a:moveTo>
                  <a:pt x="332718" y="334705"/>
                </a:moveTo>
                <a:cubicBezTo>
                  <a:pt x="332718" y="325599"/>
                  <a:pt x="325836" y="318319"/>
                  <a:pt x="316403" y="318319"/>
                </a:cubicBezTo>
                <a:cubicBezTo>
                  <a:pt x="159928" y="318319"/>
                  <a:pt x="31806" y="182812"/>
                  <a:pt x="31806" y="16386"/>
                </a:cubicBezTo>
                <a:cubicBezTo>
                  <a:pt x="31806" y="7280"/>
                  <a:pt x="24923" y="0"/>
                  <a:pt x="15491" y="0"/>
                </a:cubicBezTo>
                <a:cubicBezTo>
                  <a:pt x="6882" y="0"/>
                  <a:pt x="0" y="7280"/>
                  <a:pt x="0" y="16386"/>
                </a:cubicBezTo>
                <a:cubicBezTo>
                  <a:pt x="0" y="201925"/>
                  <a:pt x="141861" y="351991"/>
                  <a:pt x="316403" y="351991"/>
                </a:cubicBezTo>
                <a:cubicBezTo>
                  <a:pt x="325836" y="351991"/>
                  <a:pt x="332718" y="344711"/>
                  <a:pt x="332718" y="334705"/>
                </a:cubicBezTo>
                <a:close/>
              </a:path>
            </a:pathLst>
          </a:custGeom>
          <a:solidFill>
            <a:srgbClr val="000000">
              <a:alpha val="65535"/>
            </a:srgbClr>
          </a:solidFill>
          <a:ln w="0" cap="sq">
            <a:solidFill>
              <a:srgbClr val="000000"/>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87" name="Path87"/>
          <p:cNvSpPr/>
          <p:nvPr/>
        </p:nvSpPr>
        <p:spPr>
          <a:xfrm>
            <a:off x="4153707" y="2360977"/>
            <a:ext cx="31805" cy="870380"/>
          </a:xfrm>
          <a:custGeom>
            <a:avLst/>
            <a:gdLst/>
            <a:ahLst/>
            <a:cxnLst/>
            <a:rect l="l" t="t" r="r" b="b"/>
            <a:pathLst>
              <a:path w="31805" h="870380">
                <a:moveTo>
                  <a:pt x="31805" y="17286"/>
                </a:moveTo>
                <a:cubicBezTo>
                  <a:pt x="31805" y="7280"/>
                  <a:pt x="24924" y="0"/>
                  <a:pt x="15490" y="0"/>
                </a:cubicBezTo>
                <a:cubicBezTo>
                  <a:pt x="6882" y="0"/>
                  <a:pt x="0" y="7280"/>
                  <a:pt x="0" y="17286"/>
                </a:cubicBezTo>
                <a:lnTo>
                  <a:pt x="0" y="853094"/>
                </a:lnTo>
                <a:cubicBezTo>
                  <a:pt x="0" y="863100"/>
                  <a:pt x="6882" y="870380"/>
                  <a:pt x="15490" y="870380"/>
                </a:cubicBezTo>
                <a:cubicBezTo>
                  <a:pt x="24924" y="870380"/>
                  <a:pt x="31805" y="863100"/>
                  <a:pt x="31805" y="853094"/>
                </a:cubicBezTo>
                <a:lnTo>
                  <a:pt x="31805" y="17286"/>
                </a:lnTo>
                <a:close/>
              </a:path>
            </a:pathLst>
          </a:custGeom>
          <a:solidFill>
            <a:srgbClr val="000000">
              <a:alpha val="65535"/>
            </a:srgbClr>
          </a:solidFill>
          <a:ln w="0" cap="sq">
            <a:solidFill>
              <a:srgbClr val="000000"/>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88" name="Path88"/>
          <p:cNvSpPr/>
          <p:nvPr/>
        </p:nvSpPr>
        <p:spPr>
          <a:xfrm>
            <a:off x="3885899" y="3497627"/>
            <a:ext cx="255907" cy="305976"/>
          </a:xfrm>
          <a:custGeom>
            <a:avLst/>
            <a:gdLst/>
            <a:ahLst/>
            <a:cxnLst/>
            <a:rect l="l" t="t" r="r" b="b"/>
            <a:pathLst>
              <a:path w="255907" h="305976">
                <a:moveTo>
                  <a:pt x="12567" y="0"/>
                </a:moveTo>
                <a:cubicBezTo>
                  <a:pt x="146805" y="0"/>
                  <a:pt x="255907" y="130459"/>
                  <a:pt x="255907" y="291754"/>
                </a:cubicBezTo>
                <a:cubicBezTo>
                  <a:pt x="255907" y="299647"/>
                  <a:pt x="250615" y="305976"/>
                  <a:pt x="243994" y="305976"/>
                </a:cubicBezTo>
                <a:cubicBezTo>
                  <a:pt x="236719" y="305976"/>
                  <a:pt x="231427" y="299647"/>
                  <a:pt x="231427" y="291754"/>
                </a:cubicBezTo>
                <a:cubicBezTo>
                  <a:pt x="231427" y="147050"/>
                  <a:pt x="132909" y="29249"/>
                  <a:pt x="12567" y="29249"/>
                </a:cubicBezTo>
                <a:cubicBezTo>
                  <a:pt x="5293" y="29249"/>
                  <a:pt x="0" y="22920"/>
                  <a:pt x="0" y="15004"/>
                </a:cubicBezTo>
                <a:cubicBezTo>
                  <a:pt x="0" y="6329"/>
                  <a:pt x="5293" y="0"/>
                  <a:pt x="12567" y="0"/>
                </a:cubicBezTo>
                <a:close/>
              </a:path>
            </a:pathLst>
          </a:custGeom>
          <a:solidFill>
            <a:srgbClr val="000000">
              <a:alpha val="65535"/>
            </a:srgbClr>
          </a:solidFill>
          <a:ln w="0" cap="sq">
            <a:solidFill>
              <a:srgbClr val="000000"/>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89" name="Path89"/>
          <p:cNvSpPr/>
          <p:nvPr/>
        </p:nvSpPr>
        <p:spPr>
          <a:xfrm>
            <a:off x="3069269" y="3220891"/>
            <a:ext cx="255907" cy="305976"/>
          </a:xfrm>
          <a:custGeom>
            <a:avLst/>
            <a:gdLst/>
            <a:ahLst/>
            <a:cxnLst/>
            <a:rect l="l" t="t" r="r" b="b"/>
            <a:pathLst>
              <a:path w="255907" h="305976">
                <a:moveTo>
                  <a:pt x="12567" y="0"/>
                </a:moveTo>
                <a:cubicBezTo>
                  <a:pt x="19188" y="0"/>
                  <a:pt x="24480" y="6328"/>
                  <a:pt x="24480" y="15004"/>
                </a:cubicBezTo>
                <a:cubicBezTo>
                  <a:pt x="24480" y="158901"/>
                  <a:pt x="122998" y="276727"/>
                  <a:pt x="243994" y="276727"/>
                </a:cubicBezTo>
                <a:cubicBezTo>
                  <a:pt x="250614" y="276727"/>
                  <a:pt x="255907" y="283055"/>
                  <a:pt x="255907" y="291730"/>
                </a:cubicBezTo>
                <a:cubicBezTo>
                  <a:pt x="255907" y="299647"/>
                  <a:pt x="250614" y="305976"/>
                  <a:pt x="243994" y="305976"/>
                </a:cubicBezTo>
                <a:cubicBezTo>
                  <a:pt x="109102" y="305976"/>
                  <a:pt x="0" y="175517"/>
                  <a:pt x="0" y="15004"/>
                </a:cubicBezTo>
                <a:cubicBezTo>
                  <a:pt x="0" y="6328"/>
                  <a:pt x="5293" y="0"/>
                  <a:pt x="12567" y="0"/>
                </a:cubicBezTo>
                <a:close/>
              </a:path>
            </a:pathLst>
          </a:custGeom>
          <a:solidFill>
            <a:srgbClr val="000000">
              <a:alpha val="65535"/>
            </a:srgbClr>
          </a:solidFill>
          <a:ln w="0" cap="sq">
            <a:solidFill>
              <a:srgbClr val="000000"/>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90" name="Path90"/>
          <p:cNvSpPr/>
          <p:nvPr/>
        </p:nvSpPr>
        <p:spPr>
          <a:xfrm>
            <a:off x="3300715" y="3497627"/>
            <a:ext cx="632791" cy="29249"/>
          </a:xfrm>
          <a:custGeom>
            <a:avLst/>
            <a:gdLst/>
            <a:ahLst/>
            <a:cxnLst/>
            <a:rect l="l" t="t" r="r" b="b"/>
            <a:pathLst>
              <a:path w="632791" h="29249">
                <a:moveTo>
                  <a:pt x="620223" y="0"/>
                </a:moveTo>
                <a:cubicBezTo>
                  <a:pt x="627498" y="0"/>
                  <a:pt x="632790" y="6329"/>
                  <a:pt x="632790" y="15004"/>
                </a:cubicBezTo>
                <a:cubicBezTo>
                  <a:pt x="632790" y="22920"/>
                  <a:pt x="627498" y="29249"/>
                  <a:pt x="620223" y="29249"/>
                </a:cubicBezTo>
                <a:lnTo>
                  <a:pt x="12567" y="29249"/>
                </a:lnTo>
                <a:cubicBezTo>
                  <a:pt x="5293" y="29249"/>
                  <a:pt x="0" y="22920"/>
                  <a:pt x="0" y="15004"/>
                </a:cubicBezTo>
                <a:cubicBezTo>
                  <a:pt x="0" y="6329"/>
                  <a:pt x="5293" y="0"/>
                  <a:pt x="12567" y="0"/>
                </a:cubicBezTo>
                <a:lnTo>
                  <a:pt x="620223" y="0"/>
                </a:lnTo>
                <a:close/>
              </a:path>
            </a:pathLst>
          </a:custGeom>
          <a:solidFill>
            <a:srgbClr val="000000">
              <a:alpha val="65535"/>
            </a:srgbClr>
          </a:solidFill>
          <a:ln w="0" cap="sq">
            <a:solidFill>
              <a:srgbClr val="000000"/>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91" name="Path91"/>
          <p:cNvSpPr/>
          <p:nvPr/>
        </p:nvSpPr>
        <p:spPr>
          <a:xfrm>
            <a:off x="4996038" y="3497627"/>
            <a:ext cx="256366" cy="305976"/>
          </a:xfrm>
          <a:custGeom>
            <a:avLst/>
            <a:gdLst/>
            <a:ahLst/>
            <a:cxnLst/>
            <a:rect l="l" t="t" r="r" b="b"/>
            <a:pathLst>
              <a:path w="256366" h="305976">
                <a:moveTo>
                  <a:pt x="243776" y="0"/>
                </a:moveTo>
                <a:cubicBezTo>
                  <a:pt x="109299" y="0"/>
                  <a:pt x="0" y="130459"/>
                  <a:pt x="0" y="291754"/>
                </a:cubicBezTo>
                <a:cubicBezTo>
                  <a:pt x="0" y="299647"/>
                  <a:pt x="5302" y="305976"/>
                  <a:pt x="11935" y="305976"/>
                </a:cubicBezTo>
                <a:cubicBezTo>
                  <a:pt x="19222" y="305976"/>
                  <a:pt x="24524" y="299647"/>
                  <a:pt x="24524" y="291754"/>
                </a:cubicBezTo>
                <a:cubicBezTo>
                  <a:pt x="24524" y="147050"/>
                  <a:pt x="123218" y="29249"/>
                  <a:pt x="243776" y="29249"/>
                </a:cubicBezTo>
                <a:cubicBezTo>
                  <a:pt x="251064" y="29249"/>
                  <a:pt x="256366" y="22920"/>
                  <a:pt x="256366" y="15004"/>
                </a:cubicBezTo>
                <a:cubicBezTo>
                  <a:pt x="256366" y="6329"/>
                  <a:pt x="251064" y="0"/>
                  <a:pt x="243776" y="0"/>
                </a:cubicBezTo>
                <a:close/>
              </a:path>
            </a:pathLst>
          </a:custGeom>
          <a:solidFill>
            <a:srgbClr val="000000">
              <a:alpha val="65535"/>
            </a:srgbClr>
          </a:solidFill>
          <a:ln w="0" cap="sq">
            <a:solidFill>
              <a:srgbClr val="000000"/>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92" name="Path92"/>
          <p:cNvSpPr/>
          <p:nvPr/>
        </p:nvSpPr>
        <p:spPr>
          <a:xfrm>
            <a:off x="5814132" y="3220891"/>
            <a:ext cx="256367" cy="305976"/>
          </a:xfrm>
          <a:custGeom>
            <a:avLst/>
            <a:gdLst/>
            <a:ahLst/>
            <a:cxnLst/>
            <a:rect l="l" t="t" r="r" b="b"/>
            <a:pathLst>
              <a:path w="256367" h="305976">
                <a:moveTo>
                  <a:pt x="243776" y="0"/>
                </a:moveTo>
                <a:cubicBezTo>
                  <a:pt x="237144" y="0"/>
                  <a:pt x="231842" y="6328"/>
                  <a:pt x="231842" y="15004"/>
                </a:cubicBezTo>
                <a:cubicBezTo>
                  <a:pt x="231842" y="158901"/>
                  <a:pt x="133148" y="276727"/>
                  <a:pt x="11935" y="276727"/>
                </a:cubicBezTo>
                <a:cubicBezTo>
                  <a:pt x="5302" y="276727"/>
                  <a:pt x="0" y="283055"/>
                  <a:pt x="0" y="291730"/>
                </a:cubicBezTo>
                <a:cubicBezTo>
                  <a:pt x="0" y="299647"/>
                  <a:pt x="5302" y="305976"/>
                  <a:pt x="11935" y="305976"/>
                </a:cubicBezTo>
                <a:cubicBezTo>
                  <a:pt x="147068" y="305976"/>
                  <a:pt x="256367" y="175517"/>
                  <a:pt x="256367" y="15004"/>
                </a:cubicBezTo>
                <a:cubicBezTo>
                  <a:pt x="256367" y="6328"/>
                  <a:pt x="251064" y="0"/>
                  <a:pt x="243776" y="0"/>
                </a:cubicBezTo>
                <a:close/>
              </a:path>
            </a:pathLst>
          </a:custGeom>
          <a:solidFill>
            <a:srgbClr val="000000">
              <a:alpha val="65535"/>
            </a:srgbClr>
          </a:solidFill>
          <a:ln w="0" cap="sq">
            <a:solidFill>
              <a:srgbClr val="000000"/>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93" name="Path93"/>
          <p:cNvSpPr/>
          <p:nvPr/>
        </p:nvSpPr>
        <p:spPr>
          <a:xfrm>
            <a:off x="5204712" y="3497627"/>
            <a:ext cx="633925" cy="29249"/>
          </a:xfrm>
          <a:custGeom>
            <a:avLst/>
            <a:gdLst/>
            <a:ahLst/>
            <a:cxnLst/>
            <a:rect l="l" t="t" r="r" b="b"/>
            <a:pathLst>
              <a:path w="633925" h="29249">
                <a:moveTo>
                  <a:pt x="12590" y="0"/>
                </a:moveTo>
                <a:cubicBezTo>
                  <a:pt x="5302" y="0"/>
                  <a:pt x="0" y="6329"/>
                  <a:pt x="0" y="15004"/>
                </a:cubicBezTo>
                <a:cubicBezTo>
                  <a:pt x="0" y="22920"/>
                  <a:pt x="5302" y="29249"/>
                  <a:pt x="12590" y="29249"/>
                </a:cubicBezTo>
                <a:lnTo>
                  <a:pt x="621335" y="29249"/>
                </a:lnTo>
                <a:cubicBezTo>
                  <a:pt x="628623" y="29249"/>
                  <a:pt x="633925" y="22920"/>
                  <a:pt x="633925" y="15004"/>
                </a:cubicBezTo>
                <a:cubicBezTo>
                  <a:pt x="633925" y="6329"/>
                  <a:pt x="628623" y="0"/>
                  <a:pt x="621335" y="0"/>
                </a:cubicBezTo>
                <a:lnTo>
                  <a:pt x="12590" y="0"/>
                </a:lnTo>
                <a:close/>
              </a:path>
            </a:pathLst>
          </a:custGeom>
          <a:solidFill>
            <a:srgbClr val="000000">
              <a:alpha val="65535"/>
            </a:srgbClr>
          </a:solidFill>
          <a:ln w="0" cap="sq">
            <a:solidFill>
              <a:srgbClr val="000000"/>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94" name="Path94"/>
          <p:cNvSpPr/>
          <p:nvPr/>
        </p:nvSpPr>
        <p:spPr>
          <a:xfrm>
            <a:off x="949425" y="2486075"/>
            <a:ext cx="2151300" cy="966900"/>
          </a:xfrm>
          <a:custGeom>
            <a:avLst/>
            <a:gdLst/>
            <a:ahLst/>
            <a:cxnLst/>
            <a:rect l="l" t="t" r="r" b="b"/>
            <a:pathLst>
              <a:path w="2151300" h="966900">
                <a:moveTo>
                  <a:pt x="0" y="161153"/>
                </a:moveTo>
                <a:lnTo>
                  <a:pt x="0" y="161153"/>
                </a:lnTo>
                <a:cubicBezTo>
                  <a:pt x="0" y="72151"/>
                  <a:pt x="72151" y="0"/>
                  <a:pt x="161153" y="0"/>
                </a:cubicBezTo>
                <a:lnTo>
                  <a:pt x="1990147" y="0"/>
                </a:lnTo>
                <a:cubicBezTo>
                  <a:pt x="2032887" y="0"/>
                  <a:pt x="2073877" y="16978"/>
                  <a:pt x="2104100" y="47201"/>
                </a:cubicBezTo>
                <a:cubicBezTo>
                  <a:pt x="2134322" y="77423"/>
                  <a:pt x="2151300" y="118413"/>
                  <a:pt x="2151300" y="161153"/>
                </a:cubicBezTo>
                <a:lnTo>
                  <a:pt x="2151300" y="805747"/>
                </a:lnTo>
                <a:cubicBezTo>
                  <a:pt x="2151300" y="894749"/>
                  <a:pt x="2079149" y="966900"/>
                  <a:pt x="1990147" y="966900"/>
                </a:cubicBezTo>
                <a:lnTo>
                  <a:pt x="161153" y="966900"/>
                </a:lnTo>
                <a:cubicBezTo>
                  <a:pt x="72151" y="966900"/>
                  <a:pt x="0" y="894749"/>
                  <a:pt x="0" y="805747"/>
                </a:cubicBezTo>
                <a:lnTo>
                  <a:pt x="0" y="161153"/>
                </a:lnTo>
                <a:close/>
              </a:path>
            </a:pathLst>
          </a:custGeom>
          <a:solidFill>
            <a:srgbClr val="E94E1B">
              <a:alpha val="65535"/>
            </a:srgbClr>
          </a:solidFill>
          <a:ln w="0" cap="sq">
            <a:solidFill>
              <a:srgbClr val="E94E1B"/>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95" name="Path95"/>
          <p:cNvSpPr/>
          <p:nvPr/>
        </p:nvSpPr>
        <p:spPr>
          <a:xfrm>
            <a:off x="920850" y="2457500"/>
            <a:ext cx="2208450" cy="1024050"/>
          </a:xfrm>
          <a:custGeom>
            <a:avLst/>
            <a:gdLst/>
            <a:ahLst/>
            <a:cxnLst/>
            <a:rect l="l" t="t" r="r" b="b"/>
            <a:pathLst>
              <a:path w="2208450" h="1024050">
                <a:moveTo>
                  <a:pt x="28575" y="189728"/>
                </a:moveTo>
                <a:lnTo>
                  <a:pt x="28575" y="189728"/>
                </a:lnTo>
                <a:cubicBezTo>
                  <a:pt x="28575" y="100726"/>
                  <a:pt x="100726" y="28575"/>
                  <a:pt x="189728" y="28575"/>
                </a:cubicBezTo>
                <a:lnTo>
                  <a:pt x="2018722" y="28575"/>
                </a:lnTo>
                <a:cubicBezTo>
                  <a:pt x="2061462" y="28575"/>
                  <a:pt x="2102452" y="45553"/>
                  <a:pt x="2132675" y="75776"/>
                </a:cubicBezTo>
                <a:cubicBezTo>
                  <a:pt x="2162897" y="105998"/>
                  <a:pt x="2179875" y="146988"/>
                  <a:pt x="2179875" y="189728"/>
                </a:cubicBezTo>
                <a:lnTo>
                  <a:pt x="2179875" y="834322"/>
                </a:lnTo>
                <a:cubicBezTo>
                  <a:pt x="2179875" y="923324"/>
                  <a:pt x="2107724" y="995475"/>
                  <a:pt x="2018722" y="995475"/>
                </a:cubicBezTo>
                <a:lnTo>
                  <a:pt x="189728" y="995475"/>
                </a:lnTo>
                <a:cubicBezTo>
                  <a:pt x="100726" y="995475"/>
                  <a:pt x="28575" y="923324"/>
                  <a:pt x="28575" y="834322"/>
                </a:cubicBezTo>
                <a:lnTo>
                  <a:pt x="28575" y="189728"/>
                </a:lnTo>
                <a:close/>
              </a:path>
            </a:pathLst>
          </a:custGeom>
          <a:solidFill>
            <a:srgbClr val="000000">
              <a:alpha val="0"/>
            </a:srgbClr>
          </a:solidFill>
          <a:ln w="28575" cap="sq">
            <a:solidFill>
              <a:srgbClr val="000000"/>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96" name="Path96"/>
          <p:cNvSpPr/>
          <p:nvPr/>
        </p:nvSpPr>
        <p:spPr>
          <a:xfrm>
            <a:off x="6043250" y="2486075"/>
            <a:ext cx="2151300" cy="966900"/>
          </a:xfrm>
          <a:custGeom>
            <a:avLst/>
            <a:gdLst/>
            <a:ahLst/>
            <a:cxnLst/>
            <a:rect l="l" t="t" r="r" b="b"/>
            <a:pathLst>
              <a:path w="2151300" h="966900">
                <a:moveTo>
                  <a:pt x="0" y="161153"/>
                </a:moveTo>
                <a:lnTo>
                  <a:pt x="0" y="161153"/>
                </a:lnTo>
                <a:cubicBezTo>
                  <a:pt x="0" y="72151"/>
                  <a:pt x="72151" y="0"/>
                  <a:pt x="161153" y="0"/>
                </a:cubicBezTo>
                <a:lnTo>
                  <a:pt x="1990147" y="0"/>
                </a:lnTo>
                <a:cubicBezTo>
                  <a:pt x="2032887" y="0"/>
                  <a:pt x="2073877" y="16978"/>
                  <a:pt x="2104099" y="47201"/>
                </a:cubicBezTo>
                <a:cubicBezTo>
                  <a:pt x="2134321" y="77423"/>
                  <a:pt x="2151300" y="118413"/>
                  <a:pt x="2151300" y="161153"/>
                </a:cubicBezTo>
                <a:lnTo>
                  <a:pt x="2151300" y="805747"/>
                </a:lnTo>
                <a:cubicBezTo>
                  <a:pt x="2151300" y="894749"/>
                  <a:pt x="2079150" y="966900"/>
                  <a:pt x="1990147" y="966900"/>
                </a:cubicBezTo>
                <a:lnTo>
                  <a:pt x="161153" y="966900"/>
                </a:lnTo>
                <a:cubicBezTo>
                  <a:pt x="72151" y="966900"/>
                  <a:pt x="0" y="894749"/>
                  <a:pt x="0" y="805747"/>
                </a:cubicBezTo>
                <a:lnTo>
                  <a:pt x="0" y="161153"/>
                </a:lnTo>
                <a:close/>
              </a:path>
            </a:pathLst>
          </a:custGeom>
          <a:solidFill>
            <a:srgbClr val="EE7026">
              <a:alpha val="65535"/>
            </a:srgbClr>
          </a:solidFill>
          <a:ln w="0" cap="sq">
            <a:solidFill>
              <a:srgbClr val="EE7026"/>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97" name="Path97"/>
          <p:cNvSpPr/>
          <p:nvPr/>
        </p:nvSpPr>
        <p:spPr>
          <a:xfrm>
            <a:off x="2500000" y="2457500"/>
            <a:ext cx="5723125" cy="1024050"/>
          </a:xfrm>
          <a:custGeom>
            <a:avLst/>
            <a:gdLst/>
            <a:ahLst/>
            <a:cxnLst/>
            <a:rect l="l" t="t" r="r" b="b"/>
            <a:pathLst>
              <a:path w="5723125" h="1024050">
                <a:moveTo>
                  <a:pt x="3543251" y="189728"/>
                </a:moveTo>
                <a:lnTo>
                  <a:pt x="3543251" y="189728"/>
                </a:lnTo>
                <a:cubicBezTo>
                  <a:pt x="3543251" y="100726"/>
                  <a:pt x="3615401" y="28575"/>
                  <a:pt x="3704403" y="28575"/>
                </a:cubicBezTo>
                <a:lnTo>
                  <a:pt x="5533397" y="28575"/>
                </a:lnTo>
                <a:cubicBezTo>
                  <a:pt x="5576137" y="28575"/>
                  <a:pt x="5617127" y="45553"/>
                  <a:pt x="5647349" y="75776"/>
                </a:cubicBezTo>
                <a:cubicBezTo>
                  <a:pt x="5677572" y="105998"/>
                  <a:pt x="5694550" y="146988"/>
                  <a:pt x="5694550" y="189728"/>
                </a:cubicBezTo>
                <a:lnTo>
                  <a:pt x="5694550" y="834322"/>
                </a:lnTo>
                <a:cubicBezTo>
                  <a:pt x="5694550" y="923324"/>
                  <a:pt x="5622400" y="995475"/>
                  <a:pt x="5533397" y="995475"/>
                </a:cubicBezTo>
                <a:lnTo>
                  <a:pt x="3704403" y="995475"/>
                </a:lnTo>
                <a:cubicBezTo>
                  <a:pt x="3615401" y="995475"/>
                  <a:pt x="3543251" y="923324"/>
                  <a:pt x="3543251" y="834322"/>
                </a:cubicBezTo>
                <a:lnTo>
                  <a:pt x="3543251" y="189728"/>
                </a:lnTo>
                <a:close/>
              </a:path>
            </a:pathLst>
          </a:custGeom>
          <a:solidFill>
            <a:srgbClr val="000000">
              <a:alpha val="0"/>
            </a:srgbClr>
          </a:solidFill>
          <a:ln w="28575" cap="sq">
            <a:solidFill>
              <a:srgbClr val="000000"/>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98" name="Path98"/>
          <p:cNvSpPr/>
          <p:nvPr/>
        </p:nvSpPr>
        <p:spPr>
          <a:xfrm>
            <a:off x="1787625" y="1153125"/>
            <a:ext cx="2151300" cy="966900"/>
          </a:xfrm>
          <a:custGeom>
            <a:avLst/>
            <a:gdLst/>
            <a:ahLst/>
            <a:cxnLst/>
            <a:rect l="l" t="t" r="r" b="b"/>
            <a:pathLst>
              <a:path w="2151300" h="966900">
                <a:moveTo>
                  <a:pt x="0" y="161153"/>
                </a:moveTo>
                <a:lnTo>
                  <a:pt x="0" y="161153"/>
                </a:lnTo>
                <a:cubicBezTo>
                  <a:pt x="0" y="72151"/>
                  <a:pt x="72151" y="0"/>
                  <a:pt x="161153" y="0"/>
                </a:cubicBezTo>
                <a:lnTo>
                  <a:pt x="1990147" y="0"/>
                </a:lnTo>
                <a:cubicBezTo>
                  <a:pt x="2032888" y="0"/>
                  <a:pt x="2073877" y="16979"/>
                  <a:pt x="2104099" y="47201"/>
                </a:cubicBezTo>
                <a:cubicBezTo>
                  <a:pt x="2134322" y="77423"/>
                  <a:pt x="2151300" y="118413"/>
                  <a:pt x="2151300" y="161153"/>
                </a:cubicBezTo>
                <a:lnTo>
                  <a:pt x="2151300" y="805747"/>
                </a:lnTo>
                <a:cubicBezTo>
                  <a:pt x="2151300" y="894749"/>
                  <a:pt x="2079149" y="966900"/>
                  <a:pt x="1990147" y="966900"/>
                </a:cubicBezTo>
                <a:lnTo>
                  <a:pt x="161153" y="966900"/>
                </a:lnTo>
                <a:cubicBezTo>
                  <a:pt x="72151" y="966900"/>
                  <a:pt x="0" y="894749"/>
                  <a:pt x="0" y="805747"/>
                </a:cubicBezTo>
                <a:lnTo>
                  <a:pt x="0" y="161153"/>
                </a:lnTo>
                <a:close/>
              </a:path>
            </a:pathLst>
          </a:custGeom>
          <a:solidFill>
            <a:srgbClr val="EEEEEE">
              <a:alpha val="65535"/>
            </a:srgbClr>
          </a:solidFill>
          <a:ln w="0" cap="sq">
            <a:solidFill>
              <a:srgbClr val="EEEEEE"/>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99" name="Path99"/>
          <p:cNvSpPr/>
          <p:nvPr/>
        </p:nvSpPr>
        <p:spPr>
          <a:xfrm>
            <a:off x="1759050" y="1124550"/>
            <a:ext cx="2208450" cy="1024050"/>
          </a:xfrm>
          <a:custGeom>
            <a:avLst/>
            <a:gdLst/>
            <a:ahLst/>
            <a:cxnLst/>
            <a:rect l="l" t="t" r="r" b="b"/>
            <a:pathLst>
              <a:path w="2208450" h="1024050">
                <a:moveTo>
                  <a:pt x="28575" y="189728"/>
                </a:moveTo>
                <a:lnTo>
                  <a:pt x="28575" y="189728"/>
                </a:lnTo>
                <a:cubicBezTo>
                  <a:pt x="28575" y="100726"/>
                  <a:pt x="100726" y="28575"/>
                  <a:pt x="189728" y="28575"/>
                </a:cubicBezTo>
                <a:lnTo>
                  <a:pt x="2018722" y="28575"/>
                </a:lnTo>
                <a:cubicBezTo>
                  <a:pt x="2061463" y="28575"/>
                  <a:pt x="2102452" y="45554"/>
                  <a:pt x="2132674" y="75776"/>
                </a:cubicBezTo>
                <a:cubicBezTo>
                  <a:pt x="2162897" y="105998"/>
                  <a:pt x="2179875" y="146988"/>
                  <a:pt x="2179875" y="189728"/>
                </a:cubicBezTo>
                <a:lnTo>
                  <a:pt x="2179875" y="834322"/>
                </a:lnTo>
                <a:cubicBezTo>
                  <a:pt x="2179875" y="923324"/>
                  <a:pt x="2107724" y="995475"/>
                  <a:pt x="2018722" y="995475"/>
                </a:cubicBezTo>
                <a:lnTo>
                  <a:pt x="189728" y="995475"/>
                </a:lnTo>
                <a:cubicBezTo>
                  <a:pt x="100726" y="995475"/>
                  <a:pt x="28575" y="923324"/>
                  <a:pt x="28575" y="834322"/>
                </a:cubicBezTo>
                <a:lnTo>
                  <a:pt x="28575" y="189728"/>
                </a:lnTo>
                <a:close/>
              </a:path>
            </a:pathLst>
          </a:custGeom>
          <a:solidFill>
            <a:srgbClr val="000000">
              <a:alpha val="0"/>
            </a:srgbClr>
          </a:solidFill>
          <a:ln w="28575" cap="sq">
            <a:solidFill>
              <a:srgbClr val="000000"/>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00" name="Path100"/>
          <p:cNvSpPr/>
          <p:nvPr/>
        </p:nvSpPr>
        <p:spPr>
          <a:xfrm>
            <a:off x="5205050" y="1153125"/>
            <a:ext cx="2151300" cy="966900"/>
          </a:xfrm>
          <a:custGeom>
            <a:avLst/>
            <a:gdLst/>
            <a:ahLst/>
            <a:cxnLst/>
            <a:rect l="l" t="t" r="r" b="b"/>
            <a:pathLst>
              <a:path w="2151300" h="966900">
                <a:moveTo>
                  <a:pt x="0" y="161153"/>
                </a:moveTo>
                <a:lnTo>
                  <a:pt x="0" y="161153"/>
                </a:lnTo>
                <a:cubicBezTo>
                  <a:pt x="0" y="72151"/>
                  <a:pt x="72151" y="0"/>
                  <a:pt x="161153" y="0"/>
                </a:cubicBezTo>
                <a:lnTo>
                  <a:pt x="1990147" y="0"/>
                </a:lnTo>
                <a:cubicBezTo>
                  <a:pt x="2032887" y="0"/>
                  <a:pt x="2073877" y="16979"/>
                  <a:pt x="2104099" y="47201"/>
                </a:cubicBezTo>
                <a:cubicBezTo>
                  <a:pt x="2134321" y="77423"/>
                  <a:pt x="2151300" y="118413"/>
                  <a:pt x="2151300" y="161153"/>
                </a:cubicBezTo>
                <a:lnTo>
                  <a:pt x="2151300" y="805747"/>
                </a:lnTo>
                <a:cubicBezTo>
                  <a:pt x="2151300" y="894749"/>
                  <a:pt x="2079150" y="966900"/>
                  <a:pt x="1990147" y="966900"/>
                </a:cubicBezTo>
                <a:lnTo>
                  <a:pt x="161153" y="966900"/>
                </a:lnTo>
                <a:cubicBezTo>
                  <a:pt x="72151" y="966900"/>
                  <a:pt x="0" y="894749"/>
                  <a:pt x="0" y="805747"/>
                </a:cubicBezTo>
                <a:lnTo>
                  <a:pt x="0" y="161153"/>
                </a:lnTo>
                <a:close/>
              </a:path>
            </a:pathLst>
          </a:custGeom>
          <a:solidFill>
            <a:srgbClr val="C6C6C6">
              <a:alpha val="65535"/>
            </a:srgbClr>
          </a:solidFill>
          <a:ln w="0" cap="sq">
            <a:solidFill>
              <a:srgbClr val="C6C6C6"/>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01" name="Path101"/>
          <p:cNvSpPr/>
          <p:nvPr/>
        </p:nvSpPr>
        <p:spPr>
          <a:xfrm>
            <a:off x="2500000" y="1124550"/>
            <a:ext cx="4884925" cy="1024050"/>
          </a:xfrm>
          <a:custGeom>
            <a:avLst/>
            <a:gdLst/>
            <a:ahLst/>
            <a:cxnLst/>
            <a:rect l="l" t="t" r="r" b="b"/>
            <a:pathLst>
              <a:path w="4884925" h="1024050">
                <a:moveTo>
                  <a:pt x="2705050" y="189728"/>
                </a:moveTo>
                <a:lnTo>
                  <a:pt x="2705050" y="189728"/>
                </a:lnTo>
                <a:cubicBezTo>
                  <a:pt x="2705050" y="100726"/>
                  <a:pt x="2777201" y="28575"/>
                  <a:pt x="2866203" y="28575"/>
                </a:cubicBezTo>
                <a:lnTo>
                  <a:pt x="4695197" y="28575"/>
                </a:lnTo>
                <a:cubicBezTo>
                  <a:pt x="4737937" y="28575"/>
                  <a:pt x="4778927" y="45554"/>
                  <a:pt x="4809149" y="75776"/>
                </a:cubicBezTo>
                <a:cubicBezTo>
                  <a:pt x="4839372" y="105998"/>
                  <a:pt x="4856350" y="146988"/>
                  <a:pt x="4856350" y="189728"/>
                </a:cubicBezTo>
                <a:lnTo>
                  <a:pt x="4856350" y="834322"/>
                </a:lnTo>
                <a:cubicBezTo>
                  <a:pt x="4856350" y="923324"/>
                  <a:pt x="4784200" y="995475"/>
                  <a:pt x="4695197" y="995475"/>
                </a:cubicBezTo>
                <a:lnTo>
                  <a:pt x="2866203" y="995475"/>
                </a:lnTo>
                <a:cubicBezTo>
                  <a:pt x="2777201" y="995475"/>
                  <a:pt x="2705050" y="923324"/>
                  <a:pt x="2705050" y="834322"/>
                </a:cubicBezTo>
                <a:lnTo>
                  <a:pt x="2705050" y="189728"/>
                </a:lnTo>
                <a:close/>
              </a:path>
            </a:pathLst>
          </a:custGeom>
          <a:solidFill>
            <a:srgbClr val="000000">
              <a:alpha val="0"/>
            </a:srgbClr>
          </a:solidFill>
          <a:ln w="28575" cap="sq">
            <a:solidFill>
              <a:srgbClr val="000000"/>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02" name="Path102"/>
          <p:cNvSpPr/>
          <p:nvPr/>
        </p:nvSpPr>
        <p:spPr>
          <a:xfrm>
            <a:off x="3714290" y="3039139"/>
            <a:ext cx="1715416" cy="1650819"/>
          </a:xfrm>
          <a:custGeom>
            <a:avLst/>
            <a:gdLst/>
            <a:ahLst/>
            <a:cxnLst/>
            <a:rect l="l" t="t" r="r" b="b"/>
            <a:pathLst>
              <a:path w="1715416" h="1650819">
                <a:moveTo>
                  <a:pt x="890852" y="0"/>
                </a:moveTo>
                <a:cubicBezTo>
                  <a:pt x="675695" y="0"/>
                  <a:pt x="464444" y="83959"/>
                  <a:pt x="306920" y="242200"/>
                </a:cubicBezTo>
                <a:cubicBezTo>
                  <a:pt x="70581" y="477504"/>
                  <a:pt x="0" y="832623"/>
                  <a:pt x="128320" y="1141716"/>
                </a:cubicBezTo>
                <a:cubicBezTo>
                  <a:pt x="255585" y="1449753"/>
                  <a:pt x="556100" y="1650818"/>
                  <a:pt x="889797" y="1650818"/>
                </a:cubicBezTo>
                <a:cubicBezTo>
                  <a:pt x="1346464" y="1650818"/>
                  <a:pt x="1715416" y="1280744"/>
                  <a:pt x="1715416" y="825127"/>
                </a:cubicBezTo>
                <a:cubicBezTo>
                  <a:pt x="1715416" y="491403"/>
                  <a:pt x="1514368" y="190861"/>
                  <a:pt x="1206357" y="62529"/>
                </a:cubicBezTo>
                <a:cubicBezTo>
                  <a:pt x="1104215" y="20444"/>
                  <a:pt x="997041" y="0"/>
                  <a:pt x="890852" y="0"/>
                </a:cubicBezTo>
                <a:close/>
              </a:path>
            </a:pathLst>
          </a:custGeom>
          <a:solidFill>
            <a:srgbClr val="3C3C3B">
              <a:alpha val="65535"/>
            </a:srgbClr>
          </a:solidFill>
          <a:ln w="0" cap="sq">
            <a:solidFill>
              <a:srgbClr val="3C3C3B"/>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03" name="Path103"/>
          <p:cNvSpPr/>
          <p:nvPr/>
        </p:nvSpPr>
        <p:spPr>
          <a:xfrm>
            <a:off x="3912446" y="3737440"/>
            <a:ext cx="1009648" cy="747184"/>
          </a:xfrm>
          <a:custGeom>
            <a:avLst/>
            <a:gdLst/>
            <a:ahLst/>
            <a:cxnLst/>
            <a:rect l="l" t="t" r="r" b="b"/>
            <a:pathLst>
              <a:path w="1009648" h="747184">
                <a:moveTo>
                  <a:pt x="0" y="0"/>
                </a:moveTo>
                <a:lnTo>
                  <a:pt x="0" y="747184"/>
                </a:lnTo>
                <a:lnTo>
                  <a:pt x="1009648" y="747184"/>
                </a:lnTo>
                <a:lnTo>
                  <a:pt x="1009648" y="0"/>
                </a:lnTo>
                <a:lnTo>
                  <a:pt x="0" y="0"/>
                </a:lnTo>
                <a:close/>
              </a:path>
            </a:pathLst>
          </a:custGeom>
          <a:solidFill>
            <a:srgbClr val="E0E0E0">
              <a:alpha val="65535"/>
            </a:srgbClr>
          </a:solidFill>
          <a:ln w="0" cap="sq">
            <a:solidFill>
              <a:srgbClr val="E0E0E0"/>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04" name="Path104"/>
          <p:cNvSpPr/>
          <p:nvPr/>
        </p:nvSpPr>
        <p:spPr>
          <a:xfrm>
            <a:off x="3912446" y="3994929"/>
            <a:ext cx="1009648" cy="489688"/>
          </a:xfrm>
          <a:custGeom>
            <a:avLst/>
            <a:gdLst/>
            <a:ahLst/>
            <a:cxnLst/>
            <a:rect l="l" t="t" r="r" b="b"/>
            <a:pathLst>
              <a:path w="1009648" h="489688">
                <a:moveTo>
                  <a:pt x="347475" y="0"/>
                </a:moveTo>
                <a:lnTo>
                  <a:pt x="0" y="489688"/>
                </a:lnTo>
                <a:lnTo>
                  <a:pt x="1009648" y="489688"/>
                </a:lnTo>
                <a:lnTo>
                  <a:pt x="665639" y="0"/>
                </a:lnTo>
                <a:lnTo>
                  <a:pt x="347475" y="0"/>
                </a:lnTo>
                <a:close/>
              </a:path>
            </a:pathLst>
          </a:custGeom>
          <a:solidFill>
            <a:srgbClr val="EEEEEE">
              <a:alpha val="65535"/>
            </a:srgbClr>
          </a:solidFill>
          <a:ln w="0" cap="sq">
            <a:solidFill>
              <a:srgbClr val="EEEEEE"/>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05" name="Path105"/>
          <p:cNvSpPr/>
          <p:nvPr/>
        </p:nvSpPr>
        <p:spPr>
          <a:xfrm>
            <a:off x="3912446" y="3737941"/>
            <a:ext cx="1009648" cy="511024"/>
          </a:xfrm>
          <a:custGeom>
            <a:avLst/>
            <a:gdLst/>
            <a:ahLst/>
            <a:cxnLst/>
            <a:rect l="l" t="t" r="r" b="b"/>
            <a:pathLst>
              <a:path w="1009648" h="511024">
                <a:moveTo>
                  <a:pt x="0" y="0"/>
                </a:moveTo>
                <a:lnTo>
                  <a:pt x="505555" y="511024"/>
                </a:lnTo>
                <a:lnTo>
                  <a:pt x="1009648" y="0"/>
                </a:lnTo>
                <a:lnTo>
                  <a:pt x="0" y="0"/>
                </a:lnTo>
                <a:close/>
              </a:path>
            </a:pathLst>
          </a:custGeom>
          <a:solidFill>
            <a:srgbClr val="FFFFFF">
              <a:alpha val="65535"/>
            </a:srgbClr>
          </a:solidFill>
          <a:ln w="0"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06" name="Path106"/>
          <p:cNvSpPr/>
          <p:nvPr/>
        </p:nvSpPr>
        <p:spPr>
          <a:xfrm>
            <a:off x="4557692" y="3209979"/>
            <a:ext cx="674615" cy="675117"/>
          </a:xfrm>
          <a:custGeom>
            <a:avLst/>
            <a:gdLst/>
            <a:ahLst/>
            <a:cxnLst/>
            <a:rect l="l" t="t" r="r" b="b"/>
            <a:pathLst>
              <a:path w="674615" h="675117">
                <a:moveTo>
                  <a:pt x="337036" y="0"/>
                </a:moveTo>
                <a:cubicBezTo>
                  <a:pt x="151106" y="0"/>
                  <a:pt x="0" y="151149"/>
                  <a:pt x="0" y="337579"/>
                </a:cubicBezTo>
                <a:cubicBezTo>
                  <a:pt x="0" y="523968"/>
                  <a:pt x="151106" y="675117"/>
                  <a:pt x="337036" y="675117"/>
                </a:cubicBezTo>
                <a:cubicBezTo>
                  <a:pt x="523467" y="675117"/>
                  <a:pt x="674615" y="523968"/>
                  <a:pt x="674615" y="337579"/>
                </a:cubicBezTo>
                <a:cubicBezTo>
                  <a:pt x="674615" y="151149"/>
                  <a:pt x="523467" y="0"/>
                  <a:pt x="337036" y="0"/>
                </a:cubicBezTo>
                <a:close/>
              </a:path>
            </a:pathLst>
          </a:custGeom>
          <a:solidFill>
            <a:srgbClr val="E94E1B">
              <a:alpha val="65535"/>
            </a:srgbClr>
          </a:solidFill>
          <a:ln w="0" cap="sq">
            <a:solidFill>
              <a:srgbClr val="E94E1B"/>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07" name="Path107"/>
          <p:cNvSpPr/>
          <p:nvPr/>
        </p:nvSpPr>
        <p:spPr>
          <a:xfrm>
            <a:off x="4692651" y="3326205"/>
            <a:ext cx="441484" cy="372034"/>
          </a:xfrm>
          <a:custGeom>
            <a:avLst/>
            <a:gdLst/>
            <a:ahLst/>
            <a:cxnLst/>
            <a:rect l="l" t="t" r="r" b="b"/>
            <a:pathLst>
              <a:path w="441484" h="372034">
                <a:moveTo>
                  <a:pt x="220721" y="18872"/>
                </a:moveTo>
                <a:cubicBezTo>
                  <a:pt x="235636" y="18872"/>
                  <a:pt x="249509" y="26830"/>
                  <a:pt x="256966" y="40203"/>
                </a:cubicBezTo>
                <a:lnTo>
                  <a:pt x="401281" y="290212"/>
                </a:lnTo>
                <a:cubicBezTo>
                  <a:pt x="417153" y="318000"/>
                  <a:pt x="397323" y="352703"/>
                  <a:pt x="365077" y="352703"/>
                </a:cubicBezTo>
                <a:lnTo>
                  <a:pt x="75907" y="352703"/>
                </a:lnTo>
                <a:cubicBezTo>
                  <a:pt x="44161" y="352703"/>
                  <a:pt x="23830" y="318000"/>
                  <a:pt x="40162" y="290212"/>
                </a:cubicBezTo>
                <a:lnTo>
                  <a:pt x="184517" y="39703"/>
                </a:lnTo>
                <a:cubicBezTo>
                  <a:pt x="191975" y="26830"/>
                  <a:pt x="205848" y="18872"/>
                  <a:pt x="220721" y="18872"/>
                </a:cubicBezTo>
                <a:close/>
                <a:moveTo>
                  <a:pt x="219430" y="0"/>
                </a:moveTo>
                <a:cubicBezTo>
                  <a:pt x="198099" y="0"/>
                  <a:pt x="178352" y="11831"/>
                  <a:pt x="168144" y="30287"/>
                </a:cubicBezTo>
                <a:lnTo>
                  <a:pt x="23330" y="280296"/>
                </a:lnTo>
                <a:cubicBezTo>
                  <a:pt x="0" y="320958"/>
                  <a:pt x="29288" y="372034"/>
                  <a:pt x="76407" y="372034"/>
                </a:cubicBezTo>
                <a:lnTo>
                  <a:pt x="365077" y="372034"/>
                </a:lnTo>
                <a:cubicBezTo>
                  <a:pt x="412196" y="372034"/>
                  <a:pt x="441484" y="320958"/>
                  <a:pt x="418153" y="280296"/>
                </a:cubicBezTo>
                <a:lnTo>
                  <a:pt x="273298" y="30287"/>
                </a:lnTo>
                <a:cubicBezTo>
                  <a:pt x="263091" y="11831"/>
                  <a:pt x="243385" y="0"/>
                  <a:pt x="222054" y="0"/>
                </a:cubicBezTo>
                <a:cubicBezTo>
                  <a:pt x="221596" y="0"/>
                  <a:pt x="221179" y="0"/>
                  <a:pt x="220721" y="42"/>
                </a:cubicBezTo>
                <a:cubicBezTo>
                  <a:pt x="220305" y="0"/>
                  <a:pt x="219846" y="0"/>
                  <a:pt x="219430" y="0"/>
                </a:cubicBezTo>
                <a:close/>
              </a:path>
            </a:pathLst>
          </a:custGeom>
          <a:solidFill>
            <a:srgbClr val="FFFFFF">
              <a:alpha val="65535"/>
            </a:srgbClr>
          </a:solidFill>
          <a:ln w="0"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08" name="Path108"/>
          <p:cNvSpPr/>
          <p:nvPr/>
        </p:nvSpPr>
        <p:spPr>
          <a:xfrm>
            <a:off x="4855838" y="3387738"/>
            <a:ext cx="122025" cy="171145"/>
          </a:xfrm>
          <a:custGeom>
            <a:avLst/>
            <a:gdLst/>
            <a:ahLst/>
            <a:cxnLst/>
            <a:rect l="l" t="t" r="r" b="b"/>
            <a:pathLst>
              <a:path w="122025" h="171145">
                <a:moveTo>
                  <a:pt x="57534" y="0"/>
                </a:moveTo>
                <a:cubicBezTo>
                  <a:pt x="0" y="0"/>
                  <a:pt x="57534" y="171144"/>
                  <a:pt x="57534" y="171144"/>
                </a:cubicBezTo>
                <a:cubicBezTo>
                  <a:pt x="57534" y="171144"/>
                  <a:pt x="122026" y="0"/>
                  <a:pt x="57534" y="0"/>
                </a:cubicBezTo>
                <a:close/>
              </a:path>
            </a:pathLst>
          </a:custGeom>
          <a:solidFill>
            <a:srgbClr val="FFFFFF">
              <a:alpha val="65535"/>
            </a:srgbClr>
          </a:solidFill>
          <a:ln w="0"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09" name="Path109"/>
          <p:cNvSpPr/>
          <p:nvPr/>
        </p:nvSpPr>
        <p:spPr>
          <a:xfrm>
            <a:off x="4881626" y="3572256"/>
            <a:ext cx="63992" cy="63992"/>
          </a:xfrm>
          <a:custGeom>
            <a:avLst/>
            <a:gdLst/>
            <a:ahLst/>
            <a:cxnLst/>
            <a:rect l="l" t="t" r="r" b="b"/>
            <a:pathLst>
              <a:path w="63992" h="63992">
                <a:moveTo>
                  <a:pt x="31746" y="0"/>
                </a:moveTo>
                <a:cubicBezTo>
                  <a:pt x="14415" y="0"/>
                  <a:pt x="0" y="14373"/>
                  <a:pt x="0" y="31746"/>
                </a:cubicBezTo>
                <a:cubicBezTo>
                  <a:pt x="0" y="49619"/>
                  <a:pt x="14415" y="63992"/>
                  <a:pt x="31746" y="63992"/>
                </a:cubicBezTo>
                <a:cubicBezTo>
                  <a:pt x="49618" y="63992"/>
                  <a:pt x="63991" y="49619"/>
                  <a:pt x="63991" y="31746"/>
                </a:cubicBezTo>
                <a:cubicBezTo>
                  <a:pt x="63991" y="14373"/>
                  <a:pt x="49618" y="0"/>
                  <a:pt x="31746" y="0"/>
                </a:cubicBezTo>
                <a:close/>
              </a:path>
            </a:pathLst>
          </a:custGeom>
          <a:solidFill>
            <a:srgbClr val="FFFFFF">
              <a:alpha val="65535"/>
            </a:srgbClr>
          </a:solidFill>
          <a:ln w="0"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10" name="Text Box110"/>
          <p:cNvSpPr txBox="1"/>
          <p:nvPr/>
        </p:nvSpPr>
        <p:spPr>
          <a:xfrm>
            <a:off x="1609549" y="387240"/>
            <a:ext cx="5964173" cy="426720"/>
          </a:xfrm>
          <a:prstGeom prst="rect">
            <a:avLst/>
          </a:prstGeom>
          <a:noFill/>
        </p:spPr>
        <p:txBody>
          <a:bodyPr wrap="square" lIns="0" tIns="0" rIns="0" rtlCol="0">
            <a:spAutoFit/>
          </a:bodyPr>
          <a:lstStyle/>
          <a:p>
            <a:pPr algn="l" rtl="0">
              <a:lnSpc>
                <a:spcPts val="3360"/>
              </a:lnSpc>
            </a:pPr>
            <a:r>
              <a:rPr lang="en-US" altLang="zh-CN" sz="2800" b="1" spc="-160">
                <a:solidFill>
                  <a:srgbClr val="000000"/>
                </a:solidFill>
                <a:latin typeface="Arial"/>
                <a:ea typeface="Arial"/>
                <a:cs typeface="Arial"/>
              </a:rPr>
              <a:t>Common</a:t>
            </a:r>
            <a:r>
              <a:rPr lang="en-US" altLang="zh-CN" sz="2800" b="1" spc="-115">
                <a:solidFill>
                  <a:srgbClr val="000000"/>
                </a:solidFill>
                <a:latin typeface="Arial"/>
                <a:ea typeface="Arial"/>
                <a:cs typeface="Arial"/>
              </a:rPr>
              <a:t> </a:t>
            </a:r>
            <a:r>
              <a:rPr lang="en-US" altLang="zh-CN" sz="2800" b="1" spc="-91">
                <a:solidFill>
                  <a:srgbClr val="000000"/>
                </a:solidFill>
                <a:latin typeface="Arial"/>
                <a:ea typeface="Arial"/>
                <a:cs typeface="Arial"/>
              </a:rPr>
              <a:t>Features</a:t>
            </a:r>
            <a:r>
              <a:rPr lang="en-US" altLang="zh-CN" sz="2800" b="1" spc="-118">
                <a:solidFill>
                  <a:srgbClr val="000000"/>
                </a:solidFill>
                <a:latin typeface="Arial"/>
                <a:ea typeface="Arial"/>
                <a:cs typeface="Arial"/>
              </a:rPr>
              <a:t> </a:t>
            </a:r>
            <a:r>
              <a:rPr lang="en-US" altLang="zh-CN" sz="2800" b="1" spc="-6">
                <a:solidFill>
                  <a:srgbClr val="000000"/>
                </a:solidFill>
                <a:latin typeface="Arial"/>
                <a:ea typeface="Arial"/>
                <a:cs typeface="Arial"/>
              </a:rPr>
              <a:t>of</a:t>
            </a:r>
            <a:r>
              <a:rPr lang="en-US" altLang="zh-CN" sz="2800" b="1" spc="-114">
                <a:solidFill>
                  <a:srgbClr val="000000"/>
                </a:solidFill>
                <a:latin typeface="Arial"/>
                <a:ea typeface="Arial"/>
                <a:cs typeface="Arial"/>
              </a:rPr>
              <a:t> </a:t>
            </a:r>
            <a:r>
              <a:rPr lang="en-US" altLang="zh-CN" sz="2800" b="1" spc="-110">
                <a:solidFill>
                  <a:srgbClr val="000000"/>
                </a:solidFill>
                <a:latin typeface="Arial"/>
                <a:ea typeface="Arial"/>
                <a:cs typeface="Arial"/>
              </a:rPr>
              <a:t>Phishing</a:t>
            </a:r>
            <a:r>
              <a:rPr lang="en-US" altLang="zh-CN" sz="2800" b="1" spc="-114">
                <a:solidFill>
                  <a:srgbClr val="000000"/>
                </a:solidFill>
                <a:latin typeface="Arial"/>
                <a:ea typeface="Arial"/>
                <a:cs typeface="Arial"/>
              </a:rPr>
              <a:t> </a:t>
            </a:r>
            <a:r>
              <a:rPr lang="en-US" altLang="zh-CN" sz="2800" b="1" spc="-118">
                <a:solidFill>
                  <a:srgbClr val="000000"/>
                </a:solidFill>
                <a:latin typeface="Arial"/>
                <a:ea typeface="Arial"/>
                <a:cs typeface="Arial"/>
              </a:rPr>
              <a:t>Emails</a:t>
            </a:r>
            <a:endParaRPr lang="en-US" altLang="zh-CN" sz="2800">
              <a:latin typeface="Arial"/>
              <a:ea typeface="Arial"/>
              <a:cs typeface="Arial"/>
            </a:endParaRPr>
          </a:p>
        </p:txBody>
      </p:sp>
      <p:sp>
        <p:nvSpPr>
          <p:cNvPr id="111" name="Text Box111"/>
          <p:cNvSpPr txBox="1"/>
          <p:nvPr/>
        </p:nvSpPr>
        <p:spPr>
          <a:xfrm>
            <a:off x="1504699" y="1319414"/>
            <a:ext cx="2128140" cy="1976821"/>
          </a:xfrm>
          <a:prstGeom prst="rect">
            <a:avLst/>
          </a:prstGeom>
          <a:noFill/>
        </p:spPr>
        <p:txBody>
          <a:bodyPr wrap="square" lIns="0" tIns="0" rIns="0" rtlCol="0">
            <a:spAutoFit/>
          </a:bodyPr>
          <a:lstStyle/>
          <a:p>
            <a:pPr marL="624790" algn="l" rtl="0">
              <a:lnSpc>
                <a:spcPts val="2520"/>
              </a:lnSpc>
            </a:pPr>
            <a:r>
              <a:rPr lang="en-US" altLang="zh-CN" sz="2100" b="1" spc="-125">
                <a:solidFill>
                  <a:srgbClr val="000000"/>
                </a:solidFill>
                <a:latin typeface="Arial"/>
                <a:ea typeface="Arial"/>
                <a:cs typeface="Arial"/>
              </a:rPr>
              <a:t>Too</a:t>
            </a:r>
            <a:r>
              <a:rPr lang="en-US" altLang="zh-CN" sz="2100" b="1" spc="-87">
                <a:solidFill>
                  <a:srgbClr val="000000"/>
                </a:solidFill>
                <a:latin typeface="Arial"/>
                <a:ea typeface="Arial"/>
                <a:cs typeface="Arial"/>
              </a:rPr>
              <a:t> </a:t>
            </a:r>
            <a:r>
              <a:rPr lang="en-US" altLang="zh-CN" sz="2100" b="1" spc="-104">
                <a:solidFill>
                  <a:srgbClr val="000000"/>
                </a:solidFill>
                <a:latin typeface="Arial"/>
                <a:ea typeface="Arial"/>
                <a:cs typeface="Arial"/>
              </a:rPr>
              <a:t>Good</a:t>
            </a:r>
            <a:r>
              <a:rPr lang="en-US" altLang="zh-CN" sz="2100" b="1" spc="-86">
                <a:solidFill>
                  <a:srgbClr val="000000"/>
                </a:solidFill>
                <a:latin typeface="Arial"/>
                <a:ea typeface="Arial"/>
                <a:cs typeface="Arial"/>
              </a:rPr>
              <a:t> </a:t>
            </a:r>
            <a:r>
              <a:rPr lang="en-US" altLang="zh-CN" sz="2100" b="1" spc="9">
                <a:solidFill>
                  <a:srgbClr val="000000"/>
                </a:solidFill>
                <a:latin typeface="Arial"/>
                <a:ea typeface="Arial"/>
                <a:cs typeface="Arial"/>
              </a:rPr>
              <a:t>to</a:t>
            </a:r>
            <a:endParaRPr lang="en-US" altLang="zh-CN" sz="2100">
              <a:latin typeface="Arial"/>
              <a:ea typeface="Arial"/>
              <a:cs typeface="Arial"/>
            </a:endParaRPr>
          </a:p>
          <a:p>
            <a:pPr marL="898292" algn="l" rtl="0">
              <a:lnSpc>
                <a:spcPts val="2520"/>
              </a:lnSpc>
              <a:spcBef>
                <a:spcPts val="30"/>
              </a:spcBef>
            </a:pPr>
            <a:r>
              <a:rPr lang="en-US" altLang="zh-CN" sz="2100" b="1" spc="-114">
                <a:solidFill>
                  <a:srgbClr val="000000"/>
                </a:solidFill>
                <a:latin typeface="Arial"/>
                <a:ea typeface="Arial"/>
                <a:cs typeface="Arial"/>
              </a:rPr>
              <a:t>Be</a:t>
            </a:r>
            <a:r>
              <a:rPr lang="en-US" altLang="zh-CN" sz="2100" b="1" spc="-87">
                <a:solidFill>
                  <a:srgbClr val="000000"/>
                </a:solidFill>
                <a:latin typeface="Arial"/>
                <a:ea typeface="Arial"/>
                <a:cs typeface="Arial"/>
              </a:rPr>
              <a:t> </a:t>
            </a:r>
            <a:r>
              <a:rPr lang="en-US" altLang="zh-CN" sz="2100" b="1" spc="-69">
                <a:solidFill>
                  <a:srgbClr val="000000"/>
                </a:solidFill>
                <a:latin typeface="Arial"/>
                <a:ea typeface="Arial"/>
                <a:cs typeface="Arial"/>
              </a:rPr>
              <a:t>True</a:t>
            </a:r>
            <a:endParaRPr lang="en-US" altLang="zh-CN" sz="2100">
              <a:latin typeface="Arial"/>
              <a:ea typeface="Arial"/>
              <a:cs typeface="Arial"/>
            </a:endParaRPr>
          </a:p>
          <a:p>
            <a:pPr algn="l" rtl="0">
              <a:lnSpc>
                <a:spcPts val="2520"/>
              </a:lnSpc>
              <a:spcBef>
                <a:spcPts val="5426"/>
              </a:spcBef>
            </a:pPr>
            <a:r>
              <a:rPr lang="en-US" altLang="zh-CN" sz="2100" b="1" spc="-88">
                <a:solidFill>
                  <a:srgbClr val="000000"/>
                </a:solidFill>
                <a:latin typeface="Arial"/>
                <a:ea typeface="Arial"/>
                <a:cs typeface="Arial"/>
              </a:rPr>
              <a:t>Sense</a:t>
            </a:r>
            <a:r>
              <a:rPr lang="en-US" altLang="zh-CN" sz="2100" b="1" spc="-87">
                <a:solidFill>
                  <a:srgbClr val="000000"/>
                </a:solidFill>
                <a:latin typeface="Arial"/>
                <a:ea typeface="Arial"/>
                <a:cs typeface="Arial"/>
              </a:rPr>
              <a:t> </a:t>
            </a:r>
            <a:r>
              <a:rPr lang="en-US" altLang="zh-CN" sz="2100" b="1" spc="-4">
                <a:solidFill>
                  <a:srgbClr val="000000"/>
                </a:solidFill>
                <a:latin typeface="Arial"/>
                <a:ea typeface="Arial"/>
                <a:cs typeface="Arial"/>
              </a:rPr>
              <a:t>of</a:t>
            </a:r>
            <a:endParaRPr lang="en-US" altLang="zh-CN" sz="2100">
              <a:latin typeface="Arial"/>
              <a:ea typeface="Arial"/>
              <a:cs typeface="Arial"/>
            </a:endParaRPr>
          </a:p>
          <a:p>
            <a:pPr marL="29071" algn="l" rtl="0">
              <a:lnSpc>
                <a:spcPts val="2520"/>
              </a:lnSpc>
              <a:spcBef>
                <a:spcPts val="30"/>
              </a:spcBef>
            </a:pPr>
            <a:r>
              <a:rPr lang="en-US" altLang="zh-CN" sz="2100" b="1" spc="-91">
                <a:solidFill>
                  <a:srgbClr val="000000"/>
                </a:solidFill>
                <a:latin typeface="Arial"/>
                <a:ea typeface="Arial"/>
                <a:cs typeface="Arial"/>
              </a:rPr>
              <a:t>Urgency</a:t>
            </a:r>
            <a:endParaRPr lang="en-US" altLang="zh-CN" sz="2100">
              <a:latin typeface="Arial"/>
              <a:ea typeface="Arial"/>
              <a:cs typeface="Arial"/>
            </a:endParaRPr>
          </a:p>
        </p:txBody>
      </p:sp>
      <p:sp>
        <p:nvSpPr>
          <p:cNvPr id="112" name="Text Box112"/>
          <p:cNvSpPr txBox="1"/>
          <p:nvPr/>
        </p:nvSpPr>
        <p:spPr>
          <a:xfrm>
            <a:off x="5624615" y="1481314"/>
            <a:ext cx="2027562" cy="1814921"/>
          </a:xfrm>
          <a:prstGeom prst="rect">
            <a:avLst/>
          </a:prstGeom>
          <a:noFill/>
        </p:spPr>
        <p:txBody>
          <a:bodyPr wrap="square" lIns="0" tIns="0" rIns="0" rtlCol="0">
            <a:spAutoFit/>
          </a:bodyPr>
          <a:lstStyle/>
          <a:p>
            <a:pPr algn="l" rtl="0">
              <a:lnSpc>
                <a:spcPts val="2520"/>
              </a:lnSpc>
            </a:pPr>
            <a:r>
              <a:rPr lang="en-US" altLang="zh-CN" sz="2100" b="1" spc="-40">
                <a:solidFill>
                  <a:srgbClr val="000000"/>
                </a:solidFill>
                <a:latin typeface="Arial"/>
                <a:ea typeface="Arial"/>
                <a:cs typeface="Arial"/>
              </a:rPr>
              <a:t>Hyperlinks</a:t>
            </a:r>
            <a:endParaRPr lang="en-US" altLang="zh-CN" sz="2100">
              <a:latin typeface="Arial"/>
              <a:ea typeface="Arial"/>
              <a:cs typeface="Arial"/>
            </a:endParaRPr>
          </a:p>
          <a:p>
            <a:pPr marL="1005073" algn="l" rtl="0">
              <a:lnSpc>
                <a:spcPts val="2520"/>
              </a:lnSpc>
              <a:spcBef>
                <a:spcPts val="6701"/>
              </a:spcBef>
            </a:pPr>
            <a:r>
              <a:rPr lang="en-US" altLang="zh-CN" sz="2100" b="1" spc="-76">
                <a:solidFill>
                  <a:srgbClr val="000000"/>
                </a:solidFill>
                <a:latin typeface="Arial"/>
                <a:ea typeface="Arial"/>
                <a:cs typeface="Arial"/>
              </a:rPr>
              <a:t>Unusual</a:t>
            </a:r>
            <a:endParaRPr lang="en-US" altLang="zh-CN" sz="2100">
              <a:latin typeface="Arial"/>
              <a:ea typeface="Arial"/>
              <a:cs typeface="Arial"/>
            </a:endParaRPr>
          </a:p>
          <a:p>
            <a:pPr marL="1063214" algn="l" rtl="0">
              <a:lnSpc>
                <a:spcPts val="2520"/>
              </a:lnSpc>
              <a:spcBef>
                <a:spcPts val="30"/>
              </a:spcBef>
            </a:pPr>
            <a:r>
              <a:rPr lang="en-US" altLang="zh-CN" sz="2100" b="1" spc="-48">
                <a:solidFill>
                  <a:srgbClr val="000000"/>
                </a:solidFill>
                <a:latin typeface="Arial"/>
                <a:ea typeface="Arial"/>
                <a:cs typeface="Arial"/>
              </a:rPr>
              <a:t>Sender</a:t>
            </a:r>
            <a:endParaRPr lang="en-US" altLang="zh-CN" sz="2100">
              <a:latin typeface="Arial"/>
              <a:ea typeface="Arial"/>
              <a:cs typeface="Arial"/>
            </a:endParaRPr>
          </a:p>
        </p:txBody>
      </p:sp>
      <p:sp>
        <p:nvSpPr>
          <p:cNvPr id="113" name="Text Box113"/>
          <p:cNvSpPr txBox="1"/>
          <p:nvPr/>
        </p:nvSpPr>
        <p:spPr>
          <a:xfrm>
            <a:off x="7676626" y="4918336"/>
            <a:ext cx="1212088" cy="95301"/>
          </a:xfrm>
          <a:prstGeom prst="rect">
            <a:avLst/>
          </a:prstGeom>
          <a:noFill/>
        </p:spPr>
        <p:txBody>
          <a:bodyPr wrap="square" lIns="0" tIns="0" rIns="0" rtlCol="0">
            <a:spAutoFit/>
          </a:bodyPr>
          <a:lstStyle/>
          <a:p>
            <a:pPr algn="l" rtl="0">
              <a:lnSpc>
                <a:spcPts val="750"/>
              </a:lnSpc>
            </a:pPr>
            <a:r>
              <a:rPr lang="en-US" altLang="zh-CN" sz="800" spc="0">
                <a:solidFill>
                  <a:srgbClr val="000000"/>
                </a:solidFill>
                <a:latin typeface="Arial"/>
                <a:ea typeface="Arial"/>
                <a:cs typeface="Arial"/>
              </a:rPr>
              <a:t>Source:</a:t>
            </a:r>
            <a:r>
              <a:rPr lang="en-US" altLang="zh-CN" sz="800">
                <a:solidFill>
                  <a:srgbClr val="000000"/>
                </a:solidFill>
                <a:latin typeface="Arial"/>
                <a:ea typeface="Arial"/>
                <a:cs typeface="Arial"/>
              </a:rPr>
              <a:t> </a:t>
            </a:r>
            <a:r>
              <a:rPr lang="en-US" altLang="zh-CN" sz="800" spc="-3">
                <a:solidFill>
                  <a:srgbClr val="000000"/>
                </a:solidFill>
                <a:latin typeface="Arial"/>
                <a:ea typeface="Arial"/>
                <a:cs typeface="Arial"/>
              </a:rPr>
              <a:t>www.phishing.org</a:t>
            </a:r>
            <a:endParaRPr lang="en-US" altLang="zh-CN" sz="800">
              <a:latin typeface="Arial"/>
              <a:ea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 name="Image114"/>
          <p:cNvPicPr>
            <a:picLocks noChangeAspect="1"/>
          </p:cNvPicPr>
          <p:nvPr/>
        </p:nvPicPr>
        <p:blipFill>
          <a:blip r:embed="rId2"/>
          <a:stretch>
            <a:fillRect/>
          </a:stretch>
        </p:blipFill>
        <p:spPr>
          <a:xfrm>
            <a:off x="0" y="0"/>
            <a:ext cx="9144000" cy="5143500"/>
          </a:xfrm>
          <a:prstGeom prst="rect">
            <a:avLst/>
          </a:prstGeom>
          <a:noFill/>
        </p:spPr>
      </p:pic>
      <p:sp>
        <p:nvSpPr>
          <p:cNvPr id="115" name="Text Box115"/>
          <p:cNvSpPr txBox="1"/>
          <p:nvPr/>
        </p:nvSpPr>
        <p:spPr>
          <a:xfrm>
            <a:off x="1519387" y="230384"/>
            <a:ext cx="5959984" cy="537439"/>
          </a:xfrm>
          <a:prstGeom prst="rect">
            <a:avLst/>
          </a:prstGeom>
          <a:noFill/>
        </p:spPr>
        <p:txBody>
          <a:bodyPr wrap="square" lIns="0" tIns="0" rIns="0" rtlCol="0">
            <a:spAutoFit/>
          </a:bodyPr>
          <a:lstStyle/>
          <a:p>
            <a:pPr algn="l" rtl="0">
              <a:lnSpc>
                <a:spcPts val="2765"/>
              </a:lnSpc>
            </a:pPr>
            <a:r>
              <a:rPr lang="en-US" altLang="zh-CN" sz="2200" b="1" spc="106">
                <a:solidFill>
                  <a:srgbClr val="7F7F7F"/>
                </a:solidFill>
                <a:latin typeface="Arial"/>
                <a:ea typeface="Arial"/>
                <a:cs typeface="Arial"/>
              </a:rPr>
              <a:t>Common</a:t>
            </a:r>
            <a:r>
              <a:rPr lang="en-US" altLang="zh-CN" sz="2200" b="1" spc="-194">
                <a:solidFill>
                  <a:srgbClr val="7F7F7F"/>
                </a:solidFill>
                <a:latin typeface="Arial"/>
                <a:ea typeface="Arial"/>
                <a:cs typeface="Arial"/>
              </a:rPr>
              <a:t> </a:t>
            </a:r>
            <a:r>
              <a:rPr lang="en-US" altLang="zh-CN" sz="2200" b="1" spc="17">
                <a:solidFill>
                  <a:srgbClr val="7F7F7F"/>
                </a:solidFill>
                <a:latin typeface="Arial"/>
                <a:ea typeface="Arial"/>
                <a:cs typeface="Arial"/>
              </a:rPr>
              <a:t>Subject</a:t>
            </a:r>
            <a:r>
              <a:rPr lang="en-US" altLang="zh-CN" sz="2200" b="1" spc="-105">
                <a:solidFill>
                  <a:srgbClr val="7F7F7F"/>
                </a:solidFill>
                <a:latin typeface="Arial"/>
                <a:ea typeface="Arial"/>
                <a:cs typeface="Arial"/>
              </a:rPr>
              <a:t> </a:t>
            </a:r>
            <a:r>
              <a:rPr lang="en-US" altLang="zh-CN" sz="2200" b="1" spc="54">
                <a:solidFill>
                  <a:srgbClr val="7F7F7F"/>
                </a:solidFill>
                <a:latin typeface="Arial"/>
                <a:ea typeface="Arial"/>
                <a:cs typeface="Arial"/>
              </a:rPr>
              <a:t>Lines</a:t>
            </a:r>
            <a:r>
              <a:rPr lang="en-US" altLang="zh-CN" sz="2200" b="1" spc="-144">
                <a:solidFill>
                  <a:srgbClr val="7F7F7F"/>
                </a:solidFill>
                <a:latin typeface="Arial"/>
                <a:ea typeface="Arial"/>
                <a:cs typeface="Arial"/>
              </a:rPr>
              <a:t> </a:t>
            </a:r>
            <a:r>
              <a:rPr lang="en-US" altLang="zh-CN" sz="2200" b="1" spc="153">
                <a:solidFill>
                  <a:srgbClr val="7F7F7F"/>
                </a:solidFill>
                <a:latin typeface="Arial"/>
                <a:ea typeface="Arial"/>
                <a:cs typeface="Arial"/>
              </a:rPr>
              <a:t>in</a:t>
            </a:r>
            <a:r>
              <a:rPr lang="en-US" altLang="zh-CN" sz="2200" b="1" spc="-243">
                <a:solidFill>
                  <a:srgbClr val="7F7F7F"/>
                </a:solidFill>
                <a:latin typeface="Arial"/>
                <a:ea typeface="Arial"/>
                <a:cs typeface="Arial"/>
              </a:rPr>
              <a:t> </a:t>
            </a:r>
            <a:r>
              <a:rPr lang="en-US" altLang="zh-CN" sz="2200" b="1" spc="81">
                <a:solidFill>
                  <a:srgbClr val="7F7F7F"/>
                </a:solidFill>
                <a:latin typeface="Arial"/>
                <a:ea typeface="Arial"/>
                <a:cs typeface="Arial"/>
              </a:rPr>
              <a:t>Phishing</a:t>
            </a:r>
            <a:r>
              <a:rPr lang="en-US" altLang="zh-CN" sz="2200" b="1" spc="-172">
                <a:solidFill>
                  <a:srgbClr val="7F7F7F"/>
                </a:solidFill>
                <a:latin typeface="Arial"/>
                <a:ea typeface="Arial"/>
                <a:cs typeface="Arial"/>
              </a:rPr>
              <a:t> </a:t>
            </a:r>
            <a:r>
              <a:rPr lang="en-US" altLang="zh-CN" sz="2200" b="1" spc="79">
                <a:solidFill>
                  <a:srgbClr val="7F7F7F"/>
                </a:solidFill>
                <a:latin typeface="Arial"/>
                <a:ea typeface="Arial"/>
                <a:cs typeface="Arial"/>
              </a:rPr>
              <a:t>Emails</a:t>
            </a:r>
            <a:endParaRPr lang="en-US" altLang="zh-CN" sz="2200">
              <a:latin typeface="Arial"/>
              <a:ea typeface="Arial"/>
              <a:cs typeface="Arial"/>
            </a:endParaRPr>
          </a:p>
          <a:p>
            <a:pPr marL="2399944" algn="l" rtl="0">
              <a:lnSpc>
                <a:spcPts val="1466"/>
              </a:lnSpc>
            </a:pPr>
            <a:r>
              <a:rPr lang="en-US" altLang="zh-CN" sz="1400" b="1" spc="77">
                <a:solidFill>
                  <a:srgbClr val="7F7F7F"/>
                </a:solidFill>
                <a:latin typeface="Arial"/>
                <a:ea typeface="Arial"/>
                <a:cs typeface="Arial"/>
              </a:rPr>
              <a:t>(Q4</a:t>
            </a:r>
            <a:r>
              <a:rPr lang="en-US" altLang="zh-CN" sz="1400" b="1" spc="-134">
                <a:solidFill>
                  <a:srgbClr val="7F7F7F"/>
                </a:solidFill>
                <a:latin typeface="Arial"/>
                <a:ea typeface="Arial"/>
                <a:cs typeface="Arial"/>
              </a:rPr>
              <a:t> </a:t>
            </a:r>
            <a:r>
              <a:rPr lang="en-US" altLang="zh-CN" sz="1400" b="1" spc="65">
                <a:solidFill>
                  <a:srgbClr val="7F7F7F"/>
                </a:solidFill>
                <a:latin typeface="Arial"/>
                <a:ea typeface="Arial"/>
                <a:cs typeface="Arial"/>
              </a:rPr>
              <a:t>of</a:t>
            </a:r>
            <a:r>
              <a:rPr lang="en-US" altLang="zh-CN" sz="1400" b="1" spc="-122">
                <a:solidFill>
                  <a:srgbClr val="7F7F7F"/>
                </a:solidFill>
                <a:latin typeface="Arial"/>
                <a:ea typeface="Arial"/>
                <a:cs typeface="Arial"/>
              </a:rPr>
              <a:t> </a:t>
            </a:r>
            <a:r>
              <a:rPr lang="en-US" altLang="zh-CN" sz="1400" b="1" spc="114">
                <a:solidFill>
                  <a:srgbClr val="7F7F7F"/>
                </a:solidFill>
                <a:latin typeface="Arial"/>
                <a:ea typeface="Arial"/>
                <a:cs typeface="Arial"/>
              </a:rPr>
              <a:t>2020)</a:t>
            </a:r>
            <a:endParaRPr lang="en-US" altLang="zh-CN" sz="1400">
              <a:latin typeface="Arial"/>
              <a:ea typeface="Arial"/>
              <a:cs typeface="Arial"/>
            </a:endParaRPr>
          </a:p>
        </p:txBody>
      </p:sp>
      <p:sp>
        <p:nvSpPr>
          <p:cNvPr id="116" name="Text Box116"/>
          <p:cNvSpPr txBox="1"/>
          <p:nvPr/>
        </p:nvSpPr>
        <p:spPr>
          <a:xfrm>
            <a:off x="4364940" y="1183553"/>
            <a:ext cx="173317" cy="1089277"/>
          </a:xfrm>
          <a:prstGeom prst="rect">
            <a:avLst/>
          </a:prstGeom>
          <a:noFill/>
        </p:spPr>
        <p:txBody>
          <a:bodyPr wrap="square" lIns="0" tIns="0" rIns="0" rtlCol="0">
            <a:spAutoFit/>
          </a:bodyPr>
          <a:lstStyle/>
          <a:p>
            <a:pPr algn="l" rtl="0">
              <a:lnSpc>
                <a:spcPts val="2100"/>
              </a:lnSpc>
            </a:pPr>
            <a:r>
              <a:rPr lang="en-US" altLang="zh-CN" sz="2100" b="1" spc="0">
                <a:solidFill>
                  <a:srgbClr val="7F7F7F"/>
                </a:solidFill>
                <a:latin typeface="Calibri"/>
                <a:ea typeface="Calibri"/>
                <a:cs typeface="Calibri"/>
              </a:rPr>
              <a:t>1</a:t>
            </a:r>
            <a:endParaRPr lang="en-US" altLang="zh-CN" sz="2100">
              <a:latin typeface="Calibri"/>
              <a:ea typeface="Calibri"/>
              <a:cs typeface="Calibri"/>
            </a:endParaRPr>
          </a:p>
          <a:p>
            <a:pPr algn="l" rtl="0">
              <a:lnSpc>
                <a:spcPts val="2100"/>
              </a:lnSpc>
              <a:spcBef>
                <a:spcPts val="4377"/>
              </a:spcBef>
            </a:pPr>
            <a:r>
              <a:rPr lang="en-US" altLang="zh-CN" sz="2100" b="1" spc="0">
                <a:solidFill>
                  <a:srgbClr val="7F7F7F"/>
                </a:solidFill>
                <a:latin typeface="Calibri"/>
                <a:ea typeface="Calibri"/>
                <a:cs typeface="Calibri"/>
              </a:rPr>
              <a:t>2</a:t>
            </a:r>
            <a:endParaRPr lang="en-US" altLang="zh-CN" sz="2100">
              <a:latin typeface="Calibri"/>
              <a:ea typeface="Calibri"/>
              <a:cs typeface="Calibri"/>
            </a:endParaRPr>
          </a:p>
        </p:txBody>
      </p:sp>
      <p:sp>
        <p:nvSpPr>
          <p:cNvPr id="117" name="Text Box117"/>
          <p:cNvSpPr txBox="1"/>
          <p:nvPr/>
        </p:nvSpPr>
        <p:spPr>
          <a:xfrm>
            <a:off x="4782501" y="1054950"/>
            <a:ext cx="1490560" cy="1214060"/>
          </a:xfrm>
          <a:prstGeom prst="rect">
            <a:avLst/>
          </a:prstGeom>
          <a:noFill/>
        </p:spPr>
        <p:txBody>
          <a:bodyPr wrap="square" lIns="0" tIns="0" rIns="0" rtlCol="0">
            <a:spAutoFit/>
          </a:bodyPr>
          <a:lstStyle/>
          <a:p>
            <a:pPr marL="12" algn="l" rtl="0">
              <a:lnSpc>
                <a:spcPts val="1400"/>
              </a:lnSpc>
            </a:pPr>
            <a:r>
              <a:rPr lang="en-US" altLang="zh-CN" sz="1400" b="1" spc="-5">
                <a:solidFill>
                  <a:srgbClr val="7F7F7F"/>
                </a:solidFill>
                <a:latin typeface="Calibri"/>
                <a:ea typeface="Calibri"/>
                <a:cs typeface="Calibri"/>
              </a:rPr>
              <a:t>COVID-19</a:t>
            </a:r>
            <a:r>
              <a:rPr lang="en-US" altLang="zh-CN" sz="1400" b="1">
                <a:solidFill>
                  <a:srgbClr val="7F7F7F"/>
                </a:solidFill>
                <a:latin typeface="Calibri"/>
                <a:ea typeface="Calibri"/>
                <a:cs typeface="Calibri"/>
              </a:rPr>
              <a:t> </a:t>
            </a:r>
            <a:r>
              <a:rPr lang="en-US" altLang="zh-CN" sz="1400" b="1" spc="-6">
                <a:solidFill>
                  <a:srgbClr val="7F7F7F"/>
                </a:solidFill>
                <a:latin typeface="Calibri"/>
                <a:ea typeface="Calibri"/>
                <a:cs typeface="Calibri"/>
              </a:rPr>
              <a:t>Remote</a:t>
            </a:r>
            <a:endParaRPr lang="en-US" altLang="zh-CN" sz="1400">
              <a:latin typeface="Calibri"/>
              <a:ea typeface="Calibri"/>
              <a:cs typeface="Calibri"/>
            </a:endParaRPr>
          </a:p>
          <a:p>
            <a:pPr marL="12" algn="l" rtl="0">
              <a:lnSpc>
                <a:spcPts val="1400"/>
              </a:lnSpc>
              <a:spcBef>
                <a:spcPts val="280"/>
              </a:spcBef>
            </a:pPr>
            <a:r>
              <a:rPr lang="en-US" altLang="zh-CN" sz="1400" b="1" spc="-14">
                <a:solidFill>
                  <a:srgbClr val="7F7F7F"/>
                </a:solidFill>
                <a:latin typeface="Calibri"/>
                <a:ea typeface="Calibri"/>
                <a:cs typeface="Calibri"/>
              </a:rPr>
              <a:t>Work</a:t>
            </a:r>
            <a:r>
              <a:rPr lang="en-US" altLang="zh-CN" sz="1400" b="1">
                <a:solidFill>
                  <a:srgbClr val="7F7F7F"/>
                </a:solidFill>
                <a:latin typeface="Calibri"/>
                <a:ea typeface="Calibri"/>
                <a:cs typeface="Calibri"/>
              </a:rPr>
              <a:t> </a:t>
            </a:r>
            <a:r>
              <a:rPr lang="en-US" altLang="zh-CN" sz="1400" b="1" spc="-5">
                <a:solidFill>
                  <a:srgbClr val="7F7F7F"/>
                </a:solidFill>
                <a:latin typeface="Calibri"/>
                <a:ea typeface="Calibri"/>
                <a:cs typeface="Calibri"/>
              </a:rPr>
              <a:t>Policy</a:t>
            </a:r>
            <a:r>
              <a:rPr lang="en-US" altLang="zh-CN" sz="1400" b="1">
                <a:solidFill>
                  <a:srgbClr val="7F7F7F"/>
                </a:solidFill>
                <a:latin typeface="Calibri"/>
                <a:ea typeface="Calibri"/>
                <a:cs typeface="Calibri"/>
              </a:rPr>
              <a:t> </a:t>
            </a:r>
            <a:r>
              <a:rPr lang="en-US" altLang="zh-CN" sz="1400" b="1" spc="-6">
                <a:solidFill>
                  <a:srgbClr val="7F7F7F"/>
                </a:solidFill>
                <a:latin typeface="Calibri"/>
                <a:ea typeface="Calibri"/>
                <a:cs typeface="Calibri"/>
              </a:rPr>
              <a:t>Update</a:t>
            </a:r>
            <a:endParaRPr lang="en-US" altLang="zh-CN" sz="1400">
              <a:latin typeface="Calibri"/>
              <a:ea typeface="Calibri"/>
              <a:cs typeface="Calibri"/>
            </a:endParaRPr>
          </a:p>
          <a:p>
            <a:pPr algn="l" rtl="0">
              <a:lnSpc>
                <a:spcPts val="1400"/>
              </a:lnSpc>
              <a:spcBef>
                <a:spcPts val="3400"/>
              </a:spcBef>
            </a:pPr>
            <a:r>
              <a:rPr lang="en-US" altLang="zh-CN" sz="1400" b="1" spc="-3">
                <a:solidFill>
                  <a:srgbClr val="7F7F7F"/>
                </a:solidFill>
                <a:latin typeface="Calibri"/>
                <a:ea typeface="Calibri"/>
                <a:cs typeface="Calibri"/>
              </a:rPr>
              <a:t>Changes</a:t>
            </a:r>
            <a:r>
              <a:rPr lang="en-US" altLang="zh-CN" sz="1400" b="1">
                <a:solidFill>
                  <a:srgbClr val="7F7F7F"/>
                </a:solidFill>
                <a:latin typeface="Calibri"/>
                <a:ea typeface="Calibri"/>
                <a:cs typeface="Calibri"/>
              </a:rPr>
              <a:t> </a:t>
            </a:r>
            <a:r>
              <a:rPr lang="en-US" altLang="zh-CN" sz="1400" b="1" spc="-6">
                <a:solidFill>
                  <a:srgbClr val="7F7F7F"/>
                </a:solidFill>
                <a:latin typeface="Calibri"/>
                <a:ea typeface="Calibri"/>
                <a:cs typeface="Calibri"/>
              </a:rPr>
              <a:t>to</a:t>
            </a:r>
            <a:r>
              <a:rPr lang="en-US" altLang="zh-CN" sz="1400" b="1">
                <a:solidFill>
                  <a:srgbClr val="7F7F7F"/>
                </a:solidFill>
                <a:latin typeface="Calibri"/>
                <a:ea typeface="Calibri"/>
                <a:cs typeface="Calibri"/>
              </a:rPr>
              <a:t> </a:t>
            </a:r>
            <a:r>
              <a:rPr lang="en-US" altLang="zh-CN" sz="1400" b="1" spc="-5">
                <a:solidFill>
                  <a:srgbClr val="7F7F7F"/>
                </a:solidFill>
                <a:latin typeface="Calibri"/>
                <a:ea typeface="Calibri"/>
                <a:cs typeface="Calibri"/>
              </a:rPr>
              <a:t>your</a:t>
            </a:r>
            <a:endParaRPr lang="en-US" altLang="zh-CN" sz="1400">
              <a:latin typeface="Calibri"/>
              <a:ea typeface="Calibri"/>
              <a:cs typeface="Calibri"/>
            </a:endParaRPr>
          </a:p>
          <a:p>
            <a:pPr algn="l" rtl="0">
              <a:lnSpc>
                <a:spcPts val="1400"/>
              </a:lnSpc>
              <a:spcBef>
                <a:spcPts val="280"/>
              </a:spcBef>
            </a:pPr>
            <a:r>
              <a:rPr lang="en-US" altLang="zh-CN" sz="1400" b="1" spc="-1">
                <a:solidFill>
                  <a:srgbClr val="7F7F7F"/>
                </a:solidFill>
                <a:latin typeface="Calibri"/>
                <a:ea typeface="Calibri"/>
                <a:cs typeface="Calibri"/>
              </a:rPr>
              <a:t>health</a:t>
            </a:r>
            <a:r>
              <a:rPr lang="en-US" altLang="zh-CN" sz="1400" b="1">
                <a:solidFill>
                  <a:srgbClr val="7F7F7F"/>
                </a:solidFill>
                <a:latin typeface="Calibri"/>
                <a:ea typeface="Calibri"/>
                <a:cs typeface="Calibri"/>
              </a:rPr>
              <a:t> </a:t>
            </a:r>
            <a:r>
              <a:rPr lang="en-US" altLang="zh-CN" sz="1400" b="1" spc="-2">
                <a:solidFill>
                  <a:srgbClr val="7F7F7F"/>
                </a:solidFill>
                <a:latin typeface="Calibri"/>
                <a:ea typeface="Calibri"/>
                <a:cs typeface="Calibri"/>
              </a:rPr>
              <a:t>benefits</a:t>
            </a:r>
            <a:endParaRPr lang="en-US" altLang="zh-CN" sz="1400">
              <a:latin typeface="Calibri"/>
              <a:ea typeface="Calibri"/>
              <a:cs typeface="Calibri"/>
            </a:endParaRPr>
          </a:p>
        </p:txBody>
      </p:sp>
      <p:sp>
        <p:nvSpPr>
          <p:cNvPr id="118" name="Text Box118"/>
          <p:cNvSpPr txBox="1"/>
          <p:nvPr/>
        </p:nvSpPr>
        <p:spPr>
          <a:xfrm>
            <a:off x="6643051" y="1183553"/>
            <a:ext cx="173317" cy="1089277"/>
          </a:xfrm>
          <a:prstGeom prst="rect">
            <a:avLst/>
          </a:prstGeom>
          <a:noFill/>
        </p:spPr>
        <p:txBody>
          <a:bodyPr wrap="square" lIns="0" tIns="0" rIns="0" rtlCol="0">
            <a:spAutoFit/>
          </a:bodyPr>
          <a:lstStyle/>
          <a:p>
            <a:pPr algn="l" rtl="0">
              <a:lnSpc>
                <a:spcPts val="2100"/>
              </a:lnSpc>
            </a:pPr>
            <a:r>
              <a:rPr lang="en-US" altLang="zh-CN" sz="2100" b="1" spc="0">
                <a:solidFill>
                  <a:srgbClr val="7F7F7F"/>
                </a:solidFill>
                <a:latin typeface="Calibri"/>
                <a:ea typeface="Calibri"/>
                <a:cs typeface="Calibri"/>
              </a:rPr>
              <a:t>5</a:t>
            </a:r>
            <a:endParaRPr lang="en-US" altLang="zh-CN" sz="2100">
              <a:latin typeface="Calibri"/>
              <a:ea typeface="Calibri"/>
              <a:cs typeface="Calibri"/>
            </a:endParaRPr>
          </a:p>
          <a:p>
            <a:pPr algn="l" rtl="0">
              <a:lnSpc>
                <a:spcPts val="2100"/>
              </a:lnSpc>
              <a:spcBef>
                <a:spcPts val="4377"/>
              </a:spcBef>
            </a:pPr>
            <a:r>
              <a:rPr lang="en-US" altLang="zh-CN" sz="2100" b="1" spc="0">
                <a:solidFill>
                  <a:srgbClr val="7F7F7F"/>
                </a:solidFill>
                <a:latin typeface="Calibri"/>
                <a:ea typeface="Calibri"/>
                <a:cs typeface="Calibri"/>
              </a:rPr>
              <a:t>6</a:t>
            </a:r>
            <a:endParaRPr lang="en-US" altLang="zh-CN" sz="2100">
              <a:latin typeface="Calibri"/>
              <a:ea typeface="Calibri"/>
              <a:cs typeface="Calibri"/>
            </a:endParaRPr>
          </a:p>
        </p:txBody>
      </p:sp>
      <p:sp>
        <p:nvSpPr>
          <p:cNvPr id="119" name="Text Box119"/>
          <p:cNvSpPr txBox="1"/>
          <p:nvPr/>
        </p:nvSpPr>
        <p:spPr>
          <a:xfrm>
            <a:off x="7071876" y="1054950"/>
            <a:ext cx="1046197" cy="1225385"/>
          </a:xfrm>
          <a:prstGeom prst="rect">
            <a:avLst/>
          </a:prstGeom>
          <a:noFill/>
        </p:spPr>
        <p:txBody>
          <a:bodyPr wrap="square" lIns="0" tIns="0" rIns="0" rtlCol="0">
            <a:spAutoFit/>
          </a:bodyPr>
          <a:lstStyle/>
          <a:p>
            <a:pPr marL="3350" algn="l" rtl="0">
              <a:lnSpc>
                <a:spcPts val="1400"/>
              </a:lnSpc>
            </a:pPr>
            <a:r>
              <a:rPr lang="en-US" altLang="zh-CN" sz="1400" b="1" spc="0">
                <a:solidFill>
                  <a:srgbClr val="7F7F7F"/>
                </a:solidFill>
                <a:latin typeface="Calibri"/>
                <a:ea typeface="Calibri"/>
                <a:cs typeface="Calibri"/>
              </a:rPr>
              <a:t>Google</a:t>
            </a:r>
            <a:r>
              <a:rPr lang="en-US" altLang="zh-CN" sz="1400" b="1">
                <a:solidFill>
                  <a:srgbClr val="7F7F7F"/>
                </a:solidFill>
                <a:latin typeface="Calibri"/>
                <a:ea typeface="Calibri"/>
                <a:cs typeface="Calibri"/>
              </a:rPr>
              <a:t> </a:t>
            </a:r>
            <a:r>
              <a:rPr lang="en-US" altLang="zh-CN" sz="1400" b="1" spc="-15">
                <a:solidFill>
                  <a:srgbClr val="7F7F7F"/>
                </a:solidFill>
                <a:latin typeface="Calibri"/>
                <a:ea typeface="Calibri"/>
                <a:cs typeface="Calibri"/>
              </a:rPr>
              <a:t>Pay:</a:t>
            </a:r>
            <a:endParaRPr lang="en-US" altLang="zh-CN" sz="1400">
              <a:latin typeface="Calibri"/>
              <a:ea typeface="Calibri"/>
              <a:cs typeface="Calibri"/>
            </a:endParaRPr>
          </a:p>
          <a:p>
            <a:pPr marL="3350" algn="l" rtl="0">
              <a:lnSpc>
                <a:spcPts val="1400"/>
              </a:lnSpc>
              <a:spcBef>
                <a:spcPts val="280"/>
              </a:spcBef>
            </a:pPr>
            <a:r>
              <a:rPr lang="en-US" altLang="zh-CN" sz="1400" b="1" spc="-10">
                <a:solidFill>
                  <a:srgbClr val="7F7F7F"/>
                </a:solidFill>
                <a:latin typeface="Calibri"/>
                <a:ea typeface="Calibri"/>
                <a:cs typeface="Calibri"/>
              </a:rPr>
              <a:t>Payment</a:t>
            </a:r>
            <a:r>
              <a:rPr lang="en-US" altLang="zh-CN" sz="1400" b="1">
                <a:solidFill>
                  <a:srgbClr val="7F7F7F"/>
                </a:solidFill>
                <a:latin typeface="Calibri"/>
                <a:ea typeface="Calibri"/>
                <a:cs typeface="Calibri"/>
              </a:rPr>
              <a:t> </a:t>
            </a:r>
            <a:r>
              <a:rPr lang="en-US" altLang="zh-CN" sz="1400" b="1" spc="-4">
                <a:solidFill>
                  <a:srgbClr val="7F7F7F"/>
                </a:solidFill>
                <a:latin typeface="Calibri"/>
                <a:ea typeface="Calibri"/>
                <a:cs typeface="Calibri"/>
              </a:rPr>
              <a:t>sent</a:t>
            </a:r>
            <a:endParaRPr lang="en-US" altLang="zh-CN" sz="1400">
              <a:latin typeface="Calibri"/>
              <a:ea typeface="Calibri"/>
              <a:cs typeface="Calibri"/>
            </a:endParaRPr>
          </a:p>
          <a:p>
            <a:pPr algn="l" rtl="0">
              <a:lnSpc>
                <a:spcPts val="1400"/>
              </a:lnSpc>
              <a:spcBef>
                <a:spcPts val="3489"/>
              </a:spcBef>
            </a:pPr>
            <a:r>
              <a:rPr lang="en-US" altLang="zh-CN" sz="1400" b="1" spc="-1">
                <a:solidFill>
                  <a:srgbClr val="7F7F7F"/>
                </a:solidFill>
                <a:latin typeface="Calibri"/>
                <a:ea typeface="Calibri"/>
                <a:cs typeface="Calibri"/>
              </a:rPr>
              <a:t>Stimulus</a:t>
            </a:r>
            <a:endParaRPr lang="en-US" altLang="zh-CN" sz="1400">
              <a:latin typeface="Calibri"/>
              <a:ea typeface="Calibri"/>
              <a:cs typeface="Calibri"/>
            </a:endParaRPr>
          </a:p>
          <a:p>
            <a:pPr algn="l" rtl="0">
              <a:lnSpc>
                <a:spcPts val="1400"/>
              </a:lnSpc>
              <a:spcBef>
                <a:spcPts val="280"/>
              </a:spcBef>
            </a:pPr>
            <a:r>
              <a:rPr lang="en-US" altLang="zh-CN" sz="1400" b="1" spc="-2">
                <a:solidFill>
                  <a:srgbClr val="7F7F7F"/>
                </a:solidFill>
                <a:latin typeface="Calibri"/>
                <a:ea typeface="Calibri"/>
                <a:cs typeface="Calibri"/>
              </a:rPr>
              <a:t>Cancellation</a:t>
            </a:r>
            <a:endParaRPr lang="en-US" altLang="zh-CN" sz="1400">
              <a:latin typeface="Calibri"/>
              <a:ea typeface="Calibri"/>
              <a:cs typeface="Calibri"/>
            </a:endParaRPr>
          </a:p>
        </p:txBody>
      </p:sp>
      <p:sp>
        <p:nvSpPr>
          <p:cNvPr id="120" name="Text Box120"/>
          <p:cNvSpPr txBox="1"/>
          <p:nvPr/>
        </p:nvSpPr>
        <p:spPr>
          <a:xfrm>
            <a:off x="7071876" y="2315895"/>
            <a:ext cx="1397204" cy="177800"/>
          </a:xfrm>
          <a:prstGeom prst="rect">
            <a:avLst/>
          </a:prstGeom>
          <a:noFill/>
        </p:spPr>
        <p:txBody>
          <a:bodyPr wrap="square" lIns="0" tIns="0" rIns="0" rtlCol="0">
            <a:spAutoFit/>
          </a:bodyPr>
          <a:lstStyle/>
          <a:p>
            <a:pPr algn="l" rtl="0">
              <a:lnSpc>
                <a:spcPts val="1400"/>
              </a:lnSpc>
            </a:pPr>
            <a:r>
              <a:rPr lang="en-US" altLang="zh-CN" sz="1400" b="1" spc="-6">
                <a:solidFill>
                  <a:srgbClr val="7F7F7F"/>
                </a:solidFill>
                <a:latin typeface="Calibri"/>
                <a:ea typeface="Calibri"/>
                <a:cs typeface="Calibri"/>
              </a:rPr>
              <a:t>Request</a:t>
            </a:r>
            <a:r>
              <a:rPr lang="en-US" altLang="zh-CN" sz="1400" b="1">
                <a:solidFill>
                  <a:srgbClr val="7F7F7F"/>
                </a:solidFill>
                <a:latin typeface="Calibri"/>
                <a:ea typeface="Calibri"/>
                <a:cs typeface="Calibri"/>
              </a:rPr>
              <a:t> </a:t>
            </a:r>
            <a:r>
              <a:rPr lang="en-US" altLang="zh-CN" sz="1400" b="1" spc="-5">
                <a:solidFill>
                  <a:srgbClr val="7F7F7F"/>
                </a:solidFill>
                <a:latin typeface="Calibri"/>
                <a:ea typeface="Calibri"/>
                <a:cs typeface="Calibri"/>
              </a:rPr>
              <a:t>Approved</a:t>
            </a:r>
            <a:endParaRPr lang="en-US" altLang="zh-CN" sz="1400">
              <a:latin typeface="Calibri"/>
              <a:ea typeface="Calibri"/>
              <a:cs typeface="Calibri"/>
            </a:endParaRPr>
          </a:p>
        </p:txBody>
      </p:sp>
      <p:sp>
        <p:nvSpPr>
          <p:cNvPr id="121" name="Text Box121"/>
          <p:cNvSpPr txBox="1"/>
          <p:nvPr/>
        </p:nvSpPr>
        <p:spPr>
          <a:xfrm>
            <a:off x="4364940" y="2900980"/>
            <a:ext cx="173317" cy="266700"/>
          </a:xfrm>
          <a:prstGeom prst="rect">
            <a:avLst/>
          </a:prstGeom>
          <a:noFill/>
        </p:spPr>
        <p:txBody>
          <a:bodyPr wrap="square" lIns="0" tIns="0" rIns="0" rtlCol="0">
            <a:spAutoFit/>
          </a:bodyPr>
          <a:lstStyle/>
          <a:p>
            <a:pPr algn="l" rtl="0">
              <a:lnSpc>
                <a:spcPts val="2100"/>
              </a:lnSpc>
            </a:pPr>
            <a:r>
              <a:rPr lang="en-US" altLang="zh-CN" sz="2100" b="1" spc="0">
                <a:solidFill>
                  <a:srgbClr val="7F7F7F"/>
                </a:solidFill>
                <a:latin typeface="Calibri"/>
                <a:ea typeface="Calibri"/>
                <a:cs typeface="Calibri"/>
              </a:rPr>
              <a:t>3</a:t>
            </a:r>
            <a:endParaRPr lang="en-US" altLang="zh-CN" sz="2100">
              <a:latin typeface="Calibri"/>
              <a:ea typeface="Calibri"/>
              <a:cs typeface="Calibri"/>
            </a:endParaRPr>
          </a:p>
        </p:txBody>
      </p:sp>
      <p:sp>
        <p:nvSpPr>
          <p:cNvPr id="122" name="Text Box122"/>
          <p:cNvSpPr txBox="1"/>
          <p:nvPr/>
        </p:nvSpPr>
        <p:spPr>
          <a:xfrm>
            <a:off x="4782501" y="2772976"/>
            <a:ext cx="1307592" cy="391160"/>
          </a:xfrm>
          <a:prstGeom prst="rect">
            <a:avLst/>
          </a:prstGeom>
          <a:noFill/>
        </p:spPr>
        <p:txBody>
          <a:bodyPr wrap="square" lIns="0" tIns="0" rIns="0" rtlCol="0">
            <a:spAutoFit/>
          </a:bodyPr>
          <a:lstStyle/>
          <a:p>
            <a:pPr algn="l" rtl="0">
              <a:lnSpc>
                <a:spcPts val="1400"/>
              </a:lnSpc>
            </a:pPr>
            <a:r>
              <a:rPr lang="en-US" altLang="zh-CN" sz="1400" b="1" spc="-4">
                <a:solidFill>
                  <a:srgbClr val="7F7F7F"/>
                </a:solidFill>
                <a:latin typeface="Calibri"/>
                <a:ea typeface="Calibri"/>
                <a:cs typeface="Calibri"/>
              </a:rPr>
              <a:t>Zoom:</a:t>
            </a:r>
            <a:r>
              <a:rPr lang="en-US" altLang="zh-CN" sz="1400" b="1">
                <a:solidFill>
                  <a:srgbClr val="7F7F7F"/>
                </a:solidFill>
                <a:latin typeface="Calibri"/>
                <a:ea typeface="Calibri"/>
                <a:cs typeface="Calibri"/>
              </a:rPr>
              <a:t> </a:t>
            </a:r>
            <a:r>
              <a:rPr lang="en-US" altLang="zh-CN" sz="1400" b="1" spc="-1">
                <a:solidFill>
                  <a:srgbClr val="7F7F7F"/>
                </a:solidFill>
                <a:latin typeface="Calibri"/>
                <a:ea typeface="Calibri"/>
                <a:cs typeface="Calibri"/>
              </a:rPr>
              <a:t>Scheduled</a:t>
            </a:r>
            <a:endParaRPr lang="en-US" altLang="zh-CN" sz="1400">
              <a:latin typeface="Calibri"/>
              <a:ea typeface="Calibri"/>
              <a:cs typeface="Calibri"/>
            </a:endParaRPr>
          </a:p>
          <a:p>
            <a:pPr algn="l" rtl="0">
              <a:lnSpc>
                <a:spcPts val="1400"/>
              </a:lnSpc>
              <a:spcBef>
                <a:spcPts val="280"/>
              </a:spcBef>
            </a:pPr>
            <a:r>
              <a:rPr lang="en-US" altLang="zh-CN" sz="1400" b="1" spc="-2">
                <a:solidFill>
                  <a:srgbClr val="7F7F7F"/>
                </a:solidFill>
                <a:latin typeface="Calibri"/>
                <a:ea typeface="Calibri"/>
                <a:cs typeface="Calibri"/>
              </a:rPr>
              <a:t>Meeting</a:t>
            </a:r>
            <a:r>
              <a:rPr lang="en-US" altLang="zh-CN" sz="1400" b="1">
                <a:solidFill>
                  <a:srgbClr val="7F7F7F"/>
                </a:solidFill>
                <a:latin typeface="Calibri"/>
                <a:ea typeface="Calibri"/>
                <a:cs typeface="Calibri"/>
              </a:rPr>
              <a:t> </a:t>
            </a:r>
            <a:r>
              <a:rPr lang="en-US" altLang="zh-CN" sz="1400" b="1" spc="-4">
                <a:solidFill>
                  <a:srgbClr val="7F7F7F"/>
                </a:solidFill>
                <a:latin typeface="Calibri"/>
                <a:ea typeface="Calibri"/>
                <a:cs typeface="Calibri"/>
              </a:rPr>
              <a:t>Error</a:t>
            </a:r>
            <a:endParaRPr lang="en-US" altLang="zh-CN" sz="1400">
              <a:latin typeface="Calibri"/>
              <a:ea typeface="Calibri"/>
              <a:cs typeface="Calibri"/>
            </a:endParaRPr>
          </a:p>
        </p:txBody>
      </p:sp>
      <p:sp>
        <p:nvSpPr>
          <p:cNvPr id="123" name="Text Box123"/>
          <p:cNvSpPr txBox="1"/>
          <p:nvPr/>
        </p:nvSpPr>
        <p:spPr>
          <a:xfrm>
            <a:off x="6643051" y="2923255"/>
            <a:ext cx="173317" cy="266700"/>
          </a:xfrm>
          <a:prstGeom prst="rect">
            <a:avLst/>
          </a:prstGeom>
          <a:noFill/>
        </p:spPr>
        <p:txBody>
          <a:bodyPr wrap="square" lIns="0" tIns="0" rIns="0" rtlCol="0">
            <a:spAutoFit/>
          </a:bodyPr>
          <a:lstStyle/>
          <a:p>
            <a:pPr algn="l" rtl="0">
              <a:lnSpc>
                <a:spcPts val="2100"/>
              </a:lnSpc>
            </a:pPr>
            <a:r>
              <a:rPr lang="en-US" altLang="zh-CN" sz="2100" b="1" spc="0">
                <a:solidFill>
                  <a:srgbClr val="7F7F7F"/>
                </a:solidFill>
                <a:latin typeface="Calibri"/>
                <a:ea typeface="Calibri"/>
                <a:cs typeface="Calibri"/>
              </a:rPr>
              <a:t>7</a:t>
            </a:r>
            <a:endParaRPr lang="en-US" altLang="zh-CN" sz="2100">
              <a:latin typeface="Calibri"/>
              <a:ea typeface="Calibri"/>
              <a:cs typeface="Calibri"/>
            </a:endParaRPr>
          </a:p>
        </p:txBody>
      </p:sp>
      <p:sp>
        <p:nvSpPr>
          <p:cNvPr id="124" name="Text Box124"/>
          <p:cNvSpPr txBox="1"/>
          <p:nvPr/>
        </p:nvSpPr>
        <p:spPr>
          <a:xfrm>
            <a:off x="7051525" y="2772988"/>
            <a:ext cx="1339596" cy="604520"/>
          </a:xfrm>
          <a:prstGeom prst="rect">
            <a:avLst/>
          </a:prstGeom>
          <a:noFill/>
        </p:spPr>
        <p:txBody>
          <a:bodyPr wrap="square" lIns="0" tIns="0" rIns="0" rtlCol="0">
            <a:spAutoFit/>
          </a:bodyPr>
          <a:lstStyle/>
          <a:p>
            <a:pPr algn="l" rtl="0">
              <a:lnSpc>
                <a:spcPts val="1400"/>
              </a:lnSpc>
            </a:pPr>
            <a:r>
              <a:rPr lang="en-US" altLang="zh-CN" sz="1400" b="1" spc="-4">
                <a:solidFill>
                  <a:srgbClr val="7F7F7F"/>
                </a:solidFill>
                <a:latin typeface="Calibri"/>
                <a:ea typeface="Calibri"/>
                <a:cs typeface="Calibri"/>
              </a:rPr>
              <a:t>Company</a:t>
            </a:r>
            <a:r>
              <a:rPr lang="en-US" altLang="zh-CN" sz="1400" b="1">
                <a:solidFill>
                  <a:srgbClr val="7F7F7F"/>
                </a:solidFill>
                <a:latin typeface="Calibri"/>
                <a:ea typeface="Calibri"/>
                <a:cs typeface="Calibri"/>
              </a:rPr>
              <a:t> </a:t>
            </a:r>
            <a:r>
              <a:rPr lang="en-US" altLang="zh-CN" sz="1400" b="1" spc="-5">
                <a:solidFill>
                  <a:srgbClr val="7F7F7F"/>
                </a:solidFill>
                <a:latin typeface="Calibri"/>
                <a:ea typeface="Calibri"/>
                <a:cs typeface="Calibri"/>
              </a:rPr>
              <a:t>Policy</a:t>
            </a:r>
            <a:endParaRPr lang="en-US" altLang="zh-CN" sz="1400">
              <a:latin typeface="Calibri"/>
              <a:ea typeface="Calibri"/>
              <a:cs typeface="Calibri"/>
            </a:endParaRPr>
          </a:p>
          <a:p>
            <a:pPr algn="l" rtl="0">
              <a:lnSpc>
                <a:spcPts val="1400"/>
              </a:lnSpc>
              <a:spcBef>
                <a:spcPts val="280"/>
              </a:spcBef>
            </a:pPr>
            <a:r>
              <a:rPr lang="en-US" altLang="zh-CN" sz="1400" b="1" spc="-3">
                <a:solidFill>
                  <a:srgbClr val="7F7F7F"/>
                </a:solidFill>
                <a:latin typeface="Calibri"/>
                <a:ea typeface="Calibri"/>
                <a:cs typeface="Calibri"/>
              </a:rPr>
              <a:t>Notification:</a:t>
            </a:r>
            <a:endParaRPr lang="en-US" altLang="zh-CN" sz="1400">
              <a:latin typeface="Calibri"/>
              <a:ea typeface="Calibri"/>
              <a:cs typeface="Calibri"/>
            </a:endParaRPr>
          </a:p>
          <a:p>
            <a:pPr algn="l" rtl="0">
              <a:lnSpc>
                <a:spcPts val="1400"/>
              </a:lnSpc>
              <a:spcBef>
                <a:spcPts val="280"/>
              </a:spcBef>
            </a:pPr>
            <a:r>
              <a:rPr lang="en-US" altLang="zh-CN" sz="1400" b="1" spc="-5">
                <a:solidFill>
                  <a:srgbClr val="7F7F7F"/>
                </a:solidFill>
                <a:latin typeface="Calibri"/>
                <a:ea typeface="Calibri"/>
                <a:cs typeface="Calibri"/>
              </a:rPr>
              <a:t>COVID-19</a:t>
            </a:r>
            <a:r>
              <a:rPr lang="en-US" altLang="zh-CN" sz="1400" b="1">
                <a:solidFill>
                  <a:srgbClr val="7F7F7F"/>
                </a:solidFill>
                <a:latin typeface="Calibri"/>
                <a:ea typeface="Calibri"/>
                <a:cs typeface="Calibri"/>
              </a:rPr>
              <a:t> </a:t>
            </a:r>
            <a:r>
              <a:rPr lang="en-US" altLang="zh-CN" sz="1400" b="1" spc="0">
                <a:solidFill>
                  <a:srgbClr val="7F7F7F"/>
                </a:solidFill>
                <a:latin typeface="Calibri"/>
                <a:ea typeface="Calibri"/>
                <a:cs typeface="Calibri"/>
              </a:rPr>
              <a:t>-</a:t>
            </a:r>
            <a:r>
              <a:rPr lang="en-US" altLang="zh-CN" sz="1400" b="1">
                <a:solidFill>
                  <a:srgbClr val="7F7F7F"/>
                </a:solidFill>
                <a:latin typeface="Calibri"/>
                <a:ea typeface="Calibri"/>
                <a:cs typeface="Calibri"/>
              </a:rPr>
              <a:t> </a:t>
            </a:r>
            <a:r>
              <a:rPr lang="en-US" altLang="zh-CN" sz="1400" b="1" spc="-34">
                <a:solidFill>
                  <a:srgbClr val="7F7F7F"/>
                </a:solidFill>
                <a:latin typeface="Calibri"/>
                <a:ea typeface="Calibri"/>
                <a:cs typeface="Calibri"/>
              </a:rPr>
              <a:t>Test</a:t>
            </a:r>
            <a:r>
              <a:rPr lang="en-US" altLang="zh-CN" sz="1400" b="1">
                <a:solidFill>
                  <a:srgbClr val="7F7F7F"/>
                </a:solidFill>
                <a:latin typeface="Calibri"/>
                <a:ea typeface="Calibri"/>
                <a:cs typeface="Calibri"/>
              </a:rPr>
              <a:t> </a:t>
            </a:r>
            <a:r>
              <a:rPr lang="en-US" altLang="zh-CN" sz="1400" b="1" spc="0">
                <a:solidFill>
                  <a:srgbClr val="7F7F7F"/>
                </a:solidFill>
                <a:latin typeface="Calibri"/>
                <a:ea typeface="Calibri"/>
                <a:cs typeface="Calibri"/>
              </a:rPr>
              <a:t>&amp;</a:t>
            </a:r>
            <a:endParaRPr lang="en-US" altLang="zh-CN" sz="1400">
              <a:latin typeface="Calibri"/>
              <a:ea typeface="Calibri"/>
              <a:cs typeface="Calibri"/>
            </a:endParaRPr>
          </a:p>
        </p:txBody>
      </p:sp>
      <p:sp>
        <p:nvSpPr>
          <p:cNvPr id="125" name="Text Box125"/>
          <p:cNvSpPr txBox="1"/>
          <p:nvPr/>
        </p:nvSpPr>
        <p:spPr>
          <a:xfrm>
            <a:off x="7051525" y="3413068"/>
            <a:ext cx="1247673" cy="177800"/>
          </a:xfrm>
          <a:prstGeom prst="rect">
            <a:avLst/>
          </a:prstGeom>
          <a:noFill/>
        </p:spPr>
        <p:txBody>
          <a:bodyPr wrap="square" lIns="0" tIns="0" rIns="0" rtlCol="0">
            <a:spAutoFit/>
          </a:bodyPr>
          <a:lstStyle/>
          <a:p>
            <a:pPr algn="l" rtl="0">
              <a:lnSpc>
                <a:spcPts val="1400"/>
              </a:lnSpc>
            </a:pPr>
            <a:r>
              <a:rPr lang="en-US" altLang="zh-CN" sz="1400" b="1" spc="-20">
                <a:solidFill>
                  <a:srgbClr val="7F7F7F"/>
                </a:solidFill>
                <a:latin typeface="Calibri"/>
                <a:ea typeface="Calibri"/>
                <a:cs typeface="Calibri"/>
              </a:rPr>
              <a:t>Trace</a:t>
            </a:r>
            <a:r>
              <a:rPr lang="en-US" altLang="zh-CN" sz="1400" b="1">
                <a:solidFill>
                  <a:srgbClr val="7F7F7F"/>
                </a:solidFill>
                <a:latin typeface="Calibri"/>
                <a:ea typeface="Calibri"/>
                <a:cs typeface="Calibri"/>
              </a:rPr>
              <a:t> </a:t>
            </a:r>
            <a:r>
              <a:rPr lang="en-US" altLang="zh-CN" sz="1400" b="1" spc="-1">
                <a:solidFill>
                  <a:srgbClr val="7F7F7F"/>
                </a:solidFill>
                <a:latin typeface="Calibri"/>
                <a:ea typeface="Calibri"/>
                <a:cs typeface="Calibri"/>
              </a:rPr>
              <a:t>Guidelines</a:t>
            </a:r>
            <a:endParaRPr lang="en-US" altLang="zh-CN" sz="1400">
              <a:latin typeface="Calibri"/>
              <a:ea typeface="Calibri"/>
              <a:cs typeface="Calibri"/>
            </a:endParaRPr>
          </a:p>
        </p:txBody>
      </p:sp>
      <p:sp>
        <p:nvSpPr>
          <p:cNvPr id="126" name="Text Box126"/>
          <p:cNvSpPr txBox="1"/>
          <p:nvPr/>
        </p:nvSpPr>
        <p:spPr>
          <a:xfrm>
            <a:off x="4364940" y="3859493"/>
            <a:ext cx="173317" cy="266700"/>
          </a:xfrm>
          <a:prstGeom prst="rect">
            <a:avLst/>
          </a:prstGeom>
          <a:noFill/>
        </p:spPr>
        <p:txBody>
          <a:bodyPr wrap="square" lIns="0" tIns="0" rIns="0" rtlCol="0">
            <a:spAutoFit/>
          </a:bodyPr>
          <a:lstStyle/>
          <a:p>
            <a:pPr algn="l" rtl="0">
              <a:lnSpc>
                <a:spcPts val="2100"/>
              </a:lnSpc>
            </a:pPr>
            <a:r>
              <a:rPr lang="en-US" altLang="zh-CN" sz="2100" b="1" spc="0">
                <a:solidFill>
                  <a:srgbClr val="7F7F7F"/>
                </a:solidFill>
                <a:latin typeface="Calibri"/>
                <a:ea typeface="Calibri"/>
                <a:cs typeface="Calibri"/>
              </a:rPr>
              <a:t>4</a:t>
            </a:r>
            <a:endParaRPr lang="en-US" altLang="zh-CN" sz="2100">
              <a:latin typeface="Calibri"/>
              <a:ea typeface="Calibri"/>
              <a:cs typeface="Calibri"/>
            </a:endParaRPr>
          </a:p>
        </p:txBody>
      </p:sp>
      <p:sp>
        <p:nvSpPr>
          <p:cNvPr id="127" name="Text Box127"/>
          <p:cNvSpPr txBox="1"/>
          <p:nvPr/>
        </p:nvSpPr>
        <p:spPr>
          <a:xfrm>
            <a:off x="4746000" y="3737888"/>
            <a:ext cx="1253007" cy="604520"/>
          </a:xfrm>
          <a:prstGeom prst="rect">
            <a:avLst/>
          </a:prstGeom>
          <a:noFill/>
        </p:spPr>
        <p:txBody>
          <a:bodyPr wrap="square" lIns="0" tIns="0" rIns="0" rtlCol="0">
            <a:spAutoFit/>
          </a:bodyPr>
          <a:lstStyle/>
          <a:p>
            <a:pPr algn="l" rtl="0">
              <a:lnSpc>
                <a:spcPts val="1400"/>
              </a:lnSpc>
            </a:pPr>
            <a:r>
              <a:rPr lang="en-US" altLang="zh-CN" sz="1400" b="1" spc="-10">
                <a:solidFill>
                  <a:srgbClr val="7F7F7F"/>
                </a:solidFill>
                <a:latin typeface="Calibri"/>
                <a:ea typeface="Calibri"/>
                <a:cs typeface="Calibri"/>
              </a:rPr>
              <a:t>Twitter:</a:t>
            </a:r>
            <a:r>
              <a:rPr lang="en-US" altLang="zh-CN" sz="1400" b="1">
                <a:solidFill>
                  <a:srgbClr val="7F7F7F"/>
                </a:solidFill>
                <a:latin typeface="Calibri"/>
                <a:ea typeface="Calibri"/>
                <a:cs typeface="Calibri"/>
              </a:rPr>
              <a:t> </a:t>
            </a:r>
            <a:r>
              <a:rPr lang="en-US" altLang="zh-CN" sz="1400" b="1" spc="0">
                <a:solidFill>
                  <a:srgbClr val="7F7F7F"/>
                </a:solidFill>
                <a:latin typeface="Calibri"/>
                <a:ea typeface="Calibri"/>
                <a:cs typeface="Calibri"/>
              </a:rPr>
              <a:t>Security</a:t>
            </a:r>
            <a:endParaRPr lang="en-US" altLang="zh-CN" sz="1400">
              <a:latin typeface="Calibri"/>
              <a:ea typeface="Calibri"/>
              <a:cs typeface="Calibri"/>
            </a:endParaRPr>
          </a:p>
          <a:p>
            <a:pPr algn="l" rtl="0">
              <a:lnSpc>
                <a:spcPts val="1400"/>
              </a:lnSpc>
              <a:spcBef>
                <a:spcPts val="280"/>
              </a:spcBef>
            </a:pPr>
            <a:r>
              <a:rPr lang="en-US" altLang="zh-CN" sz="1400" b="1" spc="0">
                <a:solidFill>
                  <a:srgbClr val="7F7F7F"/>
                </a:solidFill>
                <a:latin typeface="Calibri"/>
                <a:ea typeface="Calibri"/>
                <a:cs typeface="Calibri"/>
              </a:rPr>
              <a:t>alert:</a:t>
            </a:r>
            <a:r>
              <a:rPr lang="en-US" altLang="zh-CN" sz="1400" b="1" spc="-6">
                <a:solidFill>
                  <a:srgbClr val="7F7F7F"/>
                </a:solidFill>
                <a:latin typeface="Calibri"/>
                <a:ea typeface="Calibri"/>
                <a:cs typeface="Calibri"/>
              </a:rPr>
              <a:t> </a:t>
            </a:r>
            <a:r>
              <a:rPr lang="en-US" altLang="zh-CN" sz="1400" b="1" spc="-2">
                <a:solidFill>
                  <a:srgbClr val="7F7F7F"/>
                </a:solidFill>
                <a:latin typeface="Calibri"/>
                <a:ea typeface="Calibri"/>
                <a:cs typeface="Calibri"/>
              </a:rPr>
              <a:t>new</a:t>
            </a:r>
            <a:r>
              <a:rPr lang="en-US" altLang="zh-CN" sz="1400" b="1">
                <a:solidFill>
                  <a:srgbClr val="7F7F7F"/>
                </a:solidFill>
                <a:latin typeface="Calibri"/>
                <a:ea typeface="Calibri"/>
                <a:cs typeface="Calibri"/>
              </a:rPr>
              <a:t> </a:t>
            </a:r>
            <a:r>
              <a:rPr lang="en-US" altLang="zh-CN" sz="1400" b="1" spc="0">
                <a:solidFill>
                  <a:srgbClr val="7F7F7F"/>
                </a:solidFill>
                <a:latin typeface="Calibri"/>
                <a:ea typeface="Calibri"/>
                <a:cs typeface="Calibri"/>
              </a:rPr>
              <a:t>or</a:t>
            </a:r>
            <a:endParaRPr lang="en-US" altLang="zh-CN" sz="1400">
              <a:latin typeface="Calibri"/>
              <a:ea typeface="Calibri"/>
              <a:cs typeface="Calibri"/>
            </a:endParaRPr>
          </a:p>
          <a:p>
            <a:pPr algn="l" rtl="0">
              <a:lnSpc>
                <a:spcPts val="1400"/>
              </a:lnSpc>
              <a:spcBef>
                <a:spcPts val="280"/>
              </a:spcBef>
            </a:pPr>
            <a:r>
              <a:rPr lang="en-US" altLang="zh-CN" sz="1400" b="1" spc="-1">
                <a:solidFill>
                  <a:srgbClr val="7F7F7F"/>
                </a:solidFill>
                <a:latin typeface="Calibri"/>
                <a:ea typeface="Calibri"/>
                <a:cs typeface="Calibri"/>
              </a:rPr>
              <a:t>unusual</a:t>
            </a:r>
            <a:r>
              <a:rPr lang="en-US" altLang="zh-CN" sz="1400" b="1">
                <a:solidFill>
                  <a:srgbClr val="7F7F7F"/>
                </a:solidFill>
                <a:latin typeface="Calibri"/>
                <a:ea typeface="Calibri"/>
                <a:cs typeface="Calibri"/>
              </a:rPr>
              <a:t> </a:t>
            </a:r>
            <a:r>
              <a:rPr lang="en-US" altLang="zh-CN" sz="1400" b="1" spc="-11">
                <a:solidFill>
                  <a:srgbClr val="7F7F7F"/>
                </a:solidFill>
                <a:latin typeface="Calibri"/>
                <a:ea typeface="Calibri"/>
                <a:cs typeface="Calibri"/>
              </a:rPr>
              <a:t>Twitter</a:t>
            </a:r>
            <a:endParaRPr lang="en-US" altLang="zh-CN" sz="1400">
              <a:latin typeface="Calibri"/>
              <a:ea typeface="Calibri"/>
              <a:cs typeface="Calibri"/>
            </a:endParaRPr>
          </a:p>
        </p:txBody>
      </p:sp>
      <p:sp>
        <p:nvSpPr>
          <p:cNvPr id="128" name="Text Box128"/>
          <p:cNvSpPr txBox="1"/>
          <p:nvPr/>
        </p:nvSpPr>
        <p:spPr>
          <a:xfrm>
            <a:off x="6679202" y="3852393"/>
            <a:ext cx="173316" cy="266700"/>
          </a:xfrm>
          <a:prstGeom prst="rect">
            <a:avLst/>
          </a:prstGeom>
          <a:noFill/>
        </p:spPr>
        <p:txBody>
          <a:bodyPr wrap="square" lIns="0" tIns="0" rIns="0" rtlCol="0">
            <a:spAutoFit/>
          </a:bodyPr>
          <a:lstStyle/>
          <a:p>
            <a:pPr algn="l" rtl="0">
              <a:lnSpc>
                <a:spcPts val="2100"/>
              </a:lnSpc>
            </a:pPr>
            <a:r>
              <a:rPr lang="en-US" altLang="zh-CN" sz="2100" b="1" spc="0">
                <a:solidFill>
                  <a:srgbClr val="7F7F7F"/>
                </a:solidFill>
                <a:latin typeface="Calibri"/>
                <a:ea typeface="Calibri"/>
                <a:cs typeface="Calibri"/>
              </a:rPr>
              <a:t>8</a:t>
            </a:r>
            <a:endParaRPr lang="en-US" altLang="zh-CN" sz="2100">
              <a:latin typeface="Calibri"/>
              <a:ea typeface="Calibri"/>
              <a:cs typeface="Calibri"/>
            </a:endParaRPr>
          </a:p>
        </p:txBody>
      </p:sp>
      <p:sp>
        <p:nvSpPr>
          <p:cNvPr id="129" name="Text Box129"/>
          <p:cNvSpPr txBox="1"/>
          <p:nvPr/>
        </p:nvSpPr>
        <p:spPr>
          <a:xfrm>
            <a:off x="7108025" y="3772251"/>
            <a:ext cx="1149527" cy="391160"/>
          </a:xfrm>
          <a:prstGeom prst="rect">
            <a:avLst/>
          </a:prstGeom>
          <a:noFill/>
        </p:spPr>
        <p:txBody>
          <a:bodyPr wrap="square" lIns="0" tIns="0" rIns="0" rtlCol="0">
            <a:spAutoFit/>
          </a:bodyPr>
          <a:lstStyle/>
          <a:p>
            <a:pPr algn="l" rtl="0">
              <a:lnSpc>
                <a:spcPts val="1400"/>
              </a:lnSpc>
            </a:pPr>
            <a:r>
              <a:rPr lang="en-US" altLang="zh-CN" sz="1400" b="1" spc="-13">
                <a:solidFill>
                  <a:srgbClr val="7F7F7F"/>
                </a:solidFill>
                <a:latin typeface="Calibri"/>
                <a:ea typeface="Calibri"/>
                <a:cs typeface="Calibri"/>
              </a:rPr>
              <a:t>Vacation</a:t>
            </a:r>
            <a:r>
              <a:rPr lang="en-US" altLang="zh-CN" sz="1400" b="1">
                <a:solidFill>
                  <a:srgbClr val="7F7F7F"/>
                </a:solidFill>
                <a:latin typeface="Calibri"/>
                <a:ea typeface="Calibri"/>
                <a:cs typeface="Calibri"/>
              </a:rPr>
              <a:t> </a:t>
            </a:r>
            <a:r>
              <a:rPr lang="en-US" altLang="zh-CN" sz="1400" b="1" spc="-5">
                <a:solidFill>
                  <a:srgbClr val="7F7F7F"/>
                </a:solidFill>
                <a:latin typeface="Calibri"/>
                <a:ea typeface="Calibri"/>
                <a:cs typeface="Calibri"/>
              </a:rPr>
              <a:t>Policy</a:t>
            </a:r>
            <a:endParaRPr lang="en-US" altLang="zh-CN" sz="1400">
              <a:latin typeface="Calibri"/>
              <a:ea typeface="Calibri"/>
              <a:cs typeface="Calibri"/>
            </a:endParaRPr>
          </a:p>
          <a:p>
            <a:pPr algn="l" rtl="0">
              <a:lnSpc>
                <a:spcPts val="1400"/>
              </a:lnSpc>
              <a:spcBef>
                <a:spcPts val="280"/>
              </a:spcBef>
            </a:pPr>
            <a:r>
              <a:rPr lang="en-US" altLang="zh-CN" sz="1400" b="1" spc="-6">
                <a:solidFill>
                  <a:srgbClr val="7F7F7F"/>
                </a:solidFill>
                <a:latin typeface="Calibri"/>
                <a:ea typeface="Calibri"/>
                <a:cs typeface="Calibri"/>
              </a:rPr>
              <a:t>Update</a:t>
            </a:r>
            <a:endParaRPr lang="en-US" altLang="zh-CN" sz="1400">
              <a:latin typeface="Calibri"/>
              <a:ea typeface="Calibri"/>
              <a:cs typeface="Calibri"/>
            </a:endParaRPr>
          </a:p>
        </p:txBody>
      </p:sp>
      <p:sp>
        <p:nvSpPr>
          <p:cNvPr id="130" name="Text Box130"/>
          <p:cNvSpPr txBox="1"/>
          <p:nvPr/>
        </p:nvSpPr>
        <p:spPr>
          <a:xfrm>
            <a:off x="4746000" y="4377968"/>
            <a:ext cx="400457" cy="177800"/>
          </a:xfrm>
          <a:prstGeom prst="rect">
            <a:avLst/>
          </a:prstGeom>
          <a:noFill/>
        </p:spPr>
        <p:txBody>
          <a:bodyPr wrap="square" lIns="0" tIns="0" rIns="0" rtlCol="0">
            <a:spAutoFit/>
          </a:bodyPr>
          <a:lstStyle/>
          <a:p>
            <a:pPr algn="l" rtl="0">
              <a:lnSpc>
                <a:spcPts val="1400"/>
              </a:lnSpc>
            </a:pPr>
            <a:r>
              <a:rPr lang="en-US" altLang="zh-CN" sz="1400" b="1" spc="0">
                <a:solidFill>
                  <a:srgbClr val="7F7F7F"/>
                </a:solidFill>
                <a:latin typeface="Calibri"/>
                <a:ea typeface="Calibri"/>
                <a:cs typeface="Calibri"/>
              </a:rPr>
              <a:t>login</a:t>
            </a:r>
            <a:endParaRPr lang="en-US" altLang="zh-CN" sz="1400">
              <a:latin typeface="Calibri"/>
              <a:ea typeface="Calibri"/>
              <a:cs typeface="Calibri"/>
            </a:endParaRPr>
          </a:p>
        </p:txBody>
      </p:sp>
      <p:sp>
        <p:nvSpPr>
          <p:cNvPr id="131" name="Text Box131"/>
          <p:cNvSpPr txBox="1"/>
          <p:nvPr/>
        </p:nvSpPr>
        <p:spPr>
          <a:xfrm>
            <a:off x="7421336" y="4887660"/>
            <a:ext cx="1599692" cy="159385"/>
          </a:xfrm>
          <a:prstGeom prst="rect">
            <a:avLst/>
          </a:prstGeom>
          <a:noFill/>
        </p:spPr>
        <p:txBody>
          <a:bodyPr wrap="square" lIns="0" tIns="0" rIns="0" rtlCol="0">
            <a:spAutoFit/>
          </a:bodyPr>
          <a:lstStyle/>
          <a:p>
            <a:pPr algn="l" rtl="0">
              <a:lnSpc>
                <a:spcPts val="1255"/>
              </a:lnSpc>
            </a:pPr>
            <a:r>
              <a:rPr lang="en-US" altLang="zh-CN" sz="1000" spc="-32">
                <a:solidFill>
                  <a:srgbClr val="000000"/>
                </a:solidFill>
                <a:latin typeface="Arial"/>
                <a:ea typeface="Arial"/>
                <a:cs typeface="Arial"/>
              </a:rPr>
              <a:t>Source:</a:t>
            </a:r>
            <a:r>
              <a:rPr lang="en-US" altLang="zh-CN" sz="1000" spc="-51">
                <a:solidFill>
                  <a:srgbClr val="000000"/>
                </a:solidFill>
                <a:latin typeface="Arial"/>
                <a:ea typeface="Arial"/>
                <a:cs typeface="Arial"/>
              </a:rPr>
              <a:t> </a:t>
            </a:r>
            <a:r>
              <a:rPr lang="en-US" altLang="zh-CN" sz="1000" spc="16">
                <a:solidFill>
                  <a:srgbClr val="000000"/>
                </a:solidFill>
                <a:latin typeface="Arial"/>
                <a:ea typeface="Arial"/>
                <a:cs typeface="Arial"/>
              </a:rPr>
              <a:t>www.knowbe4.com</a:t>
            </a:r>
            <a:endParaRPr lang="en-US" altLang="zh-CN" sz="1000">
              <a:latin typeface="Arial"/>
              <a:ea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Path132"/>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solidFill>
            <a:srgbClr val="FFFFFF">
              <a:alpha val="65535"/>
            </a:srgbClr>
          </a:solidFill>
          <a:ln w="0"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33" name="Path133"/>
          <p:cNvSpPr/>
          <p:nvPr/>
        </p:nvSpPr>
        <p:spPr>
          <a:xfrm>
            <a:off x="5409102" y="927867"/>
            <a:ext cx="3146142" cy="3145955"/>
          </a:xfrm>
          <a:custGeom>
            <a:avLst/>
            <a:gdLst/>
            <a:ahLst/>
            <a:cxnLst/>
            <a:rect l="l" t="t" r="r" b="b"/>
            <a:pathLst>
              <a:path w="3146142" h="3145955">
                <a:moveTo>
                  <a:pt x="1573080" y="0"/>
                </a:moveTo>
                <a:cubicBezTo>
                  <a:pt x="704355" y="0"/>
                  <a:pt x="0" y="704151"/>
                  <a:pt x="0" y="1573080"/>
                </a:cubicBezTo>
                <a:cubicBezTo>
                  <a:pt x="0" y="2062184"/>
                  <a:pt x="223221" y="2499244"/>
                  <a:pt x="573501" y="2787485"/>
                </a:cubicBezTo>
                <a:cubicBezTo>
                  <a:pt x="577282" y="2790686"/>
                  <a:pt x="581267" y="2793871"/>
                  <a:pt x="585080" y="2796868"/>
                </a:cubicBezTo>
                <a:cubicBezTo>
                  <a:pt x="635131" y="2837568"/>
                  <a:pt x="688006" y="2875067"/>
                  <a:pt x="743062" y="2909162"/>
                </a:cubicBezTo>
                <a:cubicBezTo>
                  <a:pt x="826832" y="2961425"/>
                  <a:pt x="915810" y="3005922"/>
                  <a:pt x="1009165" y="3041836"/>
                </a:cubicBezTo>
                <a:cubicBezTo>
                  <a:pt x="1184093" y="3109256"/>
                  <a:pt x="1374397" y="3145955"/>
                  <a:pt x="1573080" y="3145955"/>
                </a:cubicBezTo>
                <a:cubicBezTo>
                  <a:pt x="1768153" y="3145955"/>
                  <a:pt x="1954864" y="3110448"/>
                  <a:pt x="2127219" y="3045413"/>
                </a:cubicBezTo>
                <a:cubicBezTo>
                  <a:pt x="2223571" y="3009123"/>
                  <a:pt x="2315531" y="2963825"/>
                  <a:pt x="2401699" y="2909962"/>
                </a:cubicBezTo>
                <a:cubicBezTo>
                  <a:pt x="2452567" y="2878457"/>
                  <a:pt x="2501440" y="2844142"/>
                  <a:pt x="2548119" y="2807239"/>
                </a:cubicBezTo>
                <a:cubicBezTo>
                  <a:pt x="2551916" y="2804054"/>
                  <a:pt x="2555901" y="2800854"/>
                  <a:pt x="2559886" y="2797668"/>
                </a:cubicBezTo>
                <a:cubicBezTo>
                  <a:pt x="2917352" y="2509631"/>
                  <a:pt x="3146143" y="2068178"/>
                  <a:pt x="3146143" y="1573080"/>
                </a:cubicBezTo>
                <a:cubicBezTo>
                  <a:pt x="3146143" y="704151"/>
                  <a:pt x="2441803" y="0"/>
                  <a:pt x="1573080" y="0"/>
                </a:cubicBezTo>
                <a:close/>
              </a:path>
            </a:pathLst>
          </a:custGeom>
          <a:solidFill>
            <a:srgbClr val="3C3C3B">
              <a:alpha val="65535"/>
            </a:srgbClr>
          </a:solidFill>
          <a:ln w="0" cap="sq">
            <a:solidFill>
              <a:srgbClr val="3C3C3B"/>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34" name="Path134"/>
          <p:cNvSpPr/>
          <p:nvPr/>
        </p:nvSpPr>
        <p:spPr>
          <a:xfrm>
            <a:off x="6977991" y="1403228"/>
            <a:ext cx="2589" cy="407"/>
          </a:xfrm>
          <a:custGeom>
            <a:avLst/>
            <a:gdLst/>
            <a:ahLst/>
            <a:cxnLst/>
            <a:rect l="l" t="t" r="r" b="b"/>
            <a:pathLst>
              <a:path w="2589" h="407">
                <a:moveTo>
                  <a:pt x="0" y="0"/>
                </a:moveTo>
                <a:lnTo>
                  <a:pt x="0" y="408"/>
                </a:lnTo>
                <a:cubicBezTo>
                  <a:pt x="801" y="188"/>
                  <a:pt x="1789" y="188"/>
                  <a:pt x="2589" y="188"/>
                </a:cubicBezTo>
                <a:cubicBezTo>
                  <a:pt x="1789" y="188"/>
                  <a:pt x="801" y="0"/>
                  <a:pt x="0" y="0"/>
                </a:cubicBezTo>
                <a:close/>
              </a:path>
            </a:pathLst>
          </a:custGeom>
          <a:solidFill>
            <a:srgbClr val="494949">
              <a:alpha val="65535"/>
            </a:srgbClr>
          </a:solidFill>
          <a:ln w="0" cap="sq">
            <a:solidFill>
              <a:srgbClr val="494949"/>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35" name="Path135"/>
          <p:cNvSpPr/>
          <p:nvPr/>
        </p:nvSpPr>
        <p:spPr>
          <a:xfrm>
            <a:off x="6977991" y="1517921"/>
            <a:ext cx="725302" cy="1374398"/>
          </a:xfrm>
          <a:custGeom>
            <a:avLst/>
            <a:gdLst/>
            <a:ahLst/>
            <a:cxnLst/>
            <a:rect l="l" t="t" r="r" b="b"/>
            <a:pathLst>
              <a:path w="725302" h="1374398">
                <a:moveTo>
                  <a:pt x="0" y="0"/>
                </a:moveTo>
                <a:lnTo>
                  <a:pt x="0" y="1374397"/>
                </a:lnTo>
                <a:lnTo>
                  <a:pt x="433264" y="1374397"/>
                </a:lnTo>
                <a:cubicBezTo>
                  <a:pt x="433264" y="1374397"/>
                  <a:pt x="695570" y="1090941"/>
                  <a:pt x="719905" y="875910"/>
                </a:cubicBezTo>
                <a:cubicBezTo>
                  <a:pt x="725301" y="827820"/>
                  <a:pt x="718917" y="783151"/>
                  <a:pt x="694974" y="745855"/>
                </a:cubicBezTo>
                <a:cubicBezTo>
                  <a:pt x="631947" y="647714"/>
                  <a:pt x="572685" y="449832"/>
                  <a:pt x="478341" y="268487"/>
                </a:cubicBezTo>
                <a:cubicBezTo>
                  <a:pt x="433264" y="215439"/>
                  <a:pt x="384390" y="167554"/>
                  <a:pt x="334511" y="127874"/>
                </a:cubicBezTo>
                <a:cubicBezTo>
                  <a:pt x="199483" y="20946"/>
                  <a:pt x="38488" y="2997"/>
                  <a:pt x="5586" y="612"/>
                </a:cubicBezTo>
                <a:lnTo>
                  <a:pt x="5586" y="0"/>
                </a:lnTo>
                <a:lnTo>
                  <a:pt x="5383" y="0"/>
                </a:lnTo>
                <a:cubicBezTo>
                  <a:pt x="4974" y="0"/>
                  <a:pt x="4190" y="204"/>
                  <a:pt x="3201" y="392"/>
                </a:cubicBezTo>
                <a:cubicBezTo>
                  <a:pt x="1601" y="204"/>
                  <a:pt x="596" y="0"/>
                  <a:pt x="0" y="0"/>
                </a:cubicBezTo>
                <a:close/>
              </a:path>
            </a:pathLst>
          </a:custGeom>
          <a:solidFill>
            <a:srgbClr val="E94E1B">
              <a:alpha val="65535"/>
            </a:srgbClr>
          </a:solidFill>
          <a:ln w="0" cap="sq">
            <a:solidFill>
              <a:srgbClr val="E94E1B"/>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36" name="Path136"/>
          <p:cNvSpPr/>
          <p:nvPr/>
        </p:nvSpPr>
        <p:spPr>
          <a:xfrm>
            <a:off x="6235934" y="1517921"/>
            <a:ext cx="747440" cy="1374398"/>
          </a:xfrm>
          <a:custGeom>
            <a:avLst/>
            <a:gdLst/>
            <a:ahLst/>
            <a:cxnLst/>
            <a:rect l="l" t="t" r="r" b="b"/>
            <a:pathLst>
              <a:path w="747440" h="1374398">
                <a:moveTo>
                  <a:pt x="741666" y="0"/>
                </a:moveTo>
                <a:lnTo>
                  <a:pt x="741666" y="612"/>
                </a:lnTo>
                <a:cubicBezTo>
                  <a:pt x="708733" y="3185"/>
                  <a:pt x="547377" y="21354"/>
                  <a:pt x="412317" y="128454"/>
                </a:cubicBezTo>
                <a:cubicBezTo>
                  <a:pt x="349887" y="177925"/>
                  <a:pt x="288053" y="243368"/>
                  <a:pt x="231804" y="315965"/>
                </a:cubicBezTo>
                <a:cubicBezTo>
                  <a:pt x="146026" y="483346"/>
                  <a:pt x="87173" y="656093"/>
                  <a:pt x="29717" y="745855"/>
                </a:cubicBezTo>
                <a:cubicBezTo>
                  <a:pt x="5789" y="783151"/>
                  <a:pt x="0" y="827820"/>
                  <a:pt x="6794" y="875910"/>
                </a:cubicBezTo>
                <a:cubicBezTo>
                  <a:pt x="36511" y="1090941"/>
                  <a:pt x="314176" y="1374397"/>
                  <a:pt x="314176" y="1374397"/>
                </a:cubicBezTo>
                <a:lnTo>
                  <a:pt x="747440" y="1374397"/>
                </a:lnTo>
                <a:lnTo>
                  <a:pt x="747440" y="0"/>
                </a:lnTo>
                <a:cubicBezTo>
                  <a:pt x="747032" y="0"/>
                  <a:pt x="746248" y="204"/>
                  <a:pt x="745259" y="392"/>
                </a:cubicBezTo>
                <a:cubicBezTo>
                  <a:pt x="743659" y="204"/>
                  <a:pt x="742654" y="0"/>
                  <a:pt x="742058" y="0"/>
                </a:cubicBezTo>
                <a:lnTo>
                  <a:pt x="741666" y="0"/>
                </a:lnTo>
                <a:close/>
              </a:path>
            </a:pathLst>
          </a:custGeom>
          <a:solidFill>
            <a:srgbClr val="E94E1B">
              <a:alpha val="65535"/>
            </a:srgbClr>
          </a:solidFill>
          <a:ln w="0" cap="sq">
            <a:solidFill>
              <a:srgbClr val="E94E1B"/>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37" name="Path137"/>
          <p:cNvSpPr/>
          <p:nvPr/>
        </p:nvSpPr>
        <p:spPr>
          <a:xfrm>
            <a:off x="6980580" y="1403228"/>
            <a:ext cx="2794" cy="407"/>
          </a:xfrm>
          <a:custGeom>
            <a:avLst/>
            <a:gdLst/>
            <a:ahLst/>
            <a:cxnLst/>
            <a:rect l="l" t="t" r="r" b="b"/>
            <a:pathLst>
              <a:path w="2794" h="407">
                <a:moveTo>
                  <a:pt x="2794" y="0"/>
                </a:moveTo>
                <a:cubicBezTo>
                  <a:pt x="1805" y="0"/>
                  <a:pt x="800" y="188"/>
                  <a:pt x="0" y="188"/>
                </a:cubicBezTo>
                <a:cubicBezTo>
                  <a:pt x="1005" y="188"/>
                  <a:pt x="1805" y="188"/>
                  <a:pt x="2794" y="408"/>
                </a:cubicBezTo>
                <a:lnTo>
                  <a:pt x="2794" y="0"/>
                </a:lnTo>
                <a:close/>
              </a:path>
            </a:pathLst>
          </a:custGeom>
          <a:solidFill>
            <a:srgbClr val="494949">
              <a:alpha val="65535"/>
            </a:srgbClr>
          </a:solidFill>
          <a:ln w="0" cap="sq">
            <a:solidFill>
              <a:srgbClr val="494949"/>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38" name="Path138"/>
          <p:cNvSpPr/>
          <p:nvPr/>
        </p:nvSpPr>
        <p:spPr>
          <a:xfrm>
            <a:off x="6837959" y="2638580"/>
            <a:ext cx="278874" cy="472755"/>
          </a:xfrm>
          <a:custGeom>
            <a:avLst/>
            <a:gdLst/>
            <a:ahLst/>
            <a:cxnLst/>
            <a:rect l="l" t="t" r="r" b="b"/>
            <a:pathLst>
              <a:path w="278874" h="472755">
                <a:moveTo>
                  <a:pt x="0" y="0"/>
                </a:moveTo>
                <a:lnTo>
                  <a:pt x="0" y="472755"/>
                </a:lnTo>
                <a:lnTo>
                  <a:pt x="278874" y="472755"/>
                </a:lnTo>
                <a:lnTo>
                  <a:pt x="278874" y="0"/>
                </a:lnTo>
                <a:lnTo>
                  <a:pt x="0" y="0"/>
                </a:lnTo>
                <a:close/>
              </a:path>
            </a:pathLst>
          </a:custGeom>
          <a:solidFill>
            <a:srgbClr val="F08A73">
              <a:alpha val="65535"/>
            </a:srgbClr>
          </a:solidFill>
          <a:ln w="0" cap="sq">
            <a:solidFill>
              <a:srgbClr val="F08A73"/>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39" name="Path139"/>
          <p:cNvSpPr/>
          <p:nvPr/>
        </p:nvSpPr>
        <p:spPr>
          <a:xfrm>
            <a:off x="6837959" y="2947186"/>
            <a:ext cx="279455" cy="105311"/>
          </a:xfrm>
          <a:custGeom>
            <a:avLst/>
            <a:gdLst/>
            <a:ahLst/>
            <a:cxnLst/>
            <a:rect l="l" t="t" r="r" b="b"/>
            <a:pathLst>
              <a:path w="279455" h="105311">
                <a:moveTo>
                  <a:pt x="141822" y="0"/>
                </a:moveTo>
                <a:cubicBezTo>
                  <a:pt x="65836" y="0"/>
                  <a:pt x="0" y="12552"/>
                  <a:pt x="0" y="41484"/>
                </a:cubicBezTo>
                <a:cubicBezTo>
                  <a:pt x="0" y="70605"/>
                  <a:pt x="65836" y="105311"/>
                  <a:pt x="141822" y="105311"/>
                </a:cubicBezTo>
                <a:cubicBezTo>
                  <a:pt x="217824" y="105311"/>
                  <a:pt x="279455" y="81776"/>
                  <a:pt x="279455" y="52656"/>
                </a:cubicBezTo>
                <a:cubicBezTo>
                  <a:pt x="279455" y="23535"/>
                  <a:pt x="217824" y="0"/>
                  <a:pt x="141822" y="0"/>
                </a:cubicBezTo>
                <a:close/>
              </a:path>
            </a:pathLst>
          </a:custGeom>
          <a:solidFill>
            <a:srgbClr val="F08A73">
              <a:alpha val="65535"/>
            </a:srgbClr>
          </a:solidFill>
          <a:ln w="0" cap="sq">
            <a:solidFill>
              <a:srgbClr val="F08A73"/>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40" name="Path140"/>
          <p:cNvSpPr/>
          <p:nvPr/>
        </p:nvSpPr>
        <p:spPr>
          <a:xfrm>
            <a:off x="5793507" y="2716183"/>
            <a:ext cx="2372563" cy="1342844"/>
          </a:xfrm>
          <a:custGeom>
            <a:avLst/>
            <a:gdLst/>
            <a:ahLst/>
            <a:cxnLst/>
            <a:rect l="l" t="t" r="r" b="b"/>
            <a:pathLst>
              <a:path w="2372563" h="1342844">
                <a:moveTo>
                  <a:pt x="1044452" y="0"/>
                </a:moveTo>
                <a:cubicBezTo>
                  <a:pt x="1044452" y="0"/>
                  <a:pt x="597020" y="127057"/>
                  <a:pt x="487912" y="174928"/>
                </a:cubicBezTo>
                <a:cubicBezTo>
                  <a:pt x="454806" y="189692"/>
                  <a:pt x="59638" y="851166"/>
                  <a:pt x="0" y="1053646"/>
                </a:cubicBezTo>
                <a:cubicBezTo>
                  <a:pt x="43477" y="1088745"/>
                  <a:pt x="424273" y="1307369"/>
                  <a:pt x="471955" y="1337086"/>
                </a:cubicBezTo>
                <a:cubicBezTo>
                  <a:pt x="475015" y="1338984"/>
                  <a:pt x="478074" y="1339910"/>
                  <a:pt x="481134" y="1339910"/>
                </a:cubicBezTo>
                <a:cubicBezTo>
                  <a:pt x="548726" y="1339910"/>
                  <a:pt x="618186" y="895899"/>
                  <a:pt x="692871" y="895899"/>
                </a:cubicBezTo>
                <a:cubicBezTo>
                  <a:pt x="695224" y="895899"/>
                  <a:pt x="697578" y="896338"/>
                  <a:pt x="699946" y="897248"/>
                </a:cubicBezTo>
                <a:cubicBezTo>
                  <a:pt x="851559" y="955490"/>
                  <a:pt x="1016524" y="987418"/>
                  <a:pt x="1188675" y="987418"/>
                </a:cubicBezTo>
                <a:cubicBezTo>
                  <a:pt x="1357640" y="987418"/>
                  <a:pt x="1519608" y="956698"/>
                  <a:pt x="1669009" y="900433"/>
                </a:cubicBezTo>
                <a:cubicBezTo>
                  <a:pt x="1671472" y="899507"/>
                  <a:pt x="1673935" y="899052"/>
                  <a:pt x="1676398" y="899052"/>
                </a:cubicBezTo>
                <a:cubicBezTo>
                  <a:pt x="1753608" y="899052"/>
                  <a:pt x="1828999" y="1342844"/>
                  <a:pt x="1898883" y="1342844"/>
                </a:cubicBezTo>
                <a:cubicBezTo>
                  <a:pt x="1902130" y="1342844"/>
                  <a:pt x="1905362" y="1341887"/>
                  <a:pt x="1908594" y="1339879"/>
                </a:cubicBezTo>
                <a:cubicBezTo>
                  <a:pt x="1952480" y="1312562"/>
                  <a:pt x="2332068" y="1055639"/>
                  <a:pt x="2372563" y="1023506"/>
                </a:cubicBezTo>
                <a:cubicBezTo>
                  <a:pt x="2326874" y="839399"/>
                  <a:pt x="1927736" y="204456"/>
                  <a:pt x="1885247" y="174928"/>
                </a:cubicBezTo>
                <a:cubicBezTo>
                  <a:pt x="1786307" y="106127"/>
                  <a:pt x="1323327" y="19346"/>
                  <a:pt x="1323122" y="19346"/>
                </a:cubicBezTo>
                <a:cubicBezTo>
                  <a:pt x="1321521" y="18153"/>
                  <a:pt x="1044452" y="0"/>
                  <a:pt x="1044452" y="0"/>
                </a:cubicBezTo>
                <a:close/>
              </a:path>
            </a:pathLst>
          </a:custGeom>
          <a:solidFill>
            <a:srgbClr val="EE7026">
              <a:alpha val="65535"/>
            </a:srgbClr>
          </a:solidFill>
          <a:ln w="0" cap="sq">
            <a:solidFill>
              <a:srgbClr val="EE7026"/>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41" name="Path141"/>
          <p:cNvSpPr/>
          <p:nvPr/>
        </p:nvSpPr>
        <p:spPr>
          <a:xfrm>
            <a:off x="6480493" y="2189359"/>
            <a:ext cx="238771" cy="231600"/>
          </a:xfrm>
          <a:custGeom>
            <a:avLst/>
            <a:gdLst/>
            <a:ahLst/>
            <a:cxnLst/>
            <a:rect l="l" t="t" r="r" b="b"/>
            <a:pathLst>
              <a:path w="238771" h="231600">
                <a:moveTo>
                  <a:pt x="83172" y="0"/>
                </a:moveTo>
                <a:cubicBezTo>
                  <a:pt x="21951" y="0"/>
                  <a:pt x="0" y="27332"/>
                  <a:pt x="0" y="91363"/>
                </a:cubicBezTo>
                <a:cubicBezTo>
                  <a:pt x="0" y="155190"/>
                  <a:pt x="67028" y="231600"/>
                  <a:pt x="128062" y="231600"/>
                </a:cubicBezTo>
                <a:cubicBezTo>
                  <a:pt x="189112" y="231600"/>
                  <a:pt x="238771" y="179729"/>
                  <a:pt x="238771" y="115698"/>
                </a:cubicBezTo>
                <a:cubicBezTo>
                  <a:pt x="238771" y="51855"/>
                  <a:pt x="144223" y="0"/>
                  <a:pt x="83172" y="0"/>
                </a:cubicBezTo>
                <a:close/>
              </a:path>
            </a:pathLst>
          </a:custGeom>
          <a:solidFill>
            <a:srgbClr val="FFFFFF">
              <a:alpha val="65535"/>
            </a:srgbClr>
          </a:solidFill>
          <a:ln w="0"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42" name="Path142"/>
          <p:cNvSpPr/>
          <p:nvPr/>
        </p:nvSpPr>
        <p:spPr>
          <a:xfrm>
            <a:off x="7260648" y="2189359"/>
            <a:ext cx="238770" cy="231600"/>
          </a:xfrm>
          <a:custGeom>
            <a:avLst/>
            <a:gdLst/>
            <a:ahLst/>
            <a:cxnLst/>
            <a:rect l="l" t="t" r="r" b="b"/>
            <a:pathLst>
              <a:path w="238770" h="231600">
                <a:moveTo>
                  <a:pt x="155581" y="0"/>
                </a:moveTo>
                <a:cubicBezTo>
                  <a:pt x="94548" y="0"/>
                  <a:pt x="0" y="51855"/>
                  <a:pt x="0" y="115698"/>
                </a:cubicBezTo>
                <a:cubicBezTo>
                  <a:pt x="0" y="179729"/>
                  <a:pt x="49470" y="231600"/>
                  <a:pt x="110708" y="231600"/>
                </a:cubicBezTo>
                <a:cubicBezTo>
                  <a:pt x="171758" y="231600"/>
                  <a:pt x="238770" y="155190"/>
                  <a:pt x="238770" y="91363"/>
                </a:cubicBezTo>
                <a:cubicBezTo>
                  <a:pt x="238770" y="27332"/>
                  <a:pt x="216836" y="0"/>
                  <a:pt x="155581" y="0"/>
                </a:cubicBezTo>
                <a:close/>
              </a:path>
            </a:pathLst>
          </a:custGeom>
          <a:solidFill>
            <a:srgbClr val="FFFFFF">
              <a:alpha val="65535"/>
            </a:srgbClr>
          </a:solidFill>
          <a:ln w="0"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43" name="Path143"/>
          <p:cNvSpPr/>
          <p:nvPr/>
        </p:nvSpPr>
        <p:spPr>
          <a:xfrm>
            <a:off x="6555099" y="1603903"/>
            <a:ext cx="875894" cy="1170929"/>
          </a:xfrm>
          <a:custGeom>
            <a:avLst/>
            <a:gdLst/>
            <a:ahLst/>
            <a:cxnLst/>
            <a:rect l="l" t="t" r="r" b="b"/>
            <a:pathLst>
              <a:path w="875894" h="1170929">
                <a:moveTo>
                  <a:pt x="437845" y="0"/>
                </a:moveTo>
                <a:cubicBezTo>
                  <a:pt x="196078" y="0"/>
                  <a:pt x="0" y="193677"/>
                  <a:pt x="0" y="517048"/>
                </a:cubicBezTo>
                <a:cubicBezTo>
                  <a:pt x="0" y="840200"/>
                  <a:pt x="196078" y="1170929"/>
                  <a:pt x="437845" y="1170929"/>
                </a:cubicBezTo>
                <a:cubicBezTo>
                  <a:pt x="679817" y="1170929"/>
                  <a:pt x="875894" y="840200"/>
                  <a:pt x="875894" y="517048"/>
                </a:cubicBezTo>
                <a:cubicBezTo>
                  <a:pt x="875894" y="193677"/>
                  <a:pt x="679817" y="0"/>
                  <a:pt x="437845" y="0"/>
                </a:cubicBezTo>
                <a:close/>
              </a:path>
            </a:pathLst>
          </a:custGeom>
          <a:solidFill>
            <a:srgbClr val="FFFFFF">
              <a:alpha val="65535"/>
            </a:srgbClr>
          </a:solidFill>
          <a:ln w="0"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44" name="Path144"/>
          <p:cNvSpPr/>
          <p:nvPr/>
        </p:nvSpPr>
        <p:spPr>
          <a:xfrm>
            <a:off x="6561094" y="2182377"/>
            <a:ext cx="863922" cy="245046"/>
          </a:xfrm>
          <a:custGeom>
            <a:avLst/>
            <a:gdLst/>
            <a:ahLst/>
            <a:cxnLst/>
            <a:rect l="l" t="t" r="r" b="b"/>
            <a:pathLst>
              <a:path w="863922" h="245046">
                <a:moveTo>
                  <a:pt x="15956" y="0"/>
                </a:moveTo>
                <a:cubicBezTo>
                  <a:pt x="15956" y="0"/>
                  <a:pt x="0" y="125065"/>
                  <a:pt x="50662" y="238378"/>
                </a:cubicBezTo>
                <a:cubicBezTo>
                  <a:pt x="50662" y="238378"/>
                  <a:pt x="67687" y="244513"/>
                  <a:pt x="104338" y="244513"/>
                </a:cubicBezTo>
                <a:cubicBezTo>
                  <a:pt x="155582" y="244513"/>
                  <a:pt x="245172" y="232510"/>
                  <a:pt x="380199" y="174944"/>
                </a:cubicBezTo>
                <a:cubicBezTo>
                  <a:pt x="380199" y="174944"/>
                  <a:pt x="406716" y="162517"/>
                  <a:pt x="429356" y="162517"/>
                </a:cubicBezTo>
                <a:cubicBezTo>
                  <a:pt x="430188" y="162517"/>
                  <a:pt x="431019" y="162533"/>
                  <a:pt x="431851" y="162580"/>
                </a:cubicBezTo>
                <a:lnTo>
                  <a:pt x="431851" y="162972"/>
                </a:lnTo>
                <a:cubicBezTo>
                  <a:pt x="432682" y="162941"/>
                  <a:pt x="433529" y="162925"/>
                  <a:pt x="434377" y="162925"/>
                </a:cubicBezTo>
                <a:cubicBezTo>
                  <a:pt x="457206" y="162925"/>
                  <a:pt x="483722" y="175336"/>
                  <a:pt x="483722" y="175336"/>
                </a:cubicBezTo>
                <a:cubicBezTo>
                  <a:pt x="618954" y="233059"/>
                  <a:pt x="708669" y="245046"/>
                  <a:pt x="759882" y="245046"/>
                </a:cubicBezTo>
                <a:cubicBezTo>
                  <a:pt x="796298" y="245046"/>
                  <a:pt x="813259" y="238975"/>
                  <a:pt x="813259" y="238975"/>
                </a:cubicBezTo>
                <a:cubicBezTo>
                  <a:pt x="863922" y="125473"/>
                  <a:pt x="847777" y="596"/>
                  <a:pt x="847777" y="596"/>
                </a:cubicBezTo>
                <a:lnTo>
                  <a:pt x="431851" y="596"/>
                </a:lnTo>
                <a:lnTo>
                  <a:pt x="431851" y="0"/>
                </a:lnTo>
                <a:lnTo>
                  <a:pt x="15956" y="0"/>
                </a:lnTo>
                <a:close/>
              </a:path>
            </a:pathLst>
          </a:custGeom>
          <a:solidFill>
            <a:srgbClr val="1D1D1B">
              <a:alpha val="65535"/>
            </a:srgbClr>
          </a:solidFill>
          <a:ln w="0" cap="sq">
            <a:solidFill>
              <a:srgbClr val="1D1D1B"/>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45" name="Path145"/>
          <p:cNvSpPr/>
          <p:nvPr/>
        </p:nvSpPr>
        <p:spPr>
          <a:xfrm>
            <a:off x="6213387" y="1460464"/>
            <a:ext cx="1518274" cy="933963"/>
          </a:xfrm>
          <a:custGeom>
            <a:avLst/>
            <a:gdLst/>
            <a:ahLst/>
            <a:cxnLst/>
            <a:rect l="l" t="t" r="r" b="b"/>
            <a:pathLst>
              <a:path w="1518274" h="933963">
                <a:moveTo>
                  <a:pt x="764212" y="0"/>
                </a:moveTo>
                <a:lnTo>
                  <a:pt x="764212" y="408"/>
                </a:lnTo>
                <a:cubicBezTo>
                  <a:pt x="287644" y="57457"/>
                  <a:pt x="0" y="794134"/>
                  <a:pt x="26736" y="933963"/>
                </a:cubicBezTo>
                <a:cubicBezTo>
                  <a:pt x="26736" y="933963"/>
                  <a:pt x="27536" y="933759"/>
                  <a:pt x="29340" y="933163"/>
                </a:cubicBezTo>
                <a:cubicBezTo>
                  <a:pt x="54867" y="925381"/>
                  <a:pt x="270307" y="863735"/>
                  <a:pt x="764605" y="849990"/>
                </a:cubicBezTo>
                <a:lnTo>
                  <a:pt x="769987" y="849990"/>
                </a:lnTo>
                <a:cubicBezTo>
                  <a:pt x="1268082" y="863735"/>
                  <a:pt x="1463767" y="926181"/>
                  <a:pt x="1484509" y="933367"/>
                </a:cubicBezTo>
                <a:lnTo>
                  <a:pt x="1486313" y="933963"/>
                </a:lnTo>
                <a:cubicBezTo>
                  <a:pt x="1518274" y="754799"/>
                  <a:pt x="1224118" y="126"/>
                  <a:pt x="784751" y="126"/>
                </a:cubicBezTo>
                <a:cubicBezTo>
                  <a:pt x="779903" y="126"/>
                  <a:pt x="775055" y="220"/>
                  <a:pt x="770191" y="408"/>
                </a:cubicBezTo>
                <a:lnTo>
                  <a:pt x="770191" y="0"/>
                </a:lnTo>
                <a:lnTo>
                  <a:pt x="769987" y="0"/>
                </a:lnTo>
                <a:cubicBezTo>
                  <a:pt x="769579" y="0"/>
                  <a:pt x="768795" y="0"/>
                  <a:pt x="767806" y="220"/>
                </a:cubicBezTo>
                <a:cubicBezTo>
                  <a:pt x="766205" y="0"/>
                  <a:pt x="765201" y="0"/>
                  <a:pt x="764605" y="0"/>
                </a:cubicBezTo>
                <a:lnTo>
                  <a:pt x="764212" y="0"/>
                </a:lnTo>
                <a:close/>
              </a:path>
            </a:pathLst>
          </a:custGeom>
          <a:solidFill>
            <a:srgbClr val="EE7026">
              <a:alpha val="65535"/>
            </a:srgbClr>
          </a:solidFill>
          <a:ln w="0" cap="sq">
            <a:solidFill>
              <a:srgbClr val="EE7026"/>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46" name="Path146"/>
          <p:cNvSpPr/>
          <p:nvPr/>
        </p:nvSpPr>
        <p:spPr>
          <a:xfrm>
            <a:off x="6215991" y="4038708"/>
            <a:ext cx="1501659" cy="151205"/>
          </a:xfrm>
          <a:custGeom>
            <a:avLst/>
            <a:gdLst/>
            <a:ahLst/>
            <a:cxnLst/>
            <a:rect l="l" t="t" r="r" b="b"/>
            <a:pathLst>
              <a:path w="1501659" h="151205">
                <a:moveTo>
                  <a:pt x="0" y="0"/>
                </a:moveTo>
                <a:lnTo>
                  <a:pt x="0" y="151205"/>
                </a:lnTo>
                <a:lnTo>
                  <a:pt x="1501659" y="151205"/>
                </a:lnTo>
                <a:lnTo>
                  <a:pt x="1501659" y="0"/>
                </a:lnTo>
                <a:lnTo>
                  <a:pt x="0" y="0"/>
                </a:lnTo>
                <a:close/>
              </a:path>
            </a:pathLst>
          </a:custGeom>
          <a:solidFill>
            <a:srgbClr val="1D1D1B">
              <a:alpha val="65535"/>
            </a:srgbClr>
          </a:solidFill>
          <a:ln w="0" cap="sq">
            <a:solidFill>
              <a:srgbClr val="1D1D1B"/>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47" name="Path147"/>
          <p:cNvSpPr/>
          <p:nvPr/>
        </p:nvSpPr>
        <p:spPr>
          <a:xfrm>
            <a:off x="6178084" y="3206291"/>
            <a:ext cx="1599015" cy="929774"/>
          </a:xfrm>
          <a:custGeom>
            <a:avLst/>
            <a:gdLst/>
            <a:ahLst/>
            <a:cxnLst/>
            <a:rect l="l" t="t" r="r" b="b"/>
            <a:pathLst>
              <a:path w="1599015" h="929774">
                <a:moveTo>
                  <a:pt x="51259" y="0"/>
                </a:moveTo>
                <a:cubicBezTo>
                  <a:pt x="23143" y="0"/>
                  <a:pt x="0" y="23143"/>
                  <a:pt x="0" y="51275"/>
                </a:cubicBezTo>
                <a:lnTo>
                  <a:pt x="0" y="878703"/>
                </a:lnTo>
                <a:cubicBezTo>
                  <a:pt x="0" y="906819"/>
                  <a:pt x="23143" y="929774"/>
                  <a:pt x="51259" y="929774"/>
                </a:cubicBezTo>
                <a:lnTo>
                  <a:pt x="1547944" y="929774"/>
                </a:lnTo>
                <a:cubicBezTo>
                  <a:pt x="1576060" y="929774"/>
                  <a:pt x="1599015" y="906819"/>
                  <a:pt x="1599015" y="878703"/>
                </a:cubicBezTo>
                <a:lnTo>
                  <a:pt x="1599015" y="51275"/>
                </a:lnTo>
                <a:cubicBezTo>
                  <a:pt x="1599015" y="23143"/>
                  <a:pt x="1576060" y="0"/>
                  <a:pt x="1547944" y="0"/>
                </a:cubicBezTo>
                <a:lnTo>
                  <a:pt x="51259" y="0"/>
                </a:lnTo>
                <a:close/>
              </a:path>
            </a:pathLst>
          </a:custGeom>
          <a:solidFill>
            <a:srgbClr val="DFDFDF">
              <a:alpha val="65535"/>
            </a:srgbClr>
          </a:solidFill>
          <a:ln w="0" cap="sq">
            <a:solidFill>
              <a:srgbClr val="DFDFD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48" name="Path148"/>
          <p:cNvSpPr/>
          <p:nvPr/>
        </p:nvSpPr>
        <p:spPr>
          <a:xfrm>
            <a:off x="6178084" y="4164181"/>
            <a:ext cx="1599015" cy="51463"/>
          </a:xfrm>
          <a:custGeom>
            <a:avLst/>
            <a:gdLst/>
            <a:ahLst/>
            <a:cxnLst/>
            <a:rect l="l" t="t" r="r" b="b"/>
            <a:pathLst>
              <a:path w="1599015" h="51463">
                <a:moveTo>
                  <a:pt x="25731" y="0"/>
                </a:moveTo>
                <a:cubicBezTo>
                  <a:pt x="11579" y="0"/>
                  <a:pt x="0" y="11564"/>
                  <a:pt x="0" y="25732"/>
                </a:cubicBezTo>
                <a:cubicBezTo>
                  <a:pt x="0" y="39900"/>
                  <a:pt x="11579" y="51464"/>
                  <a:pt x="25731" y="51464"/>
                </a:cubicBezTo>
                <a:lnTo>
                  <a:pt x="1573268" y="51464"/>
                </a:lnTo>
                <a:cubicBezTo>
                  <a:pt x="1587640" y="51464"/>
                  <a:pt x="1599015" y="39900"/>
                  <a:pt x="1599015" y="25732"/>
                </a:cubicBezTo>
                <a:cubicBezTo>
                  <a:pt x="1599015" y="11564"/>
                  <a:pt x="1587640" y="0"/>
                  <a:pt x="1573268" y="0"/>
                </a:cubicBezTo>
                <a:lnTo>
                  <a:pt x="25731" y="0"/>
                </a:lnTo>
                <a:close/>
              </a:path>
            </a:pathLst>
          </a:custGeom>
          <a:solidFill>
            <a:srgbClr val="DFDFDF">
              <a:alpha val="65535"/>
            </a:srgbClr>
          </a:solidFill>
          <a:ln w="0" cap="sq">
            <a:solidFill>
              <a:srgbClr val="DFDFD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49" name="Path149"/>
          <p:cNvSpPr/>
          <p:nvPr/>
        </p:nvSpPr>
        <p:spPr>
          <a:xfrm>
            <a:off x="6847137" y="3565357"/>
            <a:ext cx="259325" cy="259308"/>
          </a:xfrm>
          <a:custGeom>
            <a:avLst/>
            <a:gdLst/>
            <a:ahLst/>
            <a:cxnLst/>
            <a:rect l="l" t="t" r="r" b="b"/>
            <a:pathLst>
              <a:path w="259325" h="259308">
                <a:moveTo>
                  <a:pt x="129663" y="0"/>
                </a:moveTo>
                <a:cubicBezTo>
                  <a:pt x="58038" y="0"/>
                  <a:pt x="0" y="58053"/>
                  <a:pt x="0" y="129646"/>
                </a:cubicBezTo>
                <a:cubicBezTo>
                  <a:pt x="0" y="201271"/>
                  <a:pt x="58038" y="259309"/>
                  <a:pt x="129663" y="259309"/>
                </a:cubicBezTo>
                <a:cubicBezTo>
                  <a:pt x="201257" y="259309"/>
                  <a:pt x="259325" y="201271"/>
                  <a:pt x="259325" y="129646"/>
                </a:cubicBezTo>
                <a:cubicBezTo>
                  <a:pt x="259325" y="58053"/>
                  <a:pt x="201257" y="0"/>
                  <a:pt x="129663" y="0"/>
                </a:cubicBezTo>
                <a:close/>
              </a:path>
            </a:pathLst>
          </a:custGeom>
          <a:solidFill>
            <a:srgbClr val="FFFFFF">
              <a:alpha val="65535"/>
            </a:srgbClr>
          </a:solidFill>
          <a:ln w="0"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50" name="Path150"/>
          <p:cNvSpPr/>
          <p:nvPr/>
        </p:nvSpPr>
        <p:spPr>
          <a:xfrm>
            <a:off x="6901189" y="3741492"/>
            <a:ext cx="151205" cy="103727"/>
          </a:xfrm>
          <a:custGeom>
            <a:avLst/>
            <a:gdLst/>
            <a:ahLst/>
            <a:cxnLst/>
            <a:rect l="l" t="t" r="r" b="b"/>
            <a:pathLst>
              <a:path w="151205" h="103727">
                <a:moveTo>
                  <a:pt x="0" y="0"/>
                </a:moveTo>
                <a:lnTo>
                  <a:pt x="0" y="103727"/>
                </a:lnTo>
                <a:lnTo>
                  <a:pt x="151205" y="103727"/>
                </a:lnTo>
                <a:lnTo>
                  <a:pt x="151205" y="0"/>
                </a:lnTo>
                <a:lnTo>
                  <a:pt x="0" y="0"/>
                </a:lnTo>
                <a:close/>
              </a:path>
            </a:pathLst>
          </a:custGeom>
          <a:solidFill>
            <a:srgbClr val="FFFFFF">
              <a:alpha val="65535"/>
            </a:srgbClr>
          </a:solidFill>
          <a:ln w="0"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51" name="Path151"/>
          <p:cNvSpPr/>
          <p:nvPr/>
        </p:nvSpPr>
        <p:spPr>
          <a:xfrm>
            <a:off x="6888026" y="3660705"/>
            <a:ext cx="78983" cy="78983"/>
          </a:xfrm>
          <a:custGeom>
            <a:avLst/>
            <a:gdLst/>
            <a:ahLst/>
            <a:cxnLst/>
            <a:rect l="l" t="t" r="r" b="b"/>
            <a:pathLst>
              <a:path w="78983" h="78983">
                <a:moveTo>
                  <a:pt x="39492" y="0"/>
                </a:moveTo>
                <a:cubicBezTo>
                  <a:pt x="17557" y="0"/>
                  <a:pt x="0" y="17761"/>
                  <a:pt x="0" y="39491"/>
                </a:cubicBezTo>
                <a:cubicBezTo>
                  <a:pt x="0" y="61238"/>
                  <a:pt x="17557" y="78983"/>
                  <a:pt x="39492" y="78983"/>
                </a:cubicBezTo>
                <a:cubicBezTo>
                  <a:pt x="61238" y="78983"/>
                  <a:pt x="78984" y="61238"/>
                  <a:pt x="78984" y="39491"/>
                </a:cubicBezTo>
                <a:cubicBezTo>
                  <a:pt x="78984" y="17761"/>
                  <a:pt x="61238" y="0"/>
                  <a:pt x="39492" y="0"/>
                </a:cubicBezTo>
                <a:close/>
              </a:path>
            </a:pathLst>
          </a:custGeom>
          <a:solidFill>
            <a:srgbClr val="1D1D1B">
              <a:alpha val="65535"/>
            </a:srgbClr>
          </a:solidFill>
          <a:ln w="0" cap="sq">
            <a:solidFill>
              <a:srgbClr val="1D1D1B"/>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52" name="Path152"/>
          <p:cNvSpPr/>
          <p:nvPr/>
        </p:nvSpPr>
        <p:spPr>
          <a:xfrm>
            <a:off x="6988363" y="3660705"/>
            <a:ext cx="78999" cy="78983"/>
          </a:xfrm>
          <a:custGeom>
            <a:avLst/>
            <a:gdLst/>
            <a:ahLst/>
            <a:cxnLst/>
            <a:rect l="l" t="t" r="r" b="b"/>
            <a:pathLst>
              <a:path w="78999" h="78983">
                <a:moveTo>
                  <a:pt x="39492" y="0"/>
                </a:moveTo>
                <a:cubicBezTo>
                  <a:pt x="17745" y="0"/>
                  <a:pt x="0" y="17761"/>
                  <a:pt x="0" y="39491"/>
                </a:cubicBezTo>
                <a:cubicBezTo>
                  <a:pt x="0" y="61238"/>
                  <a:pt x="17745" y="78983"/>
                  <a:pt x="39492" y="78983"/>
                </a:cubicBezTo>
                <a:cubicBezTo>
                  <a:pt x="61238" y="78983"/>
                  <a:pt x="78999" y="61238"/>
                  <a:pt x="78999" y="39491"/>
                </a:cubicBezTo>
                <a:cubicBezTo>
                  <a:pt x="78999" y="17761"/>
                  <a:pt x="61238" y="0"/>
                  <a:pt x="39492" y="0"/>
                </a:cubicBezTo>
                <a:close/>
              </a:path>
            </a:pathLst>
          </a:custGeom>
          <a:solidFill>
            <a:srgbClr val="1D1D1B">
              <a:alpha val="65535"/>
            </a:srgbClr>
          </a:solidFill>
          <a:ln w="0" cap="sq">
            <a:solidFill>
              <a:srgbClr val="1D1D1B"/>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53" name="Path153"/>
          <p:cNvSpPr/>
          <p:nvPr/>
        </p:nvSpPr>
        <p:spPr>
          <a:xfrm>
            <a:off x="6956449" y="3769829"/>
            <a:ext cx="18750" cy="18749"/>
          </a:xfrm>
          <a:custGeom>
            <a:avLst/>
            <a:gdLst/>
            <a:ahLst/>
            <a:cxnLst/>
            <a:rect l="l" t="t" r="r" b="b"/>
            <a:pathLst>
              <a:path w="18750" h="18749">
                <a:moveTo>
                  <a:pt x="9368" y="0"/>
                </a:moveTo>
                <a:cubicBezTo>
                  <a:pt x="4189" y="0"/>
                  <a:pt x="0" y="4173"/>
                  <a:pt x="0" y="9367"/>
                </a:cubicBezTo>
                <a:cubicBezTo>
                  <a:pt x="0" y="14544"/>
                  <a:pt x="4189" y="18749"/>
                  <a:pt x="9368" y="18749"/>
                </a:cubicBezTo>
                <a:cubicBezTo>
                  <a:pt x="14561" y="18749"/>
                  <a:pt x="18749" y="14544"/>
                  <a:pt x="18749" y="9367"/>
                </a:cubicBezTo>
                <a:cubicBezTo>
                  <a:pt x="18749" y="4173"/>
                  <a:pt x="14561" y="0"/>
                  <a:pt x="9368" y="0"/>
                </a:cubicBezTo>
                <a:close/>
              </a:path>
            </a:pathLst>
          </a:custGeom>
          <a:solidFill>
            <a:srgbClr val="1D1D1B">
              <a:alpha val="65535"/>
            </a:srgbClr>
          </a:solidFill>
          <a:ln w="0" cap="sq">
            <a:solidFill>
              <a:srgbClr val="1D1D1B"/>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54" name="Path154"/>
          <p:cNvSpPr/>
          <p:nvPr/>
        </p:nvSpPr>
        <p:spPr>
          <a:xfrm>
            <a:off x="6980173" y="3769829"/>
            <a:ext cx="18764" cy="18749"/>
          </a:xfrm>
          <a:custGeom>
            <a:avLst/>
            <a:gdLst/>
            <a:ahLst/>
            <a:cxnLst/>
            <a:rect l="l" t="t" r="r" b="b"/>
            <a:pathLst>
              <a:path w="18764" h="18749">
                <a:moveTo>
                  <a:pt x="9383" y="0"/>
                </a:moveTo>
                <a:cubicBezTo>
                  <a:pt x="4205" y="0"/>
                  <a:pt x="0" y="4173"/>
                  <a:pt x="0" y="9367"/>
                </a:cubicBezTo>
                <a:cubicBezTo>
                  <a:pt x="0" y="14544"/>
                  <a:pt x="4205" y="18749"/>
                  <a:pt x="9383" y="18749"/>
                </a:cubicBezTo>
                <a:cubicBezTo>
                  <a:pt x="14576" y="18749"/>
                  <a:pt x="18765" y="14544"/>
                  <a:pt x="18765" y="9367"/>
                </a:cubicBezTo>
                <a:cubicBezTo>
                  <a:pt x="18765" y="4173"/>
                  <a:pt x="14576" y="0"/>
                  <a:pt x="9383" y="0"/>
                </a:cubicBezTo>
                <a:close/>
              </a:path>
            </a:pathLst>
          </a:custGeom>
          <a:solidFill>
            <a:srgbClr val="1D1D1B">
              <a:alpha val="65535"/>
            </a:srgbClr>
          </a:solidFill>
          <a:ln w="0" cap="sq">
            <a:solidFill>
              <a:srgbClr val="1D1D1B"/>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55" name="Path155"/>
          <p:cNvSpPr/>
          <p:nvPr/>
        </p:nvSpPr>
        <p:spPr>
          <a:xfrm>
            <a:off x="6922935" y="3820084"/>
            <a:ext cx="21544" cy="40495"/>
          </a:xfrm>
          <a:custGeom>
            <a:avLst/>
            <a:gdLst/>
            <a:ahLst/>
            <a:cxnLst/>
            <a:rect l="l" t="t" r="r" b="b"/>
            <a:pathLst>
              <a:path w="21544" h="40495">
                <a:moveTo>
                  <a:pt x="10780" y="0"/>
                </a:moveTo>
                <a:cubicBezTo>
                  <a:pt x="4787" y="0"/>
                  <a:pt x="0" y="4786"/>
                  <a:pt x="0" y="10779"/>
                </a:cubicBezTo>
                <a:lnTo>
                  <a:pt x="0" y="29717"/>
                </a:lnTo>
                <a:cubicBezTo>
                  <a:pt x="0" y="35711"/>
                  <a:pt x="4787" y="40496"/>
                  <a:pt x="10780" y="40496"/>
                </a:cubicBezTo>
                <a:cubicBezTo>
                  <a:pt x="16757" y="40496"/>
                  <a:pt x="21544" y="35711"/>
                  <a:pt x="21544" y="29717"/>
                </a:cubicBezTo>
                <a:lnTo>
                  <a:pt x="21544" y="10779"/>
                </a:lnTo>
                <a:cubicBezTo>
                  <a:pt x="21544" y="4786"/>
                  <a:pt x="16757" y="0"/>
                  <a:pt x="10780" y="0"/>
                </a:cubicBezTo>
                <a:close/>
              </a:path>
            </a:pathLst>
          </a:custGeom>
          <a:solidFill>
            <a:srgbClr val="1D1D1B">
              <a:alpha val="65535"/>
            </a:srgbClr>
          </a:solidFill>
          <a:ln w="0" cap="sq">
            <a:solidFill>
              <a:srgbClr val="1D1D1B"/>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56" name="Path156"/>
          <p:cNvSpPr/>
          <p:nvPr/>
        </p:nvSpPr>
        <p:spPr>
          <a:xfrm>
            <a:off x="6901189" y="3819079"/>
            <a:ext cx="21746" cy="40512"/>
          </a:xfrm>
          <a:custGeom>
            <a:avLst/>
            <a:gdLst/>
            <a:ahLst/>
            <a:cxnLst/>
            <a:rect l="l" t="t" r="r" b="b"/>
            <a:pathLst>
              <a:path w="21746" h="40512">
                <a:moveTo>
                  <a:pt x="10764" y="0"/>
                </a:moveTo>
                <a:cubicBezTo>
                  <a:pt x="4785" y="0"/>
                  <a:pt x="0" y="4786"/>
                  <a:pt x="0" y="10780"/>
                </a:cubicBezTo>
                <a:lnTo>
                  <a:pt x="0" y="29733"/>
                </a:lnTo>
                <a:cubicBezTo>
                  <a:pt x="0" y="35727"/>
                  <a:pt x="4785" y="40512"/>
                  <a:pt x="10764" y="40512"/>
                </a:cubicBezTo>
                <a:cubicBezTo>
                  <a:pt x="16757" y="40512"/>
                  <a:pt x="21746" y="35727"/>
                  <a:pt x="21746" y="29733"/>
                </a:cubicBezTo>
                <a:lnTo>
                  <a:pt x="21746" y="10780"/>
                </a:lnTo>
                <a:cubicBezTo>
                  <a:pt x="21746" y="4786"/>
                  <a:pt x="16757" y="0"/>
                  <a:pt x="10764" y="0"/>
                </a:cubicBezTo>
                <a:close/>
              </a:path>
            </a:pathLst>
          </a:custGeom>
          <a:solidFill>
            <a:srgbClr val="FFFFFF">
              <a:alpha val="65535"/>
            </a:srgbClr>
          </a:solidFill>
          <a:ln w="0"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57" name="Path157"/>
          <p:cNvSpPr/>
          <p:nvPr/>
        </p:nvSpPr>
        <p:spPr>
          <a:xfrm>
            <a:off x="6966021" y="3820084"/>
            <a:ext cx="21746" cy="40495"/>
          </a:xfrm>
          <a:custGeom>
            <a:avLst/>
            <a:gdLst/>
            <a:ahLst/>
            <a:cxnLst/>
            <a:rect l="l" t="t" r="r" b="b"/>
            <a:pathLst>
              <a:path w="21746" h="40495">
                <a:moveTo>
                  <a:pt x="10967" y="0"/>
                </a:moveTo>
                <a:cubicBezTo>
                  <a:pt x="4990" y="0"/>
                  <a:pt x="0" y="4786"/>
                  <a:pt x="0" y="10779"/>
                </a:cubicBezTo>
                <a:lnTo>
                  <a:pt x="0" y="29717"/>
                </a:lnTo>
                <a:cubicBezTo>
                  <a:pt x="0" y="35711"/>
                  <a:pt x="4990" y="40496"/>
                  <a:pt x="10967" y="40496"/>
                </a:cubicBezTo>
                <a:cubicBezTo>
                  <a:pt x="16945" y="40496"/>
                  <a:pt x="21746" y="35711"/>
                  <a:pt x="21746" y="29717"/>
                </a:cubicBezTo>
                <a:lnTo>
                  <a:pt x="21746" y="10779"/>
                </a:lnTo>
                <a:cubicBezTo>
                  <a:pt x="21746" y="4786"/>
                  <a:pt x="16945" y="0"/>
                  <a:pt x="10967" y="0"/>
                </a:cubicBezTo>
                <a:close/>
              </a:path>
            </a:pathLst>
          </a:custGeom>
          <a:solidFill>
            <a:srgbClr val="1D1D1B">
              <a:alpha val="65535"/>
            </a:srgbClr>
          </a:solidFill>
          <a:ln w="0" cap="sq">
            <a:solidFill>
              <a:srgbClr val="1D1D1B"/>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58" name="Path158"/>
          <p:cNvSpPr/>
          <p:nvPr/>
        </p:nvSpPr>
        <p:spPr>
          <a:xfrm>
            <a:off x="6944479" y="3819079"/>
            <a:ext cx="21542" cy="40512"/>
          </a:xfrm>
          <a:custGeom>
            <a:avLst/>
            <a:gdLst/>
            <a:ahLst/>
            <a:cxnLst/>
            <a:rect l="l" t="t" r="r" b="b"/>
            <a:pathLst>
              <a:path w="21542" h="40512">
                <a:moveTo>
                  <a:pt x="10778" y="0"/>
                </a:moveTo>
                <a:cubicBezTo>
                  <a:pt x="4785" y="0"/>
                  <a:pt x="0" y="4786"/>
                  <a:pt x="0" y="10780"/>
                </a:cubicBezTo>
                <a:lnTo>
                  <a:pt x="0" y="29733"/>
                </a:lnTo>
                <a:cubicBezTo>
                  <a:pt x="0" y="35727"/>
                  <a:pt x="4785" y="40512"/>
                  <a:pt x="10778" y="40512"/>
                </a:cubicBezTo>
                <a:cubicBezTo>
                  <a:pt x="16756" y="40512"/>
                  <a:pt x="21542" y="35727"/>
                  <a:pt x="21542" y="29733"/>
                </a:cubicBezTo>
                <a:lnTo>
                  <a:pt x="21542" y="10780"/>
                </a:lnTo>
                <a:cubicBezTo>
                  <a:pt x="21542" y="4786"/>
                  <a:pt x="16756" y="0"/>
                  <a:pt x="10778" y="0"/>
                </a:cubicBezTo>
                <a:close/>
              </a:path>
            </a:pathLst>
          </a:custGeom>
          <a:solidFill>
            <a:srgbClr val="FFFFFF">
              <a:alpha val="65535"/>
            </a:srgbClr>
          </a:solidFill>
          <a:ln w="0"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59" name="Path159"/>
          <p:cNvSpPr/>
          <p:nvPr/>
        </p:nvSpPr>
        <p:spPr>
          <a:xfrm>
            <a:off x="7009309" y="3820287"/>
            <a:ext cx="21747" cy="40496"/>
          </a:xfrm>
          <a:custGeom>
            <a:avLst/>
            <a:gdLst/>
            <a:ahLst/>
            <a:cxnLst/>
            <a:rect l="l" t="t" r="r" b="b"/>
            <a:pathLst>
              <a:path w="21747" h="40496">
                <a:moveTo>
                  <a:pt x="10968" y="0"/>
                </a:moveTo>
                <a:cubicBezTo>
                  <a:pt x="4990" y="0"/>
                  <a:pt x="0" y="4786"/>
                  <a:pt x="0" y="10763"/>
                </a:cubicBezTo>
                <a:lnTo>
                  <a:pt x="0" y="29716"/>
                </a:lnTo>
                <a:cubicBezTo>
                  <a:pt x="0" y="35711"/>
                  <a:pt x="4990" y="40496"/>
                  <a:pt x="10968" y="40496"/>
                </a:cubicBezTo>
                <a:cubicBezTo>
                  <a:pt x="16961" y="40496"/>
                  <a:pt x="21747" y="35711"/>
                  <a:pt x="21747" y="29716"/>
                </a:cubicBezTo>
                <a:lnTo>
                  <a:pt x="21747" y="10763"/>
                </a:lnTo>
                <a:cubicBezTo>
                  <a:pt x="21747" y="4786"/>
                  <a:pt x="16961" y="0"/>
                  <a:pt x="10968" y="0"/>
                </a:cubicBezTo>
                <a:close/>
              </a:path>
            </a:pathLst>
          </a:custGeom>
          <a:solidFill>
            <a:srgbClr val="1D1D1B">
              <a:alpha val="65535"/>
            </a:srgbClr>
          </a:solidFill>
          <a:ln w="0" cap="sq">
            <a:solidFill>
              <a:srgbClr val="1D1D1B"/>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60" name="Path160"/>
          <p:cNvSpPr/>
          <p:nvPr/>
        </p:nvSpPr>
        <p:spPr>
          <a:xfrm>
            <a:off x="6987767" y="3819283"/>
            <a:ext cx="21542" cy="40496"/>
          </a:xfrm>
          <a:custGeom>
            <a:avLst/>
            <a:gdLst/>
            <a:ahLst/>
            <a:cxnLst/>
            <a:rect l="l" t="t" r="r" b="b"/>
            <a:pathLst>
              <a:path w="21542" h="40496">
                <a:moveTo>
                  <a:pt x="10763" y="0"/>
                </a:moveTo>
                <a:cubicBezTo>
                  <a:pt x="4786" y="0"/>
                  <a:pt x="0" y="4801"/>
                  <a:pt x="0" y="10779"/>
                </a:cubicBezTo>
                <a:lnTo>
                  <a:pt x="0" y="29717"/>
                </a:lnTo>
                <a:cubicBezTo>
                  <a:pt x="0" y="35711"/>
                  <a:pt x="4786" y="40496"/>
                  <a:pt x="10763" y="40496"/>
                </a:cubicBezTo>
                <a:cubicBezTo>
                  <a:pt x="16742" y="40496"/>
                  <a:pt x="21542" y="35711"/>
                  <a:pt x="21542" y="29717"/>
                </a:cubicBezTo>
                <a:lnTo>
                  <a:pt x="21542" y="10779"/>
                </a:lnTo>
                <a:cubicBezTo>
                  <a:pt x="21542" y="4801"/>
                  <a:pt x="16742" y="0"/>
                  <a:pt x="10763" y="0"/>
                </a:cubicBezTo>
                <a:close/>
              </a:path>
            </a:pathLst>
          </a:custGeom>
          <a:solidFill>
            <a:srgbClr val="FFFFFF">
              <a:alpha val="65535"/>
            </a:srgbClr>
          </a:solidFill>
          <a:ln w="0"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61" name="Path161"/>
          <p:cNvSpPr/>
          <p:nvPr/>
        </p:nvSpPr>
        <p:spPr>
          <a:xfrm>
            <a:off x="7031056" y="3819283"/>
            <a:ext cx="21542" cy="40496"/>
          </a:xfrm>
          <a:custGeom>
            <a:avLst/>
            <a:gdLst/>
            <a:ahLst/>
            <a:cxnLst/>
            <a:rect l="l" t="t" r="r" b="b"/>
            <a:pathLst>
              <a:path w="21542" h="40496">
                <a:moveTo>
                  <a:pt x="10764" y="0"/>
                </a:moveTo>
                <a:cubicBezTo>
                  <a:pt x="4785" y="0"/>
                  <a:pt x="0" y="4801"/>
                  <a:pt x="0" y="10779"/>
                </a:cubicBezTo>
                <a:lnTo>
                  <a:pt x="0" y="29717"/>
                </a:lnTo>
                <a:cubicBezTo>
                  <a:pt x="0" y="35711"/>
                  <a:pt x="4785" y="40496"/>
                  <a:pt x="10764" y="40496"/>
                </a:cubicBezTo>
                <a:cubicBezTo>
                  <a:pt x="16757" y="40496"/>
                  <a:pt x="21542" y="35711"/>
                  <a:pt x="21542" y="29717"/>
                </a:cubicBezTo>
                <a:lnTo>
                  <a:pt x="21542" y="10779"/>
                </a:lnTo>
                <a:cubicBezTo>
                  <a:pt x="21542" y="4801"/>
                  <a:pt x="16757" y="0"/>
                  <a:pt x="10764" y="0"/>
                </a:cubicBezTo>
                <a:close/>
              </a:path>
            </a:pathLst>
          </a:custGeom>
          <a:solidFill>
            <a:srgbClr val="FFFFFF">
              <a:alpha val="65535"/>
            </a:srgbClr>
          </a:solidFill>
          <a:ln w="0"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62" name="Text Box162"/>
          <p:cNvSpPr txBox="1"/>
          <p:nvPr/>
        </p:nvSpPr>
        <p:spPr>
          <a:xfrm>
            <a:off x="460648" y="962938"/>
            <a:ext cx="4345153" cy="3030093"/>
          </a:xfrm>
          <a:prstGeom prst="rect">
            <a:avLst/>
          </a:prstGeom>
          <a:noFill/>
        </p:spPr>
        <p:txBody>
          <a:bodyPr wrap="square" lIns="0" tIns="0" rIns="0" rtlCol="0">
            <a:spAutoFit/>
          </a:bodyPr>
          <a:lstStyle/>
          <a:p>
            <a:pPr marL="432167" marR="177009" indent="-254660" algn="l" rtl="0">
              <a:lnSpc>
                <a:spcPts val="2209"/>
              </a:lnSpc>
            </a:pPr>
            <a:r>
              <a:rPr lang="en-US" altLang="zh-CN" sz="1800" spc="4">
                <a:solidFill>
                  <a:srgbClr val="000000"/>
                </a:solidFill>
                <a:latin typeface="Arial"/>
                <a:ea typeface="Arial"/>
                <a:cs typeface="Arial"/>
              </a:rPr>
              <a:t>According</a:t>
            </a:r>
            <a:r>
              <a:rPr lang="en-US" altLang="zh-CN" sz="1800" spc="-94">
                <a:solidFill>
                  <a:srgbClr val="000000"/>
                </a:solidFill>
                <a:latin typeface="Arial"/>
                <a:ea typeface="Arial"/>
                <a:cs typeface="Arial"/>
              </a:rPr>
              <a:t> </a:t>
            </a:r>
            <a:r>
              <a:rPr lang="en-US" altLang="zh-CN" sz="1800" spc="82">
                <a:solidFill>
                  <a:srgbClr val="000000"/>
                </a:solidFill>
                <a:latin typeface="Arial"/>
                <a:ea typeface="Arial"/>
                <a:cs typeface="Arial"/>
              </a:rPr>
              <a:t>to</a:t>
            </a:r>
            <a:r>
              <a:rPr lang="en-US" altLang="zh-CN" sz="1800" spc="-172">
                <a:solidFill>
                  <a:srgbClr val="000000"/>
                </a:solidFill>
                <a:latin typeface="Arial"/>
                <a:ea typeface="Arial"/>
                <a:cs typeface="Arial"/>
              </a:rPr>
              <a:t> </a:t>
            </a:r>
            <a:r>
              <a:rPr lang="en-US" altLang="zh-CN" sz="1800" spc="50">
                <a:solidFill>
                  <a:srgbClr val="000000"/>
                </a:solidFill>
                <a:latin typeface="Arial"/>
                <a:ea typeface="Arial"/>
                <a:cs typeface="Arial"/>
              </a:rPr>
              <a:t>the</a:t>
            </a:r>
            <a:r>
              <a:rPr lang="en-US" altLang="zh-CN" sz="1800" spc="-139">
                <a:solidFill>
                  <a:srgbClr val="000000"/>
                </a:solidFill>
                <a:latin typeface="Arial"/>
                <a:ea typeface="Arial"/>
                <a:cs typeface="Arial"/>
              </a:rPr>
              <a:t> </a:t>
            </a:r>
            <a:r>
              <a:rPr lang="en-US" altLang="zh-CN" sz="1800" spc="-144">
                <a:solidFill>
                  <a:srgbClr val="000000"/>
                </a:solidFill>
                <a:latin typeface="Arial"/>
                <a:ea typeface="Arial"/>
                <a:cs typeface="Arial"/>
              </a:rPr>
              <a:t>FBI,</a:t>
            </a:r>
            <a:r>
              <a:rPr lang="en-US" altLang="zh-CN" sz="1800" spc="-90">
                <a:solidFill>
                  <a:srgbClr val="000000"/>
                </a:solidFill>
                <a:latin typeface="Arial"/>
                <a:ea typeface="Arial"/>
                <a:cs typeface="Arial"/>
              </a:rPr>
              <a:t> </a:t>
            </a:r>
            <a:r>
              <a:rPr lang="en-US" altLang="zh-CN" sz="1800" spc="9">
                <a:solidFill>
                  <a:srgbClr val="000000"/>
                </a:solidFill>
                <a:latin typeface="Arial"/>
                <a:ea typeface="Arial"/>
                <a:cs typeface="Arial"/>
              </a:rPr>
              <a:t>phishing</a:t>
            </a:r>
            <a:r>
              <a:rPr lang="en-US" altLang="zh-CN" sz="1800" spc="-97">
                <a:solidFill>
                  <a:srgbClr val="000000"/>
                </a:solidFill>
                <a:latin typeface="Arial"/>
                <a:ea typeface="Arial"/>
                <a:cs typeface="Arial"/>
              </a:rPr>
              <a:t> </a:t>
            </a:r>
            <a:r>
              <a:rPr lang="en-US" altLang="zh-CN" sz="1800" spc="12">
                <a:solidFill>
                  <a:srgbClr val="000000"/>
                </a:solidFill>
                <a:latin typeface="Arial"/>
                <a:ea typeface="Arial"/>
                <a:cs typeface="Arial"/>
              </a:rPr>
              <a:t>incidents</a:t>
            </a:r>
            <a:r>
              <a:rPr lang="en-US" altLang="zh-CN" sz="1800" spc="-16">
                <a:solidFill>
                  <a:srgbClr val="000000"/>
                </a:solidFill>
                <a:latin typeface="Arial"/>
                <a:ea typeface="Arial"/>
                <a:cs typeface="Arial"/>
              </a:rPr>
              <a:t> </a:t>
            </a:r>
            <a:r>
              <a:rPr lang="en-US" altLang="zh-CN" sz="1800" spc="49">
                <a:solidFill>
                  <a:srgbClr val="000000"/>
                </a:solidFill>
                <a:latin typeface="Arial"/>
                <a:ea typeface="Arial"/>
                <a:cs typeface="Arial"/>
              </a:rPr>
              <a:t>nearly</a:t>
            </a:r>
            <a:r>
              <a:rPr lang="en-US" altLang="zh-CN" sz="1800" spc="-141">
                <a:solidFill>
                  <a:srgbClr val="000000"/>
                </a:solidFill>
                <a:latin typeface="Arial"/>
                <a:ea typeface="Arial"/>
                <a:cs typeface="Arial"/>
              </a:rPr>
              <a:t> </a:t>
            </a:r>
            <a:r>
              <a:rPr lang="en-US" altLang="zh-CN" sz="1800" spc="24">
                <a:solidFill>
                  <a:srgbClr val="000000"/>
                </a:solidFill>
                <a:latin typeface="Arial"/>
                <a:ea typeface="Arial"/>
                <a:cs typeface="Arial"/>
              </a:rPr>
              <a:t>doubled</a:t>
            </a:r>
            <a:r>
              <a:rPr lang="en-US" altLang="zh-CN" sz="1800" spc="-113">
                <a:solidFill>
                  <a:srgbClr val="000000"/>
                </a:solidFill>
                <a:latin typeface="Arial"/>
                <a:ea typeface="Arial"/>
                <a:cs typeface="Arial"/>
              </a:rPr>
              <a:t> </a:t>
            </a:r>
            <a:r>
              <a:rPr lang="en-US" altLang="zh-CN" sz="1800" spc="14">
                <a:solidFill>
                  <a:srgbClr val="000000"/>
                </a:solidFill>
                <a:latin typeface="Arial"/>
                <a:ea typeface="Arial"/>
                <a:cs typeface="Arial"/>
              </a:rPr>
              <a:t>in</a:t>
            </a:r>
            <a:r>
              <a:rPr lang="en-US" altLang="zh-CN" sz="1800" spc="-105">
                <a:solidFill>
                  <a:srgbClr val="000000"/>
                </a:solidFill>
                <a:latin typeface="Arial"/>
                <a:ea typeface="Arial"/>
                <a:cs typeface="Arial"/>
              </a:rPr>
              <a:t> </a:t>
            </a:r>
            <a:r>
              <a:rPr lang="en-US" altLang="zh-CN" sz="1800" spc="1">
                <a:solidFill>
                  <a:srgbClr val="000000"/>
                </a:solidFill>
                <a:latin typeface="Arial"/>
                <a:ea typeface="Arial"/>
                <a:cs typeface="Arial"/>
              </a:rPr>
              <a:t>frequency,</a:t>
            </a:r>
            <a:r>
              <a:rPr lang="en-US" altLang="zh-CN" sz="1800" spc="-90">
                <a:solidFill>
                  <a:srgbClr val="000000"/>
                </a:solidFill>
                <a:latin typeface="Arial"/>
                <a:ea typeface="Arial"/>
                <a:cs typeface="Arial"/>
              </a:rPr>
              <a:t> </a:t>
            </a:r>
            <a:r>
              <a:rPr lang="en-US" altLang="zh-CN" sz="1800" spc="64">
                <a:solidFill>
                  <a:srgbClr val="000000"/>
                </a:solidFill>
                <a:latin typeface="Arial"/>
                <a:ea typeface="Arial"/>
                <a:cs typeface="Arial"/>
              </a:rPr>
              <a:t>from</a:t>
            </a:r>
            <a:endParaRPr lang="en-US" altLang="zh-CN" sz="1800">
              <a:latin typeface="Arial"/>
              <a:ea typeface="Arial"/>
              <a:cs typeface="Arial"/>
            </a:endParaRPr>
          </a:p>
          <a:p>
            <a:pPr marL="210539" algn="l" rtl="0">
              <a:lnSpc>
                <a:spcPts val="2160"/>
              </a:lnSpc>
            </a:pPr>
            <a:r>
              <a:rPr lang="en-US" altLang="zh-CN" sz="1800" spc="42">
                <a:solidFill>
                  <a:srgbClr val="000000"/>
                </a:solidFill>
                <a:latin typeface="Arial"/>
                <a:ea typeface="Arial"/>
                <a:cs typeface="Arial"/>
              </a:rPr>
              <a:t>114,702</a:t>
            </a:r>
            <a:r>
              <a:rPr lang="en-US" altLang="zh-CN" sz="1800" spc="-131">
                <a:solidFill>
                  <a:srgbClr val="000000"/>
                </a:solidFill>
                <a:latin typeface="Arial"/>
                <a:ea typeface="Arial"/>
                <a:cs typeface="Arial"/>
              </a:rPr>
              <a:t> </a:t>
            </a:r>
            <a:r>
              <a:rPr lang="en-US" altLang="zh-CN" sz="1800" spc="12">
                <a:solidFill>
                  <a:srgbClr val="000000"/>
                </a:solidFill>
                <a:latin typeface="Arial"/>
                <a:ea typeface="Arial"/>
                <a:cs typeface="Arial"/>
              </a:rPr>
              <a:t>incidents</a:t>
            </a:r>
            <a:r>
              <a:rPr lang="en-US" altLang="zh-CN" sz="1800" spc="-106">
                <a:solidFill>
                  <a:srgbClr val="000000"/>
                </a:solidFill>
                <a:latin typeface="Arial"/>
                <a:ea typeface="Arial"/>
                <a:cs typeface="Arial"/>
              </a:rPr>
              <a:t> </a:t>
            </a:r>
            <a:r>
              <a:rPr lang="en-US" altLang="zh-CN" sz="1800" spc="14">
                <a:solidFill>
                  <a:srgbClr val="000000"/>
                </a:solidFill>
                <a:latin typeface="Arial"/>
                <a:ea typeface="Arial"/>
                <a:cs typeface="Arial"/>
              </a:rPr>
              <a:t>in</a:t>
            </a:r>
            <a:r>
              <a:rPr lang="en-US" altLang="zh-CN" sz="1800" spc="-105">
                <a:solidFill>
                  <a:srgbClr val="000000"/>
                </a:solidFill>
                <a:latin typeface="Arial"/>
                <a:ea typeface="Arial"/>
                <a:cs typeface="Arial"/>
              </a:rPr>
              <a:t> </a:t>
            </a:r>
            <a:r>
              <a:rPr lang="en-US" altLang="zh-CN" sz="1800" spc="27">
                <a:solidFill>
                  <a:srgbClr val="000000"/>
                </a:solidFill>
                <a:latin typeface="Arial"/>
                <a:ea typeface="Arial"/>
                <a:cs typeface="Arial"/>
              </a:rPr>
              <a:t>2019,</a:t>
            </a:r>
            <a:r>
              <a:rPr lang="en-US" altLang="zh-CN" sz="1800" spc="-115">
                <a:solidFill>
                  <a:srgbClr val="000000"/>
                </a:solidFill>
                <a:latin typeface="Arial"/>
                <a:ea typeface="Arial"/>
                <a:cs typeface="Arial"/>
              </a:rPr>
              <a:t> </a:t>
            </a:r>
            <a:r>
              <a:rPr lang="en-US" altLang="zh-CN" sz="1800" spc="83">
                <a:solidFill>
                  <a:srgbClr val="000000"/>
                </a:solidFill>
                <a:latin typeface="Arial"/>
                <a:ea typeface="Arial"/>
                <a:cs typeface="Arial"/>
              </a:rPr>
              <a:t>to</a:t>
            </a:r>
            <a:r>
              <a:rPr lang="en-US" altLang="zh-CN" sz="1800" spc="-173">
                <a:solidFill>
                  <a:srgbClr val="000000"/>
                </a:solidFill>
                <a:latin typeface="Arial"/>
                <a:ea typeface="Arial"/>
                <a:cs typeface="Arial"/>
              </a:rPr>
              <a:t> </a:t>
            </a:r>
            <a:r>
              <a:rPr lang="en-US" altLang="zh-CN" sz="1800" spc="42">
                <a:solidFill>
                  <a:srgbClr val="000000"/>
                </a:solidFill>
                <a:latin typeface="Arial"/>
                <a:ea typeface="Arial"/>
                <a:cs typeface="Arial"/>
              </a:rPr>
              <a:t>241,324</a:t>
            </a:r>
            <a:endParaRPr lang="en-US" altLang="zh-CN" sz="1800">
              <a:latin typeface="Arial"/>
              <a:ea typeface="Arial"/>
              <a:cs typeface="Arial"/>
            </a:endParaRPr>
          </a:p>
          <a:p>
            <a:pPr marL="78066" algn="l" rtl="0">
              <a:lnSpc>
                <a:spcPts val="2160"/>
              </a:lnSpc>
            </a:pPr>
            <a:r>
              <a:rPr lang="en-US" altLang="zh-CN" sz="1800" spc="12">
                <a:solidFill>
                  <a:srgbClr val="000000"/>
                </a:solidFill>
                <a:latin typeface="Arial"/>
                <a:ea typeface="Arial"/>
                <a:cs typeface="Arial"/>
              </a:rPr>
              <a:t>incidents</a:t>
            </a:r>
            <a:r>
              <a:rPr lang="en-US" altLang="zh-CN" sz="1800" spc="-106">
                <a:solidFill>
                  <a:srgbClr val="000000"/>
                </a:solidFill>
                <a:latin typeface="Arial"/>
                <a:ea typeface="Arial"/>
                <a:cs typeface="Arial"/>
              </a:rPr>
              <a:t> </a:t>
            </a:r>
            <a:r>
              <a:rPr lang="en-US" altLang="zh-CN" sz="1800" spc="13">
                <a:solidFill>
                  <a:srgbClr val="000000"/>
                </a:solidFill>
                <a:latin typeface="Arial"/>
                <a:ea typeface="Arial"/>
                <a:cs typeface="Arial"/>
              </a:rPr>
              <a:t>in</a:t>
            </a:r>
            <a:r>
              <a:rPr lang="en-US" altLang="zh-CN" sz="1800" spc="-102">
                <a:solidFill>
                  <a:srgbClr val="000000"/>
                </a:solidFill>
                <a:latin typeface="Arial"/>
                <a:ea typeface="Arial"/>
                <a:cs typeface="Arial"/>
              </a:rPr>
              <a:t> </a:t>
            </a:r>
            <a:r>
              <a:rPr lang="en-US" altLang="zh-CN" sz="1800" spc="27">
                <a:solidFill>
                  <a:srgbClr val="000000"/>
                </a:solidFill>
                <a:latin typeface="Arial"/>
                <a:ea typeface="Arial"/>
                <a:cs typeface="Arial"/>
              </a:rPr>
              <a:t>2020.</a:t>
            </a:r>
            <a:r>
              <a:rPr lang="en-US" altLang="zh-CN" sz="1800" spc="-115">
                <a:solidFill>
                  <a:srgbClr val="000000"/>
                </a:solidFill>
                <a:latin typeface="Arial"/>
                <a:ea typeface="Arial"/>
                <a:cs typeface="Arial"/>
              </a:rPr>
              <a:t> </a:t>
            </a:r>
            <a:r>
              <a:rPr lang="en-US" altLang="zh-CN" sz="1800" spc="-43">
                <a:solidFill>
                  <a:srgbClr val="000000"/>
                </a:solidFill>
                <a:latin typeface="Arial"/>
                <a:ea typeface="Arial"/>
                <a:cs typeface="Arial"/>
              </a:rPr>
              <a:t>The</a:t>
            </a:r>
            <a:r>
              <a:rPr lang="en-US" altLang="zh-CN" sz="1800" spc="-89">
                <a:solidFill>
                  <a:srgbClr val="000000"/>
                </a:solidFill>
                <a:latin typeface="Arial"/>
                <a:ea typeface="Arial"/>
                <a:cs typeface="Arial"/>
              </a:rPr>
              <a:t> </a:t>
            </a:r>
            <a:r>
              <a:rPr lang="en-US" altLang="zh-CN" sz="1800" spc="-13">
                <a:solidFill>
                  <a:srgbClr val="000000"/>
                </a:solidFill>
                <a:latin typeface="Arial"/>
                <a:ea typeface="Arial"/>
                <a:cs typeface="Arial"/>
              </a:rPr>
              <a:t>increase</a:t>
            </a:r>
            <a:r>
              <a:rPr lang="en-US" altLang="zh-CN" sz="1800" spc="-87">
                <a:solidFill>
                  <a:srgbClr val="000000"/>
                </a:solidFill>
                <a:latin typeface="Arial"/>
                <a:ea typeface="Arial"/>
                <a:cs typeface="Arial"/>
              </a:rPr>
              <a:t> </a:t>
            </a:r>
            <a:r>
              <a:rPr lang="en-US" altLang="zh-CN" sz="1800" spc="13">
                <a:solidFill>
                  <a:srgbClr val="000000"/>
                </a:solidFill>
                <a:latin typeface="Arial"/>
                <a:ea typeface="Arial"/>
                <a:cs typeface="Arial"/>
              </a:rPr>
              <a:t>in</a:t>
            </a:r>
            <a:r>
              <a:rPr lang="en-US" altLang="zh-CN" sz="1800" spc="-102">
                <a:solidFill>
                  <a:srgbClr val="000000"/>
                </a:solidFill>
                <a:latin typeface="Arial"/>
                <a:ea typeface="Arial"/>
                <a:cs typeface="Arial"/>
              </a:rPr>
              <a:t> </a:t>
            </a:r>
            <a:r>
              <a:rPr lang="en-US" altLang="zh-CN" sz="1800" spc="40">
                <a:solidFill>
                  <a:srgbClr val="000000"/>
                </a:solidFill>
                <a:latin typeface="Arial"/>
                <a:ea typeface="Arial"/>
                <a:cs typeface="Arial"/>
              </a:rPr>
              <a:t>remote</a:t>
            </a:r>
            <a:endParaRPr lang="en-US" altLang="zh-CN" sz="1800">
              <a:latin typeface="Arial"/>
              <a:ea typeface="Arial"/>
              <a:cs typeface="Arial"/>
            </a:endParaRPr>
          </a:p>
          <a:p>
            <a:pPr marL="938400" algn="l" rtl="0">
              <a:lnSpc>
                <a:spcPts val="2160"/>
              </a:lnSpc>
            </a:pPr>
            <a:r>
              <a:rPr lang="en-US" altLang="zh-CN" sz="1800" spc="51">
                <a:solidFill>
                  <a:srgbClr val="000000"/>
                </a:solidFill>
                <a:latin typeface="Arial"/>
                <a:ea typeface="Arial"/>
                <a:cs typeface="Arial"/>
              </a:rPr>
              <a:t>work</a:t>
            </a:r>
            <a:r>
              <a:rPr lang="en-US" altLang="zh-CN" sz="1800" spc="-140">
                <a:solidFill>
                  <a:srgbClr val="000000"/>
                </a:solidFill>
                <a:latin typeface="Arial"/>
                <a:ea typeface="Arial"/>
                <a:cs typeface="Arial"/>
              </a:rPr>
              <a:t> </a:t>
            </a:r>
            <a:r>
              <a:rPr lang="en-US" altLang="zh-CN" sz="1800" spc="15">
                <a:solidFill>
                  <a:srgbClr val="000000"/>
                </a:solidFill>
                <a:latin typeface="Arial"/>
                <a:ea typeface="Arial"/>
                <a:cs typeface="Arial"/>
              </a:rPr>
              <a:t>could</a:t>
            </a:r>
            <a:r>
              <a:rPr lang="en-US" altLang="zh-CN" sz="1800" spc="-103">
                <a:solidFill>
                  <a:srgbClr val="000000"/>
                </a:solidFill>
                <a:latin typeface="Arial"/>
                <a:ea typeface="Arial"/>
                <a:cs typeface="Arial"/>
              </a:rPr>
              <a:t> </a:t>
            </a:r>
            <a:r>
              <a:rPr lang="en-US" altLang="zh-CN" sz="1800" spc="0">
                <a:solidFill>
                  <a:srgbClr val="000000"/>
                </a:solidFill>
                <a:latin typeface="Arial"/>
                <a:ea typeface="Arial"/>
                <a:cs typeface="Arial"/>
              </a:rPr>
              <a:t>be</a:t>
            </a:r>
            <a:r>
              <a:rPr lang="en-US" altLang="zh-CN" sz="1800" spc="-92">
                <a:solidFill>
                  <a:srgbClr val="000000"/>
                </a:solidFill>
                <a:latin typeface="Arial"/>
                <a:ea typeface="Arial"/>
                <a:cs typeface="Arial"/>
              </a:rPr>
              <a:t> </a:t>
            </a:r>
            <a:r>
              <a:rPr lang="en-US" altLang="zh-CN" sz="1800" spc="82">
                <a:solidFill>
                  <a:srgbClr val="000000"/>
                </a:solidFill>
                <a:latin typeface="Arial"/>
                <a:ea typeface="Arial"/>
                <a:cs typeface="Arial"/>
              </a:rPr>
              <a:t>to</a:t>
            </a:r>
            <a:r>
              <a:rPr lang="en-US" altLang="zh-CN" sz="1800" spc="-172">
                <a:solidFill>
                  <a:srgbClr val="000000"/>
                </a:solidFill>
                <a:latin typeface="Arial"/>
                <a:ea typeface="Arial"/>
                <a:cs typeface="Arial"/>
              </a:rPr>
              <a:t> </a:t>
            </a:r>
            <a:r>
              <a:rPr lang="en-US" altLang="zh-CN" sz="1800" spc="7">
                <a:solidFill>
                  <a:srgbClr val="000000"/>
                </a:solidFill>
                <a:latin typeface="Arial"/>
                <a:ea typeface="Arial"/>
                <a:cs typeface="Arial"/>
              </a:rPr>
              <a:t>blame.</a:t>
            </a:r>
            <a:endParaRPr lang="en-US" altLang="zh-CN" sz="1800">
              <a:latin typeface="Arial"/>
              <a:ea typeface="Arial"/>
              <a:cs typeface="Arial"/>
            </a:endParaRPr>
          </a:p>
          <a:p>
            <a:pPr algn="l" rtl="0">
              <a:lnSpc>
                <a:spcPts val="2259"/>
              </a:lnSpc>
              <a:spcBef>
                <a:spcPts val="2061"/>
              </a:spcBef>
            </a:pPr>
            <a:r>
              <a:rPr lang="en-US" altLang="zh-CN" sz="1800" spc="-38">
                <a:solidFill>
                  <a:srgbClr val="000000"/>
                </a:solidFill>
                <a:latin typeface="Arial"/>
                <a:ea typeface="Arial"/>
                <a:cs typeface="Arial"/>
              </a:rPr>
              <a:t>As</a:t>
            </a:r>
            <a:r>
              <a:rPr lang="en-US" altLang="zh-CN" sz="1800" spc="-90">
                <a:solidFill>
                  <a:srgbClr val="000000"/>
                </a:solidFill>
                <a:latin typeface="Arial"/>
                <a:ea typeface="Arial"/>
                <a:cs typeface="Arial"/>
              </a:rPr>
              <a:t> </a:t>
            </a:r>
            <a:r>
              <a:rPr lang="en-US" altLang="zh-CN" sz="1800" spc="50">
                <a:solidFill>
                  <a:srgbClr val="000000"/>
                </a:solidFill>
                <a:latin typeface="Arial"/>
                <a:ea typeface="Arial"/>
                <a:cs typeface="Arial"/>
              </a:rPr>
              <a:t>the</a:t>
            </a:r>
            <a:r>
              <a:rPr lang="en-US" altLang="zh-CN" sz="1800" spc="-139">
                <a:solidFill>
                  <a:srgbClr val="000000"/>
                </a:solidFill>
                <a:latin typeface="Arial"/>
                <a:ea typeface="Arial"/>
                <a:cs typeface="Arial"/>
              </a:rPr>
              <a:t> </a:t>
            </a:r>
            <a:r>
              <a:rPr lang="en-US" altLang="zh-CN" sz="1800" spc="44">
                <a:solidFill>
                  <a:srgbClr val="000000"/>
                </a:solidFill>
                <a:latin typeface="Arial"/>
                <a:ea typeface="Arial"/>
                <a:cs typeface="Arial"/>
              </a:rPr>
              <a:t>internet</a:t>
            </a:r>
            <a:r>
              <a:rPr lang="en-US" altLang="zh-CN" sz="1800" spc="-131">
                <a:solidFill>
                  <a:srgbClr val="000000"/>
                </a:solidFill>
                <a:latin typeface="Arial"/>
                <a:ea typeface="Arial"/>
                <a:cs typeface="Arial"/>
              </a:rPr>
              <a:t> </a:t>
            </a:r>
            <a:r>
              <a:rPr lang="en-US" altLang="zh-CN" sz="1800" spc="-4">
                <a:solidFill>
                  <a:srgbClr val="000000"/>
                </a:solidFill>
                <a:latin typeface="Arial"/>
                <a:ea typeface="Arial"/>
                <a:cs typeface="Arial"/>
              </a:rPr>
              <a:t>becomes</a:t>
            </a:r>
            <a:r>
              <a:rPr lang="en-US" altLang="zh-CN" sz="1800" spc="-89">
                <a:solidFill>
                  <a:srgbClr val="000000"/>
                </a:solidFill>
                <a:latin typeface="Arial"/>
                <a:ea typeface="Arial"/>
                <a:cs typeface="Arial"/>
              </a:rPr>
              <a:t> </a:t>
            </a:r>
            <a:r>
              <a:rPr lang="en-US" altLang="zh-CN" sz="1800" spc="36">
                <a:solidFill>
                  <a:srgbClr val="000000"/>
                </a:solidFill>
                <a:latin typeface="Arial"/>
                <a:ea typeface="Arial"/>
                <a:cs typeface="Arial"/>
              </a:rPr>
              <a:t>a</a:t>
            </a:r>
            <a:r>
              <a:rPr lang="en-US" altLang="zh-CN" sz="1800" spc="-126">
                <a:solidFill>
                  <a:srgbClr val="000000"/>
                </a:solidFill>
                <a:latin typeface="Arial"/>
                <a:ea typeface="Arial"/>
                <a:cs typeface="Arial"/>
              </a:rPr>
              <a:t> </a:t>
            </a:r>
            <a:r>
              <a:rPr lang="en-US" altLang="zh-CN" sz="1800" spc="59">
                <a:solidFill>
                  <a:srgbClr val="000000"/>
                </a:solidFill>
                <a:latin typeface="Arial"/>
                <a:ea typeface="Arial"/>
                <a:cs typeface="Arial"/>
              </a:rPr>
              <a:t>major</a:t>
            </a:r>
            <a:r>
              <a:rPr lang="en-US" altLang="zh-CN" sz="1800" spc="-147">
                <a:solidFill>
                  <a:srgbClr val="000000"/>
                </a:solidFill>
                <a:latin typeface="Arial"/>
                <a:ea typeface="Arial"/>
                <a:cs typeface="Arial"/>
              </a:rPr>
              <a:t> </a:t>
            </a:r>
            <a:r>
              <a:rPr lang="en-US" altLang="zh-CN" sz="1800" spc="39">
                <a:solidFill>
                  <a:srgbClr val="000000"/>
                </a:solidFill>
                <a:latin typeface="Arial"/>
                <a:ea typeface="Arial"/>
                <a:cs typeface="Arial"/>
              </a:rPr>
              <a:t>mode</a:t>
            </a:r>
            <a:r>
              <a:rPr lang="en-US" altLang="zh-CN" sz="1800" spc="-130">
                <a:solidFill>
                  <a:srgbClr val="000000"/>
                </a:solidFill>
                <a:latin typeface="Arial"/>
                <a:ea typeface="Arial"/>
                <a:cs typeface="Arial"/>
              </a:rPr>
              <a:t> </a:t>
            </a:r>
            <a:r>
              <a:rPr lang="en-US" altLang="zh-CN" sz="1800" spc="46">
                <a:solidFill>
                  <a:srgbClr val="000000"/>
                </a:solidFill>
                <a:latin typeface="Arial"/>
                <a:ea typeface="Arial"/>
                <a:cs typeface="Arial"/>
              </a:rPr>
              <a:t>for</a:t>
            </a:r>
            <a:endParaRPr lang="en-US" altLang="zh-CN" sz="1800">
              <a:latin typeface="Arial"/>
              <a:ea typeface="Arial"/>
              <a:cs typeface="Arial"/>
            </a:endParaRPr>
          </a:p>
          <a:p>
            <a:pPr marL="774266" algn="l" rtl="0">
              <a:lnSpc>
                <a:spcPts val="2160"/>
              </a:lnSpc>
            </a:pPr>
            <a:r>
              <a:rPr lang="en-US" altLang="zh-CN" sz="1800" spc="11">
                <a:solidFill>
                  <a:srgbClr val="000000"/>
                </a:solidFill>
                <a:latin typeface="Arial"/>
                <a:ea typeface="Arial"/>
                <a:cs typeface="Arial"/>
              </a:rPr>
              <a:t>economic</a:t>
            </a:r>
            <a:r>
              <a:rPr lang="en-US" altLang="zh-CN" sz="1800" spc="-104">
                <a:solidFill>
                  <a:srgbClr val="000000"/>
                </a:solidFill>
                <a:latin typeface="Arial"/>
                <a:ea typeface="Arial"/>
                <a:cs typeface="Arial"/>
              </a:rPr>
              <a:t> </a:t>
            </a:r>
            <a:r>
              <a:rPr lang="en-US" altLang="zh-CN" sz="1800" spc="25">
                <a:solidFill>
                  <a:srgbClr val="000000"/>
                </a:solidFill>
                <a:latin typeface="Arial"/>
                <a:ea typeface="Arial"/>
                <a:cs typeface="Arial"/>
              </a:rPr>
              <a:t>transactions</a:t>
            </a:r>
            <a:r>
              <a:rPr lang="en-US" altLang="zh-CN" sz="1800" spc="-113">
                <a:solidFill>
                  <a:srgbClr val="000000"/>
                </a:solidFill>
                <a:latin typeface="Arial"/>
                <a:ea typeface="Arial"/>
                <a:cs typeface="Arial"/>
              </a:rPr>
              <a:t> </a:t>
            </a:r>
            <a:r>
              <a:rPr lang="en-US" altLang="zh-CN" sz="1800" spc="33">
                <a:solidFill>
                  <a:srgbClr val="000000"/>
                </a:solidFill>
                <a:latin typeface="Arial"/>
                <a:ea typeface="Arial"/>
                <a:cs typeface="Arial"/>
              </a:rPr>
              <a:t>and</a:t>
            </a:r>
            <a:endParaRPr lang="en-US" altLang="zh-CN" sz="1800">
              <a:latin typeface="Arial"/>
              <a:ea typeface="Arial"/>
              <a:cs typeface="Arial"/>
            </a:endParaRPr>
          </a:p>
          <a:p>
            <a:pPr marL="454684" algn="l" rtl="0">
              <a:lnSpc>
                <a:spcPts val="2160"/>
              </a:lnSpc>
            </a:pPr>
            <a:r>
              <a:rPr lang="en-US" altLang="zh-CN" sz="1800" spc="13">
                <a:solidFill>
                  <a:srgbClr val="000000"/>
                </a:solidFill>
                <a:latin typeface="Arial"/>
                <a:ea typeface="Arial"/>
                <a:cs typeface="Arial"/>
              </a:rPr>
              <a:t>communications,</a:t>
            </a:r>
            <a:r>
              <a:rPr lang="en-US" altLang="zh-CN" sz="1800" spc="-105">
                <a:solidFill>
                  <a:srgbClr val="000000"/>
                </a:solidFill>
                <a:latin typeface="Arial"/>
                <a:ea typeface="Arial"/>
                <a:cs typeface="Arial"/>
              </a:rPr>
              <a:t> </a:t>
            </a:r>
            <a:r>
              <a:rPr lang="en-US" altLang="zh-CN" sz="1800" spc="19">
                <a:solidFill>
                  <a:srgbClr val="000000"/>
                </a:solidFill>
                <a:latin typeface="Arial"/>
                <a:ea typeface="Arial"/>
                <a:cs typeface="Arial"/>
              </a:rPr>
              <a:t>online</a:t>
            </a:r>
            <a:r>
              <a:rPr lang="en-US" altLang="zh-CN" sz="1800" spc="-110">
                <a:solidFill>
                  <a:srgbClr val="000000"/>
                </a:solidFill>
                <a:latin typeface="Arial"/>
                <a:ea typeface="Arial"/>
                <a:cs typeface="Arial"/>
              </a:rPr>
              <a:t> </a:t>
            </a:r>
            <a:r>
              <a:rPr lang="en-US" altLang="zh-CN" sz="1800" spc="61">
                <a:solidFill>
                  <a:srgbClr val="000000"/>
                </a:solidFill>
                <a:latin typeface="Arial"/>
                <a:ea typeface="Arial"/>
                <a:cs typeface="Arial"/>
              </a:rPr>
              <a:t>trust</a:t>
            </a:r>
            <a:r>
              <a:rPr lang="en-US" altLang="zh-CN" sz="1800" spc="-150">
                <a:solidFill>
                  <a:srgbClr val="000000"/>
                </a:solidFill>
                <a:latin typeface="Arial"/>
                <a:ea typeface="Arial"/>
                <a:cs typeface="Arial"/>
              </a:rPr>
              <a:t> </a:t>
            </a:r>
            <a:r>
              <a:rPr lang="en-US" altLang="zh-CN" sz="1800" spc="33">
                <a:solidFill>
                  <a:srgbClr val="000000"/>
                </a:solidFill>
                <a:latin typeface="Arial"/>
                <a:ea typeface="Arial"/>
                <a:cs typeface="Arial"/>
              </a:rPr>
              <a:t>and</a:t>
            </a:r>
            <a:endParaRPr lang="en-US" altLang="zh-CN" sz="1800">
              <a:latin typeface="Arial"/>
              <a:ea typeface="Arial"/>
              <a:cs typeface="Arial"/>
            </a:endParaRPr>
          </a:p>
          <a:p>
            <a:pPr marL="17716" algn="l" rtl="0">
              <a:lnSpc>
                <a:spcPts val="2160"/>
              </a:lnSpc>
            </a:pPr>
            <a:r>
              <a:rPr lang="en-US" altLang="zh-CN" sz="1800" spc="17">
                <a:solidFill>
                  <a:srgbClr val="000000"/>
                </a:solidFill>
                <a:latin typeface="Arial"/>
                <a:ea typeface="Arial"/>
                <a:cs typeface="Arial"/>
              </a:rPr>
              <a:t>cybercrimes</a:t>
            </a:r>
            <a:r>
              <a:rPr lang="en-US" altLang="zh-CN" sz="1800" spc="-112">
                <a:solidFill>
                  <a:srgbClr val="000000"/>
                </a:solidFill>
                <a:latin typeface="Arial"/>
                <a:ea typeface="Arial"/>
                <a:cs typeface="Arial"/>
              </a:rPr>
              <a:t> </a:t>
            </a:r>
            <a:r>
              <a:rPr lang="en-US" altLang="zh-CN" sz="1800" spc="-5">
                <a:solidFill>
                  <a:srgbClr val="000000"/>
                </a:solidFill>
                <a:latin typeface="Arial"/>
                <a:ea typeface="Arial"/>
                <a:cs typeface="Arial"/>
              </a:rPr>
              <a:t>have</a:t>
            </a:r>
            <a:r>
              <a:rPr lang="en-US" altLang="zh-CN" sz="1800" spc="-88">
                <a:solidFill>
                  <a:srgbClr val="000000"/>
                </a:solidFill>
                <a:latin typeface="Arial"/>
                <a:ea typeface="Arial"/>
                <a:cs typeface="Arial"/>
              </a:rPr>
              <a:t> </a:t>
            </a:r>
            <a:r>
              <a:rPr lang="en-US" altLang="zh-CN" sz="1800" spc="16">
                <a:solidFill>
                  <a:srgbClr val="000000"/>
                </a:solidFill>
                <a:latin typeface="Arial"/>
                <a:ea typeface="Arial"/>
                <a:cs typeface="Arial"/>
              </a:rPr>
              <a:t>increasingly</a:t>
            </a:r>
            <a:r>
              <a:rPr lang="en-US" altLang="zh-CN" sz="1800" spc="-102">
                <a:solidFill>
                  <a:srgbClr val="000000"/>
                </a:solidFill>
                <a:latin typeface="Arial"/>
                <a:ea typeface="Arial"/>
                <a:cs typeface="Arial"/>
              </a:rPr>
              <a:t> </a:t>
            </a:r>
            <a:r>
              <a:rPr lang="en-US" altLang="zh-CN" sz="1800" spc="10">
                <a:solidFill>
                  <a:srgbClr val="000000"/>
                </a:solidFill>
                <a:latin typeface="Arial"/>
                <a:ea typeface="Arial"/>
                <a:cs typeface="Arial"/>
              </a:rPr>
              <a:t>become</a:t>
            </a:r>
            <a:r>
              <a:rPr lang="en-US" altLang="zh-CN" sz="1800" spc="-102">
                <a:solidFill>
                  <a:srgbClr val="000000"/>
                </a:solidFill>
                <a:latin typeface="Arial"/>
                <a:ea typeface="Arial"/>
                <a:cs typeface="Arial"/>
              </a:rPr>
              <a:t> </a:t>
            </a:r>
            <a:r>
              <a:rPr lang="en-US" altLang="zh-CN" sz="1800" spc="32">
                <a:solidFill>
                  <a:srgbClr val="000000"/>
                </a:solidFill>
                <a:latin typeface="Arial"/>
                <a:ea typeface="Arial"/>
                <a:cs typeface="Arial"/>
              </a:rPr>
              <a:t>an</a:t>
            </a:r>
            <a:endParaRPr lang="en-US" altLang="zh-CN" sz="1800">
              <a:latin typeface="Arial"/>
              <a:ea typeface="Arial"/>
              <a:cs typeface="Arial"/>
            </a:endParaRPr>
          </a:p>
          <a:p>
            <a:pPr marL="912226" algn="l" rtl="0">
              <a:lnSpc>
                <a:spcPts val="2160"/>
              </a:lnSpc>
            </a:pPr>
            <a:r>
              <a:rPr lang="en-US" altLang="zh-CN" sz="1800" spc="77">
                <a:solidFill>
                  <a:srgbClr val="000000"/>
                </a:solidFill>
                <a:latin typeface="Arial"/>
                <a:ea typeface="Arial"/>
                <a:cs typeface="Arial"/>
              </a:rPr>
              <a:t>important</a:t>
            </a:r>
            <a:r>
              <a:rPr lang="en-US" altLang="zh-CN" sz="1800" spc="-171">
                <a:solidFill>
                  <a:srgbClr val="000000"/>
                </a:solidFill>
                <a:latin typeface="Arial"/>
                <a:ea typeface="Arial"/>
                <a:cs typeface="Arial"/>
              </a:rPr>
              <a:t> </a:t>
            </a:r>
            <a:r>
              <a:rPr lang="en-US" altLang="zh-CN" sz="1800" spc="14">
                <a:solidFill>
                  <a:srgbClr val="000000"/>
                </a:solidFill>
                <a:latin typeface="Arial"/>
                <a:ea typeface="Arial"/>
                <a:cs typeface="Arial"/>
              </a:rPr>
              <a:t>area</a:t>
            </a:r>
            <a:r>
              <a:rPr lang="en-US" altLang="zh-CN" sz="1800" spc="-104">
                <a:solidFill>
                  <a:srgbClr val="000000"/>
                </a:solidFill>
                <a:latin typeface="Arial"/>
                <a:ea typeface="Arial"/>
                <a:cs typeface="Arial"/>
              </a:rPr>
              <a:t> </a:t>
            </a:r>
            <a:r>
              <a:rPr lang="en-US" altLang="zh-CN" sz="1800" spc="62">
                <a:solidFill>
                  <a:srgbClr val="000000"/>
                </a:solidFill>
                <a:latin typeface="Arial"/>
                <a:ea typeface="Arial"/>
                <a:cs typeface="Arial"/>
              </a:rPr>
              <a:t>of</a:t>
            </a:r>
            <a:r>
              <a:rPr lang="en-US" altLang="zh-CN" sz="1800" spc="-152">
                <a:solidFill>
                  <a:srgbClr val="000000"/>
                </a:solidFill>
                <a:latin typeface="Arial"/>
                <a:ea typeface="Arial"/>
                <a:cs typeface="Arial"/>
              </a:rPr>
              <a:t> </a:t>
            </a:r>
            <a:r>
              <a:rPr lang="en-US" altLang="zh-CN" sz="1800" spc="6">
                <a:solidFill>
                  <a:srgbClr val="000000"/>
                </a:solidFill>
                <a:latin typeface="Arial"/>
                <a:ea typeface="Arial"/>
                <a:cs typeface="Arial"/>
              </a:rPr>
              <a:t>study.</a:t>
            </a:r>
            <a:endParaRPr lang="en-US" altLang="zh-CN" sz="1800">
              <a:latin typeface="Arial"/>
              <a:ea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 name="Image163"/>
          <p:cNvPicPr>
            <a:picLocks noChangeAspect="1"/>
          </p:cNvPicPr>
          <p:nvPr/>
        </p:nvPicPr>
        <p:blipFill>
          <a:blip r:embed="rId2"/>
          <a:stretch>
            <a:fillRect/>
          </a:stretch>
        </p:blipFill>
        <p:spPr>
          <a:xfrm>
            <a:off x="0" y="0"/>
            <a:ext cx="9144000" cy="5143500"/>
          </a:xfrm>
          <a:prstGeom prst="rect">
            <a:avLst/>
          </a:prstGeom>
          <a:noFill/>
        </p:spPr>
      </p:pic>
      <p:sp>
        <p:nvSpPr>
          <p:cNvPr id="164" name="Text Box164"/>
          <p:cNvSpPr txBox="1"/>
          <p:nvPr/>
        </p:nvSpPr>
        <p:spPr>
          <a:xfrm>
            <a:off x="575974" y="1698956"/>
            <a:ext cx="5292169" cy="2508379"/>
          </a:xfrm>
          <a:prstGeom prst="rect">
            <a:avLst/>
          </a:prstGeom>
          <a:noFill/>
        </p:spPr>
        <p:txBody>
          <a:bodyPr wrap="square" lIns="0" tIns="0" rIns="0" rtlCol="0">
            <a:spAutoFit/>
          </a:bodyPr>
          <a:lstStyle/>
          <a:p>
            <a:pPr algn="l" rtl="0">
              <a:lnSpc>
                <a:spcPts val="6411"/>
              </a:lnSpc>
            </a:pPr>
            <a:r>
              <a:rPr lang="en-US" altLang="zh-CN" sz="5100" b="1" spc="128">
                <a:solidFill>
                  <a:srgbClr val="FFFFFF"/>
                </a:solidFill>
                <a:latin typeface="Arial"/>
                <a:ea typeface="Arial"/>
                <a:cs typeface="Arial"/>
              </a:rPr>
              <a:t>MACHINE LEARNING ALGORITHMS</a:t>
            </a:r>
            <a:endParaRPr lang="en-US" altLang="zh-CN" sz="5100">
              <a:latin typeface="Arial"/>
              <a:ea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267494"/>
            <a:ext cx="8568952" cy="4216539"/>
          </a:xfrm>
          <a:prstGeom prst="rect">
            <a:avLst/>
          </a:prstGeom>
          <a:noFill/>
        </p:spPr>
        <p:txBody>
          <a:bodyPr wrap="square" lIns="91440" tIns="45720" rIns="91440" bIns="45720">
            <a:spAutoFit/>
          </a:bodyPr>
          <a:lstStyle/>
          <a:p>
            <a:r>
              <a:rPr lang="en-US" sz="1200" dirty="0"/>
              <a:t> </a:t>
            </a:r>
          </a:p>
          <a:p>
            <a:pPr algn="just"/>
            <a:r>
              <a:rPr lang="en-US" b="1" dirty="0"/>
              <a:t>1. Logistic Regression:</a:t>
            </a:r>
          </a:p>
          <a:p>
            <a:pPr algn="just"/>
            <a:r>
              <a:rPr lang="en-US" sz="1600" dirty="0"/>
              <a:t>	Logistic Regression is a popular and widely used algorithm for binary classification problems. It models the relationship between the input features and the probability of a certain class using the logistic function. It is suitable for problems where the decision boundary is linear or can be approximated by a linear function. Logistic Regression is computationally efficient, interpretable, and can handle large datasets. It is particularly useful when interpreting the impact of individual features on the classification outcome.</a:t>
            </a:r>
          </a:p>
          <a:p>
            <a:pPr algn="just"/>
            <a:r>
              <a:rPr lang="en-US" sz="1600" dirty="0"/>
              <a:t> </a:t>
            </a:r>
          </a:p>
          <a:p>
            <a:pPr algn="just"/>
            <a:r>
              <a:rPr lang="en-US" b="1" dirty="0"/>
              <a:t>2. Decision Tree Classifier:</a:t>
            </a:r>
          </a:p>
          <a:p>
            <a:pPr algn="just"/>
            <a:r>
              <a:rPr lang="en-US" sz="1600" dirty="0"/>
              <a:t>	Decision Tree Classifier is a non-parametric algorithm that builds a tree-like model to make decisions based on the input features. It splits the data based on different features at each internal node, aiming to create pure subsets of the target variable. Decision Trees are intuitive and easy to interpret, and they can handle both numerical and categorical features. They are suitable for problems with complex decision boundaries and can capture interactions between features. However, decision trees are prone to overfitting and can create overly complex models.</a:t>
            </a:r>
            <a:endParaRPr lang="en-US" sz="1200" dirty="0"/>
          </a:p>
          <a:p>
            <a:r>
              <a:rPr lang="en-US" sz="1200" dirty="0"/>
              <a:t> </a:t>
            </a:r>
          </a:p>
        </p:txBody>
      </p:sp>
    </p:spTree>
    <p:extLst>
      <p:ext uri="{BB962C8B-B14F-4D97-AF65-F5344CB8AC3E}">
        <p14:creationId xmlns:p14="http://schemas.microsoft.com/office/powerpoint/2010/main" val="4041688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3" y="195486"/>
            <a:ext cx="8640960" cy="4031873"/>
          </a:xfrm>
          <a:prstGeom prst="rect">
            <a:avLst/>
          </a:prstGeom>
          <a:noFill/>
        </p:spPr>
        <p:txBody>
          <a:bodyPr wrap="square" lIns="91440" tIns="45720" rIns="91440" bIns="45720">
            <a:spAutoFit/>
          </a:bodyPr>
          <a:lstStyle/>
          <a:p>
            <a:r>
              <a:rPr lang="en-US" sz="1200" dirty="0"/>
              <a:t> </a:t>
            </a:r>
          </a:p>
          <a:p>
            <a:pPr algn="just"/>
            <a:r>
              <a:rPr lang="en-US" b="1" dirty="0"/>
              <a:t>3. Random Forest Classifier:</a:t>
            </a:r>
          </a:p>
          <a:p>
            <a:pPr algn="just"/>
            <a:r>
              <a:rPr lang="en-US" sz="1600" dirty="0"/>
              <a:t>	Random Forest Classifier is an ensemble learning method that combines multiple decision trees to improve the accuracy and robustness of predictions. It builds multiple decision trees using random subsets of the data and features, and then combines their predictions through voting or averaging. Random Forests are known for their ability to handle high-dimensional datasets, handle missing values, and mitigate overfitting. They are suitable for problems where the decision boundaries may be non-linear and have interactions between features.</a:t>
            </a:r>
          </a:p>
          <a:p>
            <a:pPr algn="just"/>
            <a:r>
              <a:rPr lang="en-US" sz="1600" dirty="0"/>
              <a:t> </a:t>
            </a:r>
          </a:p>
          <a:p>
            <a:pPr algn="just"/>
            <a:r>
              <a:rPr lang="en-US" b="1" dirty="0"/>
              <a:t>4. K-Nearest Neighbors (KNN) Classifier:</a:t>
            </a:r>
          </a:p>
          <a:p>
            <a:pPr algn="just"/>
            <a:r>
              <a:rPr lang="en-US" sz="1600" dirty="0"/>
              <a:t>	K-Nearest Neighbors Classifier is a non-parametric algorithm that classifies new instances based on the majority class of its k nearest neighbors in the feature space. It is a simple yet powerful algorithm that doesn't make any assumptions about the underlying data distribution. KNN is suitable for problems where the decision boundaries may be non-linear and the local structure of the data is important. However, KNN can be computationally expensive, especially for large datasets, and it requires appropriate scaling of features.</a:t>
            </a:r>
          </a:p>
        </p:txBody>
      </p:sp>
    </p:spTree>
    <p:extLst>
      <p:ext uri="{BB962C8B-B14F-4D97-AF65-F5344CB8AC3E}">
        <p14:creationId xmlns:p14="http://schemas.microsoft.com/office/powerpoint/2010/main" val="2183994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 name="Image163"/>
          <p:cNvPicPr>
            <a:picLocks noChangeAspect="1"/>
          </p:cNvPicPr>
          <p:nvPr/>
        </p:nvPicPr>
        <p:blipFill>
          <a:blip r:embed="rId2"/>
          <a:stretch>
            <a:fillRect/>
          </a:stretch>
        </p:blipFill>
        <p:spPr>
          <a:xfrm>
            <a:off x="0" y="0"/>
            <a:ext cx="9144000" cy="5143500"/>
          </a:xfrm>
          <a:prstGeom prst="rect">
            <a:avLst/>
          </a:prstGeom>
          <a:noFill/>
        </p:spPr>
      </p:pic>
      <p:sp>
        <p:nvSpPr>
          <p:cNvPr id="164" name="Text Box164"/>
          <p:cNvSpPr txBox="1"/>
          <p:nvPr/>
        </p:nvSpPr>
        <p:spPr>
          <a:xfrm>
            <a:off x="575975" y="1698956"/>
            <a:ext cx="4331704" cy="1595208"/>
          </a:xfrm>
          <a:prstGeom prst="rect">
            <a:avLst/>
          </a:prstGeom>
          <a:noFill/>
        </p:spPr>
        <p:txBody>
          <a:bodyPr wrap="square" lIns="0" tIns="0" rIns="0" rtlCol="0">
            <a:spAutoFit/>
          </a:bodyPr>
          <a:lstStyle/>
          <a:p>
            <a:pPr algn="l" rtl="0">
              <a:lnSpc>
                <a:spcPts val="6411"/>
              </a:lnSpc>
            </a:pPr>
            <a:r>
              <a:rPr lang="en-US" altLang="zh-CN" sz="5100" b="1" spc="128">
                <a:solidFill>
                  <a:srgbClr val="FFFFFF"/>
                </a:solidFill>
                <a:latin typeface="Arial"/>
                <a:ea typeface="Arial"/>
                <a:cs typeface="Arial"/>
              </a:rPr>
              <a:t>DATA</a:t>
            </a:r>
            <a:endParaRPr lang="en-US" altLang="zh-CN" sz="5100">
              <a:latin typeface="Arial"/>
              <a:ea typeface="Arial"/>
              <a:cs typeface="Arial"/>
            </a:endParaRPr>
          </a:p>
          <a:p>
            <a:pPr algn="l" rtl="0">
              <a:lnSpc>
                <a:spcPts val="6150"/>
              </a:lnSpc>
            </a:pPr>
            <a:r>
              <a:rPr lang="en-US" altLang="zh-CN" sz="5100" b="1" spc="66">
                <a:solidFill>
                  <a:srgbClr val="FFFFFF"/>
                </a:solidFill>
                <a:latin typeface="Arial"/>
                <a:ea typeface="Arial"/>
                <a:cs typeface="Arial"/>
              </a:rPr>
              <a:t>COLLECTION</a:t>
            </a:r>
            <a:endParaRPr lang="en-US" altLang="zh-CN" sz="5100">
              <a:latin typeface="Arial"/>
              <a:ea typeface="Arial"/>
              <a:cs typeface="Arial"/>
            </a:endParaRPr>
          </a:p>
        </p:txBody>
      </p:sp>
    </p:spTree>
    <p:extLst>
      <p:ext uri="{BB962C8B-B14F-4D97-AF65-F5344CB8AC3E}">
        <p14:creationId xmlns:p14="http://schemas.microsoft.com/office/powerpoint/2010/main" val="724913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ath165"/>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solidFill>
            <a:srgbClr val="FFFFFF">
              <a:alpha val="65535"/>
            </a:srgbClr>
          </a:solidFill>
          <a:ln w="0"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67" name="Text Box167"/>
          <p:cNvSpPr txBox="1"/>
          <p:nvPr/>
        </p:nvSpPr>
        <p:spPr>
          <a:xfrm>
            <a:off x="5130575" y="1030938"/>
            <a:ext cx="3139059" cy="3431709"/>
          </a:xfrm>
          <a:prstGeom prst="rect">
            <a:avLst/>
          </a:prstGeom>
          <a:noFill/>
        </p:spPr>
        <p:txBody>
          <a:bodyPr wrap="square" lIns="0" tIns="0" rIns="0" rtlCol="0">
            <a:spAutoFit/>
          </a:bodyPr>
          <a:lstStyle/>
          <a:p>
            <a:pPr marL="148933" marR="71052" indent="-76466" algn="l" rtl="0">
              <a:lnSpc>
                <a:spcPts val="2209"/>
              </a:lnSpc>
            </a:pPr>
            <a:endParaRPr lang="en-US" altLang="zh-CN" sz="1800" spc="59">
              <a:solidFill>
                <a:srgbClr val="505050"/>
              </a:solidFill>
              <a:latin typeface="Arial"/>
              <a:ea typeface="Arial"/>
              <a:cs typeface="Arial"/>
            </a:endParaRPr>
          </a:p>
          <a:p>
            <a:pPr marL="148933" marR="71052" indent="-76466">
              <a:lnSpc>
                <a:spcPts val="2209"/>
              </a:lnSpc>
            </a:pPr>
            <a:r>
              <a:rPr lang="en-US"/>
              <a:t>The dataset used in this project was obtained from the following source: [GitHub - Phishing_Dataset](https://github.com/Charlie-logan/Phishing_Dataset/blob/890f9c308f24a44b8129774e77e72ff145113d1c/phishing.csv)</a:t>
            </a:r>
          </a:p>
          <a:p>
            <a:pPr marL="154534" indent="-154534" algn="l" rtl="0">
              <a:lnSpc>
                <a:spcPts val="2259"/>
              </a:lnSpc>
              <a:spcBef>
                <a:spcPts val="1962"/>
              </a:spcBef>
            </a:pPr>
            <a:r>
              <a:rPr lang="en-US" altLang="zh-CN" sz="1800" spc="-43">
                <a:solidFill>
                  <a:srgbClr val="505050"/>
                </a:solidFill>
                <a:latin typeface="Arial"/>
                <a:ea typeface="Arial"/>
                <a:cs typeface="Arial"/>
              </a:rPr>
              <a:t>The</a:t>
            </a:r>
            <a:r>
              <a:rPr lang="en-US" altLang="zh-CN" sz="1800" spc="-89">
                <a:solidFill>
                  <a:srgbClr val="505050"/>
                </a:solidFill>
                <a:latin typeface="Arial"/>
                <a:ea typeface="Arial"/>
                <a:cs typeface="Arial"/>
              </a:rPr>
              <a:t> </a:t>
            </a:r>
            <a:r>
              <a:rPr lang="en-US" altLang="zh-CN" sz="1800" spc="31">
                <a:solidFill>
                  <a:srgbClr val="505050"/>
                </a:solidFill>
                <a:latin typeface="Arial"/>
                <a:ea typeface="Arial"/>
                <a:cs typeface="Arial"/>
              </a:rPr>
              <a:t>were</a:t>
            </a:r>
            <a:r>
              <a:rPr lang="en-US" altLang="zh-CN" sz="1800" spc="-121">
                <a:solidFill>
                  <a:srgbClr val="505050"/>
                </a:solidFill>
                <a:latin typeface="Arial"/>
                <a:ea typeface="Arial"/>
                <a:cs typeface="Arial"/>
              </a:rPr>
              <a:t> </a:t>
            </a:r>
            <a:r>
              <a:rPr lang="en-US" altLang="zh-CN" sz="1800" spc="42">
                <a:solidFill>
                  <a:srgbClr val="505050"/>
                </a:solidFill>
                <a:latin typeface="Arial"/>
                <a:ea typeface="Arial"/>
                <a:cs typeface="Arial"/>
              </a:rPr>
              <a:t>10,000</a:t>
            </a:r>
            <a:r>
              <a:rPr lang="en-US" altLang="zh-CN" sz="1800" spc="-131">
                <a:solidFill>
                  <a:srgbClr val="505050"/>
                </a:solidFill>
                <a:latin typeface="Arial"/>
                <a:ea typeface="Arial"/>
                <a:cs typeface="Arial"/>
              </a:rPr>
              <a:t> </a:t>
            </a:r>
            <a:r>
              <a:rPr lang="en-US" altLang="zh-CN" sz="1800" spc="-6">
                <a:solidFill>
                  <a:srgbClr val="505050"/>
                </a:solidFill>
                <a:latin typeface="Arial"/>
                <a:ea typeface="Arial"/>
                <a:cs typeface="Arial"/>
              </a:rPr>
              <a:t>instances</a:t>
            </a:r>
            <a:r>
              <a:rPr lang="en-US" altLang="zh-CN" sz="1800" spc="-90">
                <a:solidFill>
                  <a:srgbClr val="505050"/>
                </a:solidFill>
                <a:latin typeface="Arial"/>
                <a:ea typeface="Arial"/>
                <a:cs typeface="Arial"/>
              </a:rPr>
              <a:t> </a:t>
            </a:r>
            <a:r>
              <a:rPr lang="en-US" altLang="zh-CN" sz="1800" spc="13">
                <a:solidFill>
                  <a:srgbClr val="505050"/>
                </a:solidFill>
                <a:latin typeface="Arial"/>
                <a:ea typeface="Arial"/>
                <a:cs typeface="Arial"/>
              </a:rPr>
              <a:t>in</a:t>
            </a:r>
            <a:r>
              <a:rPr lang="en-US" altLang="zh-CN" sz="1800" spc="-12">
                <a:solidFill>
                  <a:srgbClr val="505050"/>
                </a:solidFill>
                <a:latin typeface="Arial"/>
                <a:ea typeface="Arial"/>
                <a:cs typeface="Arial"/>
              </a:rPr>
              <a:t> </a:t>
            </a:r>
            <a:r>
              <a:rPr lang="en-US" altLang="zh-CN" sz="1800" spc="83">
                <a:solidFill>
                  <a:srgbClr val="505050"/>
                </a:solidFill>
                <a:latin typeface="Arial"/>
                <a:ea typeface="Arial"/>
                <a:cs typeface="Arial"/>
              </a:rPr>
              <a:t>total</a:t>
            </a:r>
            <a:r>
              <a:rPr lang="en-US" altLang="zh-CN" sz="1800" spc="-174">
                <a:solidFill>
                  <a:srgbClr val="505050"/>
                </a:solidFill>
                <a:latin typeface="Arial"/>
                <a:ea typeface="Arial"/>
                <a:cs typeface="Arial"/>
              </a:rPr>
              <a:t> </a:t>
            </a:r>
            <a:r>
              <a:rPr lang="en-US" altLang="zh-CN" sz="1800" spc="99">
                <a:solidFill>
                  <a:srgbClr val="505050"/>
                </a:solidFill>
                <a:latin typeface="Arial"/>
                <a:ea typeface="Arial"/>
                <a:cs typeface="Arial"/>
              </a:rPr>
              <a:t>with</a:t>
            </a:r>
            <a:r>
              <a:rPr lang="en-US" altLang="zh-CN" sz="1800" spc="-191">
                <a:solidFill>
                  <a:srgbClr val="505050"/>
                </a:solidFill>
                <a:latin typeface="Arial"/>
                <a:ea typeface="Arial"/>
                <a:cs typeface="Arial"/>
              </a:rPr>
              <a:t> </a:t>
            </a:r>
            <a:r>
              <a:rPr lang="en-US" altLang="zh-CN" sz="1800" spc="36">
                <a:solidFill>
                  <a:srgbClr val="505050"/>
                </a:solidFill>
                <a:latin typeface="Arial"/>
                <a:ea typeface="Arial"/>
                <a:cs typeface="Arial"/>
              </a:rPr>
              <a:t>a</a:t>
            </a:r>
            <a:r>
              <a:rPr lang="en-US" altLang="zh-CN" sz="1800" spc="-126">
                <a:solidFill>
                  <a:srgbClr val="505050"/>
                </a:solidFill>
                <a:latin typeface="Arial"/>
                <a:ea typeface="Arial"/>
                <a:cs typeface="Arial"/>
              </a:rPr>
              <a:t> </a:t>
            </a:r>
            <a:r>
              <a:rPr lang="en-US" altLang="zh-CN" spc="-45">
                <a:solidFill>
                  <a:srgbClr val="505050"/>
                </a:solidFill>
                <a:latin typeface="Arial"/>
                <a:ea typeface="Arial"/>
                <a:cs typeface="Arial"/>
              </a:rPr>
              <a:t>72.1</a:t>
            </a:r>
            <a:r>
              <a:rPr lang="en-US" altLang="zh-CN" sz="1800" spc="-45">
                <a:solidFill>
                  <a:srgbClr val="505050"/>
                </a:solidFill>
                <a:latin typeface="Arial"/>
                <a:ea typeface="Arial"/>
                <a:cs typeface="Arial"/>
              </a:rPr>
              <a:t>%</a:t>
            </a:r>
            <a:r>
              <a:rPr lang="en-US" altLang="zh-CN" sz="1800" spc="-92">
                <a:solidFill>
                  <a:srgbClr val="505050"/>
                </a:solidFill>
                <a:latin typeface="Arial"/>
                <a:ea typeface="Arial"/>
                <a:cs typeface="Arial"/>
              </a:rPr>
              <a:t> </a:t>
            </a:r>
            <a:r>
              <a:rPr lang="en-US" altLang="zh-CN" sz="1800" spc="-20">
                <a:solidFill>
                  <a:srgbClr val="505050"/>
                </a:solidFill>
                <a:latin typeface="Arial"/>
                <a:ea typeface="Arial"/>
                <a:cs typeface="Arial"/>
              </a:rPr>
              <a:t>baseline.</a:t>
            </a:r>
            <a:endParaRPr lang="en-US" altLang="zh-CN" sz="1800">
              <a:latin typeface="Arial"/>
              <a:ea typeface="Arial"/>
              <a:cs typeface="Aria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920857"/>
            <a:ext cx="4032448" cy="365187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 name="Image168"/>
          <p:cNvPicPr>
            <a:picLocks noChangeAspect="1"/>
          </p:cNvPicPr>
          <p:nvPr/>
        </p:nvPicPr>
        <p:blipFill>
          <a:blip r:embed="rId2"/>
          <a:stretch>
            <a:fillRect/>
          </a:stretch>
        </p:blipFill>
        <p:spPr>
          <a:xfrm>
            <a:off x="0" y="0"/>
            <a:ext cx="9144000" cy="5143500"/>
          </a:xfrm>
          <a:prstGeom prst="rect">
            <a:avLst/>
          </a:prstGeom>
          <a:noFill/>
        </p:spPr>
      </p:pic>
      <p:sp>
        <p:nvSpPr>
          <p:cNvPr id="169" name="Text Box169"/>
          <p:cNvSpPr txBox="1"/>
          <p:nvPr/>
        </p:nvSpPr>
        <p:spPr>
          <a:xfrm>
            <a:off x="575975" y="2089480"/>
            <a:ext cx="6032563" cy="814160"/>
          </a:xfrm>
          <a:prstGeom prst="rect">
            <a:avLst/>
          </a:prstGeom>
          <a:noFill/>
        </p:spPr>
        <p:txBody>
          <a:bodyPr wrap="square" lIns="0" tIns="0" rIns="0" rtlCol="0">
            <a:spAutoFit/>
          </a:bodyPr>
          <a:lstStyle/>
          <a:p>
            <a:pPr algn="l" rtl="0">
              <a:lnSpc>
                <a:spcPts val="6411"/>
              </a:lnSpc>
            </a:pPr>
            <a:r>
              <a:rPr lang="en-US" altLang="zh-CN" sz="5100" b="1" spc="72">
                <a:solidFill>
                  <a:srgbClr val="FFFFFF"/>
                </a:solidFill>
                <a:latin typeface="Arial"/>
                <a:ea typeface="Arial"/>
                <a:cs typeface="Arial"/>
              </a:rPr>
              <a:t>PRE-PROCESSING</a:t>
            </a:r>
            <a:endParaRPr lang="en-US" altLang="zh-CN" sz="5100">
              <a:latin typeface="Arial"/>
              <a:ea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ath170"/>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solidFill>
            <a:srgbClr val="FFFFFF">
              <a:alpha val="65535"/>
            </a:srgbClr>
          </a:solidFill>
          <a:ln w="0"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pic>
        <p:nvPicPr>
          <p:cNvPr id="171" name="Image171"/>
          <p:cNvPicPr>
            <a:picLocks noChangeAspect="1"/>
          </p:cNvPicPr>
          <p:nvPr/>
        </p:nvPicPr>
        <p:blipFill>
          <a:blip r:embed="rId2"/>
          <a:stretch>
            <a:fillRect/>
          </a:stretch>
        </p:blipFill>
        <p:spPr>
          <a:xfrm>
            <a:off x="1024850" y="512537"/>
            <a:ext cx="7094298" cy="3727328"/>
          </a:xfrm>
          <a:prstGeom prst="rect">
            <a:avLst/>
          </a:prstGeom>
          <a:noFill/>
        </p:spPr>
      </p:pic>
      <p:sp>
        <p:nvSpPr>
          <p:cNvPr id="172" name="Text Box172"/>
          <p:cNvSpPr txBox="1"/>
          <p:nvPr/>
        </p:nvSpPr>
        <p:spPr>
          <a:xfrm>
            <a:off x="281925" y="263145"/>
            <a:ext cx="2570379" cy="365760"/>
          </a:xfrm>
          <a:prstGeom prst="rect">
            <a:avLst/>
          </a:prstGeom>
          <a:noFill/>
        </p:spPr>
        <p:txBody>
          <a:bodyPr wrap="square" lIns="0" tIns="0" rIns="0" rtlCol="0">
            <a:spAutoFit/>
          </a:bodyPr>
          <a:lstStyle/>
          <a:p>
            <a:pPr algn="l" rtl="0">
              <a:lnSpc>
                <a:spcPts val="2880"/>
              </a:lnSpc>
            </a:pPr>
            <a:r>
              <a:rPr lang="en-US" altLang="zh-CN" sz="2400" b="1" spc="-64">
                <a:solidFill>
                  <a:srgbClr val="000000"/>
                </a:solidFill>
                <a:latin typeface="Arial"/>
                <a:ea typeface="Arial"/>
                <a:cs typeface="Arial"/>
              </a:rPr>
              <a:t>Feature</a:t>
            </a:r>
            <a:r>
              <a:rPr lang="en-US" altLang="zh-CN" sz="2400" b="1" spc="-102">
                <a:solidFill>
                  <a:srgbClr val="000000"/>
                </a:solidFill>
                <a:latin typeface="Arial"/>
                <a:ea typeface="Arial"/>
                <a:cs typeface="Arial"/>
              </a:rPr>
              <a:t> </a:t>
            </a:r>
            <a:r>
              <a:rPr lang="en-US" altLang="zh-CN" sz="2400" b="1" spc="-58">
                <a:solidFill>
                  <a:srgbClr val="000000"/>
                </a:solidFill>
                <a:latin typeface="Arial"/>
                <a:ea typeface="Arial"/>
                <a:cs typeface="Arial"/>
              </a:rPr>
              <a:t>Extraction</a:t>
            </a:r>
            <a:endParaRPr lang="en-US" altLang="zh-CN" sz="2400">
              <a:latin typeface="Arial"/>
              <a:ea typeface="Arial"/>
              <a:cs typeface="Arial"/>
            </a:endParaRPr>
          </a:p>
        </p:txBody>
      </p:sp>
      <p:sp>
        <p:nvSpPr>
          <p:cNvPr id="173" name="Text Box173"/>
          <p:cNvSpPr txBox="1"/>
          <p:nvPr/>
        </p:nvSpPr>
        <p:spPr>
          <a:xfrm>
            <a:off x="1332073" y="3712553"/>
            <a:ext cx="6561770" cy="924877"/>
          </a:xfrm>
          <a:prstGeom prst="rect">
            <a:avLst/>
          </a:prstGeom>
          <a:noFill/>
        </p:spPr>
        <p:txBody>
          <a:bodyPr wrap="square" lIns="0" tIns="0" rIns="0" rtlCol="0">
            <a:spAutoFit/>
          </a:bodyPr>
          <a:lstStyle/>
          <a:p>
            <a:pPr indent="300038" algn="l" rtl="0">
              <a:lnSpc>
                <a:spcPts val="1827"/>
              </a:lnSpc>
            </a:pPr>
            <a:r>
              <a:rPr lang="en-US" altLang="zh-CN" sz="1500" spc="-3">
                <a:solidFill>
                  <a:srgbClr val="575756"/>
                </a:solidFill>
                <a:latin typeface="Arial"/>
                <a:ea typeface="Arial"/>
                <a:cs typeface="Arial"/>
              </a:rPr>
              <a:t>Using</a:t>
            </a:r>
            <a:r>
              <a:rPr lang="en-US" altLang="zh-CN" sz="1500" spc="-73">
                <a:solidFill>
                  <a:srgbClr val="575756"/>
                </a:solidFill>
                <a:latin typeface="Arial"/>
                <a:ea typeface="Arial"/>
                <a:cs typeface="Arial"/>
              </a:rPr>
              <a:t> </a:t>
            </a:r>
            <a:r>
              <a:rPr lang="en-US" altLang="zh-CN" sz="1500" spc="30">
                <a:solidFill>
                  <a:srgbClr val="575756"/>
                </a:solidFill>
                <a:latin typeface="Arial"/>
                <a:ea typeface="Arial"/>
                <a:cs typeface="Arial"/>
              </a:rPr>
              <a:t>a</a:t>
            </a:r>
            <a:r>
              <a:rPr lang="en-US" altLang="zh-CN" sz="1500" spc="-105">
                <a:solidFill>
                  <a:srgbClr val="575756"/>
                </a:solidFill>
                <a:latin typeface="Arial"/>
                <a:ea typeface="Arial"/>
                <a:cs typeface="Arial"/>
              </a:rPr>
              <a:t> </a:t>
            </a:r>
            <a:r>
              <a:rPr lang="en-US" altLang="zh-CN" sz="1500" spc="31">
                <a:solidFill>
                  <a:srgbClr val="575756"/>
                </a:solidFill>
                <a:latin typeface="Arial"/>
                <a:ea typeface="Arial"/>
                <a:cs typeface="Arial"/>
              </a:rPr>
              <a:t>function</a:t>
            </a:r>
            <a:r>
              <a:rPr lang="en-US" altLang="zh-CN" sz="1500" spc="-103">
                <a:solidFill>
                  <a:srgbClr val="575756"/>
                </a:solidFill>
                <a:latin typeface="Arial"/>
                <a:ea typeface="Arial"/>
                <a:cs typeface="Arial"/>
              </a:rPr>
              <a:t> </a:t>
            </a:r>
            <a:r>
              <a:rPr lang="en-US" altLang="zh-CN" sz="1500" spc="54">
                <a:solidFill>
                  <a:srgbClr val="575756"/>
                </a:solidFill>
                <a:latin typeface="Arial"/>
                <a:ea typeface="Arial"/>
                <a:cs typeface="Arial"/>
              </a:rPr>
              <a:t>from</a:t>
            </a:r>
            <a:r>
              <a:rPr lang="en-US" altLang="zh-CN" sz="1500" spc="-130">
                <a:solidFill>
                  <a:srgbClr val="575756"/>
                </a:solidFill>
                <a:latin typeface="Arial"/>
                <a:ea typeface="Arial"/>
                <a:cs typeface="Arial"/>
              </a:rPr>
              <a:t> </a:t>
            </a:r>
            <a:r>
              <a:rPr lang="en-US" altLang="zh-CN" sz="1500" spc="37">
                <a:solidFill>
                  <a:srgbClr val="575756"/>
                </a:solidFill>
                <a:latin typeface="Arial"/>
                <a:ea typeface="Arial"/>
                <a:cs typeface="Arial"/>
              </a:rPr>
              <a:t>urllib</a:t>
            </a:r>
            <a:r>
              <a:rPr lang="en-US" altLang="zh-CN" sz="1500" spc="-110">
                <a:solidFill>
                  <a:srgbClr val="575756"/>
                </a:solidFill>
                <a:latin typeface="Arial"/>
                <a:ea typeface="Arial"/>
                <a:cs typeface="Arial"/>
              </a:rPr>
              <a:t> </a:t>
            </a:r>
            <a:r>
              <a:rPr lang="en-US" altLang="zh-CN" sz="1500" spc="20">
                <a:solidFill>
                  <a:srgbClr val="575756"/>
                </a:solidFill>
                <a:latin typeface="Arial"/>
                <a:ea typeface="Arial"/>
                <a:cs typeface="Arial"/>
              </a:rPr>
              <a:t>library,</a:t>
            </a:r>
            <a:r>
              <a:rPr lang="en-US" altLang="zh-CN" sz="1500" spc="-98">
                <a:solidFill>
                  <a:srgbClr val="575756"/>
                </a:solidFill>
                <a:latin typeface="Arial"/>
                <a:ea typeface="Arial"/>
                <a:cs typeface="Arial"/>
              </a:rPr>
              <a:t> </a:t>
            </a:r>
            <a:r>
              <a:rPr lang="en-US" altLang="zh-CN" sz="1500" spc="12">
                <a:solidFill>
                  <a:srgbClr val="575756"/>
                </a:solidFill>
                <a:latin typeface="Arial"/>
                <a:ea typeface="Arial"/>
                <a:cs typeface="Arial"/>
              </a:rPr>
              <a:t>protocol,</a:t>
            </a:r>
            <a:r>
              <a:rPr lang="en-US" altLang="zh-CN" sz="1500" spc="-87">
                <a:solidFill>
                  <a:srgbClr val="575756"/>
                </a:solidFill>
                <a:latin typeface="Arial"/>
                <a:ea typeface="Arial"/>
                <a:cs typeface="Arial"/>
              </a:rPr>
              <a:t> </a:t>
            </a:r>
            <a:r>
              <a:rPr lang="en-US" altLang="zh-CN" sz="1500" spc="9">
                <a:solidFill>
                  <a:srgbClr val="575756"/>
                </a:solidFill>
                <a:latin typeface="Arial"/>
                <a:ea typeface="Arial"/>
                <a:cs typeface="Arial"/>
              </a:rPr>
              <a:t>domain,</a:t>
            </a:r>
            <a:r>
              <a:rPr lang="en-US" altLang="zh-CN" sz="1500" spc="-84">
                <a:solidFill>
                  <a:srgbClr val="575756"/>
                </a:solidFill>
                <a:latin typeface="Arial"/>
                <a:ea typeface="Arial"/>
                <a:cs typeface="Arial"/>
              </a:rPr>
              <a:t> </a:t>
            </a:r>
            <a:r>
              <a:rPr lang="en-US" altLang="zh-CN" sz="1500" spc="13">
                <a:solidFill>
                  <a:srgbClr val="575756"/>
                </a:solidFill>
                <a:latin typeface="Arial"/>
                <a:ea typeface="Arial"/>
                <a:cs typeface="Arial"/>
              </a:rPr>
              <a:t>path,</a:t>
            </a:r>
            <a:r>
              <a:rPr lang="en-US" altLang="zh-CN" sz="1500" spc="-86">
                <a:solidFill>
                  <a:srgbClr val="575756"/>
                </a:solidFill>
                <a:latin typeface="Arial"/>
                <a:ea typeface="Arial"/>
                <a:cs typeface="Arial"/>
              </a:rPr>
              <a:t> </a:t>
            </a:r>
            <a:r>
              <a:rPr lang="en-US" altLang="zh-CN" sz="1500" spc="3">
                <a:solidFill>
                  <a:srgbClr val="575756"/>
                </a:solidFill>
                <a:latin typeface="Arial"/>
                <a:ea typeface="Arial"/>
                <a:cs typeface="Arial"/>
              </a:rPr>
              <a:t>query,</a:t>
            </a:r>
            <a:r>
              <a:rPr lang="en-US" altLang="zh-CN" sz="1500" spc="-77">
                <a:solidFill>
                  <a:srgbClr val="575756"/>
                </a:solidFill>
                <a:latin typeface="Arial"/>
                <a:ea typeface="Arial"/>
                <a:cs typeface="Arial"/>
              </a:rPr>
              <a:t> </a:t>
            </a:r>
            <a:r>
              <a:rPr lang="en-US" altLang="zh-CN" sz="1500" spc="28">
                <a:solidFill>
                  <a:srgbClr val="575756"/>
                </a:solidFill>
                <a:latin typeface="Arial"/>
                <a:ea typeface="Arial"/>
                <a:cs typeface="Arial"/>
              </a:rPr>
              <a:t>and</a:t>
            </a:r>
            <a:r>
              <a:rPr lang="en-US" altLang="zh-CN" sz="1500" spc="-29">
                <a:solidFill>
                  <a:srgbClr val="575756"/>
                </a:solidFill>
                <a:latin typeface="Arial"/>
                <a:ea typeface="Arial"/>
                <a:cs typeface="Arial"/>
              </a:rPr>
              <a:t> </a:t>
            </a:r>
            <a:r>
              <a:rPr lang="en-US" altLang="zh-CN" sz="1500" spc="49">
                <a:solidFill>
                  <a:srgbClr val="575756"/>
                </a:solidFill>
                <a:latin typeface="Arial"/>
                <a:ea typeface="Arial"/>
                <a:cs typeface="Arial"/>
              </a:rPr>
              <a:t>fragment</a:t>
            </a:r>
            <a:r>
              <a:rPr lang="en-US" altLang="zh-CN" sz="1500" spc="-126">
                <a:solidFill>
                  <a:srgbClr val="575756"/>
                </a:solidFill>
                <a:latin typeface="Arial"/>
                <a:ea typeface="Arial"/>
                <a:cs typeface="Arial"/>
              </a:rPr>
              <a:t> </a:t>
            </a:r>
            <a:r>
              <a:rPr lang="en-US" altLang="zh-CN" sz="1500" spc="26">
                <a:solidFill>
                  <a:srgbClr val="575756"/>
                </a:solidFill>
                <a:latin typeface="Arial"/>
                <a:ea typeface="Arial"/>
                <a:cs typeface="Arial"/>
              </a:rPr>
              <a:t>were</a:t>
            </a:r>
            <a:r>
              <a:rPr lang="en-US" altLang="zh-CN" sz="1500" spc="-100">
                <a:solidFill>
                  <a:srgbClr val="575756"/>
                </a:solidFill>
                <a:latin typeface="Arial"/>
                <a:ea typeface="Arial"/>
                <a:cs typeface="Arial"/>
              </a:rPr>
              <a:t> </a:t>
            </a:r>
            <a:r>
              <a:rPr lang="en-US" altLang="zh-CN" sz="1500" spc="23">
                <a:solidFill>
                  <a:srgbClr val="575756"/>
                </a:solidFill>
                <a:latin typeface="Arial"/>
                <a:ea typeface="Arial"/>
                <a:cs typeface="Arial"/>
              </a:rPr>
              <a:t>extracted</a:t>
            </a:r>
            <a:r>
              <a:rPr lang="en-US" altLang="zh-CN" sz="1500" spc="-103">
                <a:solidFill>
                  <a:srgbClr val="575756"/>
                </a:solidFill>
                <a:latin typeface="Arial"/>
                <a:ea typeface="Arial"/>
                <a:cs typeface="Arial"/>
              </a:rPr>
              <a:t> </a:t>
            </a:r>
            <a:r>
              <a:rPr lang="en-US" altLang="zh-CN" sz="1500" spc="54">
                <a:solidFill>
                  <a:srgbClr val="575756"/>
                </a:solidFill>
                <a:latin typeface="Arial"/>
                <a:ea typeface="Arial"/>
                <a:cs typeface="Arial"/>
              </a:rPr>
              <a:t>from</a:t>
            </a:r>
            <a:r>
              <a:rPr lang="en-US" altLang="zh-CN" sz="1500" spc="-130">
                <a:solidFill>
                  <a:srgbClr val="575756"/>
                </a:solidFill>
                <a:latin typeface="Arial"/>
                <a:ea typeface="Arial"/>
                <a:cs typeface="Arial"/>
              </a:rPr>
              <a:t> </a:t>
            </a:r>
            <a:r>
              <a:rPr lang="en-US" altLang="zh-CN" sz="1500" spc="42">
                <a:solidFill>
                  <a:srgbClr val="575756"/>
                </a:solidFill>
                <a:latin typeface="Arial"/>
                <a:ea typeface="Arial"/>
                <a:cs typeface="Arial"/>
              </a:rPr>
              <a:t>the</a:t>
            </a:r>
            <a:r>
              <a:rPr lang="en-US" altLang="zh-CN" sz="1500" spc="-117">
                <a:solidFill>
                  <a:srgbClr val="575756"/>
                </a:solidFill>
                <a:latin typeface="Arial"/>
                <a:ea typeface="Arial"/>
                <a:cs typeface="Arial"/>
              </a:rPr>
              <a:t> </a:t>
            </a:r>
            <a:r>
              <a:rPr lang="en-US" altLang="zh-CN" sz="1500" spc="-106">
                <a:solidFill>
                  <a:srgbClr val="575756"/>
                </a:solidFill>
                <a:latin typeface="Arial"/>
                <a:ea typeface="Arial"/>
                <a:cs typeface="Arial"/>
              </a:rPr>
              <a:t>URL</a:t>
            </a:r>
            <a:r>
              <a:rPr lang="en-US" altLang="zh-CN" sz="1500" spc="-75">
                <a:solidFill>
                  <a:srgbClr val="575756"/>
                </a:solidFill>
                <a:latin typeface="Arial"/>
                <a:ea typeface="Arial"/>
                <a:cs typeface="Arial"/>
              </a:rPr>
              <a:t> </a:t>
            </a:r>
            <a:r>
              <a:rPr lang="en-US" altLang="zh-CN" sz="1500" spc="28">
                <a:solidFill>
                  <a:srgbClr val="575756"/>
                </a:solidFill>
                <a:latin typeface="Arial"/>
                <a:ea typeface="Arial"/>
                <a:cs typeface="Arial"/>
              </a:rPr>
              <a:t>and</a:t>
            </a:r>
            <a:r>
              <a:rPr lang="en-US" altLang="zh-CN" sz="1500" spc="-105">
                <a:solidFill>
                  <a:srgbClr val="575756"/>
                </a:solidFill>
                <a:latin typeface="Arial"/>
                <a:ea typeface="Arial"/>
                <a:cs typeface="Arial"/>
              </a:rPr>
              <a:t> </a:t>
            </a:r>
            <a:r>
              <a:rPr lang="en-US" altLang="zh-CN" sz="1500" spc="-3">
                <a:solidFill>
                  <a:srgbClr val="575756"/>
                </a:solidFill>
                <a:latin typeface="Arial"/>
                <a:ea typeface="Arial"/>
                <a:cs typeface="Arial"/>
              </a:rPr>
              <a:t>respective</a:t>
            </a:r>
            <a:r>
              <a:rPr lang="en-US" altLang="zh-CN" sz="1500" spc="-75">
                <a:solidFill>
                  <a:srgbClr val="575756"/>
                </a:solidFill>
                <a:latin typeface="Arial"/>
                <a:ea typeface="Arial"/>
                <a:cs typeface="Arial"/>
              </a:rPr>
              <a:t> </a:t>
            </a:r>
            <a:r>
              <a:rPr lang="en-US" altLang="zh-CN" sz="1500" spc="14">
                <a:solidFill>
                  <a:srgbClr val="575756"/>
                </a:solidFill>
                <a:latin typeface="Arial"/>
                <a:ea typeface="Arial"/>
                <a:cs typeface="Arial"/>
              </a:rPr>
              <a:t>columns</a:t>
            </a:r>
            <a:r>
              <a:rPr lang="en-US" altLang="zh-CN" sz="1500" spc="-90">
                <a:solidFill>
                  <a:srgbClr val="575756"/>
                </a:solidFill>
                <a:latin typeface="Arial"/>
                <a:ea typeface="Arial"/>
                <a:cs typeface="Arial"/>
              </a:rPr>
              <a:t> </a:t>
            </a:r>
            <a:r>
              <a:rPr lang="en-US" altLang="zh-CN" sz="1500" spc="27">
                <a:solidFill>
                  <a:srgbClr val="575756"/>
                </a:solidFill>
                <a:latin typeface="Arial"/>
                <a:ea typeface="Arial"/>
                <a:cs typeface="Arial"/>
              </a:rPr>
              <a:t>were</a:t>
            </a:r>
            <a:r>
              <a:rPr lang="en-US" altLang="zh-CN" sz="1500" spc="-117">
                <a:solidFill>
                  <a:srgbClr val="575756"/>
                </a:solidFill>
                <a:latin typeface="Arial"/>
                <a:ea typeface="Arial"/>
                <a:cs typeface="Arial"/>
              </a:rPr>
              <a:t> </a:t>
            </a:r>
            <a:r>
              <a:rPr lang="en-US" altLang="zh-CN" sz="1500" spc="-4">
                <a:solidFill>
                  <a:srgbClr val="575756"/>
                </a:solidFill>
                <a:latin typeface="Arial"/>
                <a:ea typeface="Arial"/>
                <a:cs typeface="Arial"/>
              </a:rPr>
              <a:t>created.</a:t>
            </a:r>
            <a:r>
              <a:rPr lang="en-US" altLang="zh-CN" sz="1500">
                <a:solidFill>
                  <a:srgbClr val="575756"/>
                </a:solidFill>
                <a:latin typeface="Arial"/>
                <a:ea typeface="Arial"/>
                <a:cs typeface="Arial"/>
              </a:rPr>
              <a:t> </a:t>
            </a:r>
            <a:r>
              <a:rPr lang="en-US" altLang="zh-CN" sz="1500" spc="-36">
                <a:solidFill>
                  <a:srgbClr val="575756"/>
                </a:solidFill>
                <a:latin typeface="Arial"/>
                <a:ea typeface="Arial"/>
                <a:cs typeface="Arial"/>
              </a:rPr>
              <a:t>The</a:t>
            </a:r>
            <a:r>
              <a:rPr lang="en-US" altLang="zh-CN" sz="1500" spc="-74">
                <a:solidFill>
                  <a:srgbClr val="575756"/>
                </a:solidFill>
                <a:latin typeface="Arial"/>
                <a:ea typeface="Arial"/>
                <a:cs typeface="Arial"/>
              </a:rPr>
              <a:t> </a:t>
            </a:r>
            <a:r>
              <a:rPr lang="en-US" altLang="zh-CN" sz="1500" spc="29">
                <a:solidFill>
                  <a:srgbClr val="575756"/>
                </a:solidFill>
                <a:latin typeface="Arial"/>
                <a:ea typeface="Arial"/>
                <a:cs typeface="Arial"/>
              </a:rPr>
              <a:t>protocol</a:t>
            </a:r>
            <a:r>
              <a:rPr lang="en-US" altLang="zh-CN" sz="1500" spc="-106">
                <a:solidFill>
                  <a:srgbClr val="575756"/>
                </a:solidFill>
                <a:latin typeface="Arial"/>
                <a:ea typeface="Arial"/>
                <a:cs typeface="Arial"/>
              </a:rPr>
              <a:t> </a:t>
            </a:r>
            <a:r>
              <a:rPr lang="en-US" altLang="zh-CN" sz="1500" spc="28">
                <a:solidFill>
                  <a:srgbClr val="575756"/>
                </a:solidFill>
                <a:latin typeface="Arial"/>
                <a:ea typeface="Arial"/>
                <a:cs typeface="Arial"/>
              </a:rPr>
              <a:t>column</a:t>
            </a:r>
            <a:r>
              <a:rPr lang="en-US" altLang="zh-CN" sz="1500" spc="-102">
                <a:solidFill>
                  <a:srgbClr val="575756"/>
                </a:solidFill>
                <a:latin typeface="Arial"/>
                <a:ea typeface="Arial"/>
                <a:cs typeface="Arial"/>
              </a:rPr>
              <a:t> </a:t>
            </a:r>
            <a:r>
              <a:rPr lang="en-US" altLang="zh-CN" sz="1500" spc="35">
                <a:solidFill>
                  <a:srgbClr val="575756"/>
                </a:solidFill>
                <a:latin typeface="Arial"/>
                <a:ea typeface="Arial"/>
                <a:cs typeface="Arial"/>
              </a:rPr>
              <a:t>was</a:t>
            </a:r>
            <a:r>
              <a:rPr lang="en-US" altLang="zh-CN" sz="1500" spc="-109">
                <a:solidFill>
                  <a:srgbClr val="575756"/>
                </a:solidFill>
                <a:latin typeface="Arial"/>
                <a:ea typeface="Arial"/>
                <a:cs typeface="Arial"/>
              </a:rPr>
              <a:t> </a:t>
            </a:r>
            <a:r>
              <a:rPr lang="en-US" altLang="zh-CN" sz="1500" spc="18">
                <a:solidFill>
                  <a:srgbClr val="575756"/>
                </a:solidFill>
                <a:latin typeface="Arial"/>
                <a:ea typeface="Arial"/>
                <a:cs typeface="Arial"/>
              </a:rPr>
              <a:t>dropped</a:t>
            </a:r>
            <a:r>
              <a:rPr lang="en-US" altLang="zh-CN" sz="1500" spc="-95">
                <a:solidFill>
                  <a:srgbClr val="575756"/>
                </a:solidFill>
                <a:latin typeface="Arial"/>
                <a:ea typeface="Arial"/>
                <a:cs typeface="Arial"/>
              </a:rPr>
              <a:t> </a:t>
            </a:r>
            <a:r>
              <a:rPr lang="en-US" altLang="zh-CN" sz="1500" spc="-21">
                <a:solidFill>
                  <a:srgbClr val="575756"/>
                </a:solidFill>
                <a:latin typeface="Arial"/>
                <a:ea typeface="Arial"/>
                <a:cs typeface="Arial"/>
              </a:rPr>
              <a:t>as</a:t>
            </a:r>
            <a:r>
              <a:rPr lang="en-US" altLang="zh-CN" sz="1500" spc="-75">
                <a:solidFill>
                  <a:srgbClr val="575756"/>
                </a:solidFill>
                <a:latin typeface="Arial"/>
                <a:ea typeface="Arial"/>
                <a:cs typeface="Arial"/>
              </a:rPr>
              <a:t> </a:t>
            </a:r>
            <a:r>
              <a:rPr lang="en-US" altLang="zh-CN" sz="1500" spc="30">
                <a:solidFill>
                  <a:srgbClr val="575756"/>
                </a:solidFill>
                <a:latin typeface="Arial"/>
                <a:ea typeface="Arial"/>
                <a:cs typeface="Arial"/>
              </a:rPr>
              <a:t>more</a:t>
            </a:r>
            <a:r>
              <a:rPr lang="en-US" altLang="zh-CN" sz="1500" spc="-107">
                <a:solidFill>
                  <a:srgbClr val="575756"/>
                </a:solidFill>
                <a:latin typeface="Arial"/>
                <a:ea typeface="Arial"/>
                <a:cs typeface="Arial"/>
              </a:rPr>
              <a:t> </a:t>
            </a:r>
            <a:r>
              <a:rPr lang="en-US" altLang="zh-CN" sz="1500" spc="11">
                <a:solidFill>
                  <a:srgbClr val="575756"/>
                </a:solidFill>
                <a:latin typeface="Arial"/>
                <a:ea typeface="Arial"/>
                <a:cs typeface="Arial"/>
              </a:rPr>
              <a:t>sophisticated</a:t>
            </a:r>
            <a:r>
              <a:rPr lang="en-US" altLang="zh-CN" sz="1500" spc="-80">
                <a:solidFill>
                  <a:srgbClr val="575756"/>
                </a:solidFill>
                <a:latin typeface="Arial"/>
                <a:ea typeface="Arial"/>
                <a:cs typeface="Arial"/>
              </a:rPr>
              <a:t> </a:t>
            </a:r>
            <a:r>
              <a:rPr lang="en-US" altLang="zh-CN" sz="1500" spc="8">
                <a:solidFill>
                  <a:srgbClr val="575756"/>
                </a:solidFill>
                <a:latin typeface="Arial"/>
                <a:ea typeface="Arial"/>
                <a:cs typeface="Arial"/>
              </a:rPr>
              <a:t>phishing</a:t>
            </a:r>
            <a:r>
              <a:rPr lang="en-US" altLang="zh-CN" sz="1500" spc="-86">
                <a:solidFill>
                  <a:srgbClr val="575756"/>
                </a:solidFill>
                <a:latin typeface="Arial"/>
                <a:ea typeface="Arial"/>
                <a:cs typeface="Arial"/>
              </a:rPr>
              <a:t> </a:t>
            </a:r>
            <a:r>
              <a:rPr lang="en-US" altLang="zh-CN" sz="1500" spc="-97">
                <a:solidFill>
                  <a:srgbClr val="575756"/>
                </a:solidFill>
                <a:latin typeface="Arial"/>
                <a:ea typeface="Arial"/>
                <a:cs typeface="Arial"/>
              </a:rPr>
              <a:t>URLs</a:t>
            </a:r>
            <a:r>
              <a:rPr lang="en-US" altLang="zh-CN" sz="1500" spc="-77">
                <a:solidFill>
                  <a:srgbClr val="575756"/>
                </a:solidFill>
                <a:latin typeface="Arial"/>
                <a:ea typeface="Arial"/>
                <a:cs typeface="Arial"/>
              </a:rPr>
              <a:t> </a:t>
            </a:r>
            <a:r>
              <a:rPr lang="en-US" altLang="zh-CN" sz="1500" spc="6">
                <a:solidFill>
                  <a:srgbClr val="575756"/>
                </a:solidFill>
                <a:latin typeface="Arial"/>
                <a:ea typeface="Arial"/>
                <a:cs typeface="Arial"/>
              </a:rPr>
              <a:t>are</a:t>
            </a:r>
            <a:endParaRPr lang="en-US" altLang="zh-CN" sz="1500">
              <a:latin typeface="Arial"/>
              <a:ea typeface="Arial"/>
              <a:cs typeface="Arial"/>
            </a:endParaRPr>
          </a:p>
          <a:p>
            <a:pPr marL="2092642" algn="l" rtl="0">
              <a:lnSpc>
                <a:spcPts val="1800"/>
              </a:lnSpc>
            </a:pPr>
            <a:r>
              <a:rPr lang="en-US" altLang="zh-CN" sz="1500" spc="20">
                <a:solidFill>
                  <a:srgbClr val="575756"/>
                </a:solidFill>
                <a:latin typeface="Arial"/>
                <a:ea typeface="Arial"/>
                <a:cs typeface="Arial"/>
              </a:rPr>
              <a:t>labeled</a:t>
            </a:r>
            <a:r>
              <a:rPr lang="en-US" altLang="zh-CN" sz="1500" spc="-94">
                <a:solidFill>
                  <a:srgbClr val="575756"/>
                </a:solidFill>
                <a:latin typeface="Arial"/>
                <a:ea typeface="Arial"/>
                <a:cs typeface="Arial"/>
              </a:rPr>
              <a:t> </a:t>
            </a:r>
            <a:r>
              <a:rPr lang="en-US" altLang="zh-CN" sz="1500" spc="-21">
                <a:solidFill>
                  <a:srgbClr val="575756"/>
                </a:solidFill>
                <a:latin typeface="Arial"/>
                <a:ea typeface="Arial"/>
                <a:cs typeface="Arial"/>
              </a:rPr>
              <a:t>secure</a:t>
            </a:r>
            <a:r>
              <a:rPr lang="en-US" altLang="zh-CN" sz="1500" spc="-76">
                <a:solidFill>
                  <a:srgbClr val="575756"/>
                </a:solidFill>
                <a:latin typeface="Arial"/>
                <a:ea typeface="Arial"/>
                <a:cs typeface="Arial"/>
              </a:rPr>
              <a:t> </a:t>
            </a:r>
            <a:r>
              <a:rPr lang="en-US" altLang="zh-CN" sz="1500" spc="82">
                <a:solidFill>
                  <a:srgbClr val="575756"/>
                </a:solidFill>
                <a:latin typeface="Arial"/>
                <a:ea typeface="Arial"/>
                <a:cs typeface="Arial"/>
              </a:rPr>
              <a:t>with</a:t>
            </a:r>
            <a:r>
              <a:rPr lang="en-US" altLang="zh-CN" sz="1500" spc="-157">
                <a:solidFill>
                  <a:srgbClr val="575756"/>
                </a:solidFill>
                <a:latin typeface="Arial"/>
                <a:ea typeface="Arial"/>
                <a:cs typeface="Arial"/>
              </a:rPr>
              <a:t> </a:t>
            </a:r>
            <a:r>
              <a:rPr lang="en-US" altLang="zh-CN" sz="1500" spc="-24">
                <a:solidFill>
                  <a:srgbClr val="575756"/>
                </a:solidFill>
                <a:latin typeface="Arial"/>
                <a:ea typeface="Arial"/>
                <a:cs typeface="Arial"/>
              </a:rPr>
              <a:t>https://.</a:t>
            </a:r>
            <a:endParaRPr lang="en-US" altLang="zh-CN" sz="1500">
              <a:latin typeface="Arial"/>
              <a:ea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th3"/>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solidFill>
            <a:srgbClr val="FFFFFF">
              <a:alpha val="65535"/>
            </a:srgbClr>
          </a:solidFill>
          <a:ln w="0"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4" name="Path4"/>
          <p:cNvSpPr/>
          <p:nvPr/>
        </p:nvSpPr>
        <p:spPr>
          <a:xfrm>
            <a:off x="799498" y="1595475"/>
            <a:ext cx="1970045" cy="1160420"/>
          </a:xfrm>
          <a:custGeom>
            <a:avLst/>
            <a:gdLst/>
            <a:ahLst/>
            <a:cxnLst/>
            <a:rect l="l" t="t" r="r" b="b"/>
            <a:pathLst>
              <a:path w="1970045" h="1160420">
                <a:moveTo>
                  <a:pt x="1774850" y="0"/>
                </a:moveTo>
                <a:lnTo>
                  <a:pt x="195195" y="0"/>
                </a:lnTo>
                <a:cubicBezTo>
                  <a:pt x="87318" y="0"/>
                  <a:pt x="0" y="44121"/>
                  <a:pt x="0" y="97944"/>
                </a:cubicBezTo>
                <a:lnTo>
                  <a:pt x="0" y="895773"/>
                </a:lnTo>
                <a:cubicBezTo>
                  <a:pt x="0" y="950258"/>
                  <a:pt x="87318" y="994359"/>
                  <a:pt x="195195" y="994359"/>
                </a:cubicBezTo>
                <a:lnTo>
                  <a:pt x="794948" y="994359"/>
                </a:lnTo>
                <a:lnTo>
                  <a:pt x="878416" y="1067647"/>
                </a:lnTo>
                <a:lnTo>
                  <a:pt x="982443" y="1160419"/>
                </a:lnTo>
                <a:lnTo>
                  <a:pt x="1089050" y="1068308"/>
                </a:lnTo>
                <a:lnTo>
                  <a:pt x="1175097" y="994359"/>
                </a:lnTo>
                <a:lnTo>
                  <a:pt x="1774850" y="994359"/>
                </a:lnTo>
                <a:cubicBezTo>
                  <a:pt x="1882727" y="994359"/>
                  <a:pt x="1968775" y="950258"/>
                  <a:pt x="1968775" y="895773"/>
                </a:cubicBezTo>
                <a:lnTo>
                  <a:pt x="1968775" y="97944"/>
                </a:lnTo>
                <a:cubicBezTo>
                  <a:pt x="1970045" y="44121"/>
                  <a:pt x="1882727" y="0"/>
                  <a:pt x="1774850" y="0"/>
                </a:cubicBezTo>
                <a:close/>
              </a:path>
            </a:pathLst>
          </a:custGeom>
          <a:solidFill>
            <a:srgbClr val="E94E1B">
              <a:alpha val="65535"/>
            </a:srgbClr>
          </a:solidFill>
          <a:ln w="0" cap="sq">
            <a:solidFill>
              <a:srgbClr val="E94E1B"/>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5" name="Path5"/>
          <p:cNvSpPr/>
          <p:nvPr/>
        </p:nvSpPr>
        <p:spPr>
          <a:xfrm>
            <a:off x="2206600" y="3252220"/>
            <a:ext cx="1970045" cy="1161041"/>
          </a:xfrm>
          <a:custGeom>
            <a:avLst/>
            <a:gdLst/>
            <a:ahLst/>
            <a:cxnLst/>
            <a:rect l="l" t="t" r="r" b="b"/>
            <a:pathLst>
              <a:path w="1970045" h="1161041">
                <a:moveTo>
                  <a:pt x="195233" y="1161042"/>
                </a:moveTo>
                <a:lnTo>
                  <a:pt x="1774850" y="1161042"/>
                </a:lnTo>
                <a:cubicBezTo>
                  <a:pt x="1882727" y="1161042"/>
                  <a:pt x="1970045" y="1116940"/>
                  <a:pt x="1970045" y="1062455"/>
                </a:cubicBezTo>
                <a:lnTo>
                  <a:pt x="1970045" y="264646"/>
                </a:lnTo>
                <a:cubicBezTo>
                  <a:pt x="1970045" y="210161"/>
                  <a:pt x="1882727" y="166040"/>
                  <a:pt x="1774850" y="166040"/>
                </a:cubicBezTo>
                <a:lnTo>
                  <a:pt x="1175097" y="166040"/>
                </a:lnTo>
                <a:lnTo>
                  <a:pt x="1091629" y="92752"/>
                </a:lnTo>
                <a:lnTo>
                  <a:pt x="987602" y="0"/>
                </a:lnTo>
                <a:lnTo>
                  <a:pt x="880995" y="92111"/>
                </a:lnTo>
                <a:lnTo>
                  <a:pt x="794948" y="166040"/>
                </a:lnTo>
                <a:lnTo>
                  <a:pt x="195233" y="166040"/>
                </a:lnTo>
                <a:cubicBezTo>
                  <a:pt x="87357" y="166040"/>
                  <a:pt x="0" y="210161"/>
                  <a:pt x="0" y="264646"/>
                </a:cubicBezTo>
                <a:lnTo>
                  <a:pt x="0" y="1062455"/>
                </a:lnTo>
                <a:cubicBezTo>
                  <a:pt x="0" y="1116940"/>
                  <a:pt x="87357" y="1161042"/>
                  <a:pt x="195233" y="1161042"/>
                </a:cubicBezTo>
                <a:close/>
              </a:path>
            </a:pathLst>
          </a:custGeom>
          <a:solidFill>
            <a:srgbClr val="E94E1B">
              <a:alpha val="65535"/>
            </a:srgbClr>
          </a:solidFill>
          <a:ln w="0" cap="sq">
            <a:solidFill>
              <a:srgbClr val="E94E1B"/>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6" name="Path6"/>
          <p:cNvSpPr/>
          <p:nvPr/>
        </p:nvSpPr>
        <p:spPr>
          <a:xfrm>
            <a:off x="2078679" y="4125353"/>
            <a:ext cx="2234742" cy="531226"/>
          </a:xfrm>
          <a:custGeom>
            <a:avLst/>
            <a:gdLst/>
            <a:ahLst/>
            <a:cxnLst/>
            <a:rect l="l" t="t" r="r" b="b"/>
            <a:pathLst>
              <a:path w="2234742" h="531226">
                <a:moveTo>
                  <a:pt x="2234741" y="531226"/>
                </a:moveTo>
                <a:lnTo>
                  <a:pt x="0" y="531226"/>
                </a:lnTo>
                <a:lnTo>
                  <a:pt x="0" y="0"/>
                </a:lnTo>
                <a:lnTo>
                  <a:pt x="2234741" y="0"/>
                </a:lnTo>
                <a:lnTo>
                  <a:pt x="2234741" y="531226"/>
                </a:lnTo>
                <a:close/>
              </a:path>
            </a:pathLst>
          </a:custGeom>
          <a:solidFill>
            <a:srgbClr val="EEEEEE">
              <a:alpha val="65535"/>
            </a:srgbClr>
          </a:solidFill>
          <a:ln w="0" cap="sq">
            <a:solidFill>
              <a:srgbClr val="EEEEEE"/>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7" name="Path7"/>
          <p:cNvSpPr/>
          <p:nvPr/>
        </p:nvSpPr>
        <p:spPr>
          <a:xfrm>
            <a:off x="4987304" y="3252220"/>
            <a:ext cx="1970045" cy="1161041"/>
          </a:xfrm>
          <a:custGeom>
            <a:avLst/>
            <a:gdLst/>
            <a:ahLst/>
            <a:cxnLst/>
            <a:rect l="l" t="t" r="r" b="b"/>
            <a:pathLst>
              <a:path w="1970045" h="1161041">
                <a:moveTo>
                  <a:pt x="195195" y="1161042"/>
                </a:moveTo>
                <a:lnTo>
                  <a:pt x="1774850" y="1161042"/>
                </a:lnTo>
                <a:cubicBezTo>
                  <a:pt x="1882727" y="1161042"/>
                  <a:pt x="1970045" y="1116940"/>
                  <a:pt x="1970045" y="1062455"/>
                </a:cubicBezTo>
                <a:lnTo>
                  <a:pt x="1970045" y="264646"/>
                </a:lnTo>
                <a:cubicBezTo>
                  <a:pt x="1970045" y="210161"/>
                  <a:pt x="1882727" y="166040"/>
                  <a:pt x="1774850" y="166040"/>
                </a:cubicBezTo>
                <a:lnTo>
                  <a:pt x="1175097" y="166040"/>
                </a:lnTo>
                <a:lnTo>
                  <a:pt x="1091629" y="92752"/>
                </a:lnTo>
                <a:lnTo>
                  <a:pt x="987602" y="0"/>
                </a:lnTo>
                <a:lnTo>
                  <a:pt x="880995" y="92111"/>
                </a:lnTo>
                <a:lnTo>
                  <a:pt x="794948" y="166040"/>
                </a:lnTo>
                <a:lnTo>
                  <a:pt x="195195" y="166040"/>
                </a:lnTo>
                <a:cubicBezTo>
                  <a:pt x="87318" y="166040"/>
                  <a:pt x="0" y="210161"/>
                  <a:pt x="0" y="264646"/>
                </a:cubicBezTo>
                <a:lnTo>
                  <a:pt x="0" y="1062455"/>
                </a:lnTo>
                <a:cubicBezTo>
                  <a:pt x="0" y="1116940"/>
                  <a:pt x="87318" y="1161042"/>
                  <a:pt x="195195" y="1161042"/>
                </a:cubicBezTo>
                <a:close/>
              </a:path>
            </a:pathLst>
          </a:custGeom>
          <a:solidFill>
            <a:srgbClr val="C6C6C6">
              <a:alpha val="65535"/>
            </a:srgbClr>
          </a:solidFill>
          <a:ln w="0" cap="sq">
            <a:solidFill>
              <a:srgbClr val="C6C6C6"/>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8" name="Path8"/>
          <p:cNvSpPr/>
          <p:nvPr/>
        </p:nvSpPr>
        <p:spPr>
          <a:xfrm>
            <a:off x="4845204" y="4125353"/>
            <a:ext cx="2234742" cy="531226"/>
          </a:xfrm>
          <a:custGeom>
            <a:avLst/>
            <a:gdLst/>
            <a:ahLst/>
            <a:cxnLst/>
            <a:rect l="l" t="t" r="r" b="b"/>
            <a:pathLst>
              <a:path w="2234742" h="531226">
                <a:moveTo>
                  <a:pt x="2234742" y="531226"/>
                </a:moveTo>
                <a:lnTo>
                  <a:pt x="0" y="531226"/>
                </a:lnTo>
                <a:lnTo>
                  <a:pt x="0" y="0"/>
                </a:lnTo>
                <a:lnTo>
                  <a:pt x="2234742" y="0"/>
                </a:lnTo>
                <a:lnTo>
                  <a:pt x="2234742" y="531226"/>
                </a:lnTo>
                <a:close/>
              </a:path>
            </a:pathLst>
          </a:custGeom>
          <a:solidFill>
            <a:srgbClr val="EEEEEE">
              <a:alpha val="65535"/>
            </a:srgbClr>
          </a:solidFill>
          <a:ln w="0" cap="sq">
            <a:solidFill>
              <a:srgbClr val="EEEEEE"/>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9" name="Path9"/>
          <p:cNvSpPr/>
          <p:nvPr/>
        </p:nvSpPr>
        <p:spPr>
          <a:xfrm>
            <a:off x="661304" y="1491630"/>
            <a:ext cx="2235736" cy="359347"/>
          </a:xfrm>
          <a:custGeom>
            <a:avLst/>
            <a:gdLst/>
            <a:ahLst/>
            <a:cxnLst/>
            <a:rect l="l" t="t" r="r" b="b"/>
            <a:pathLst>
              <a:path w="2235736" h="359347">
                <a:moveTo>
                  <a:pt x="0" y="0"/>
                </a:moveTo>
                <a:lnTo>
                  <a:pt x="2235736" y="0"/>
                </a:lnTo>
                <a:lnTo>
                  <a:pt x="2235736" y="359346"/>
                </a:lnTo>
                <a:lnTo>
                  <a:pt x="0" y="359346"/>
                </a:lnTo>
                <a:lnTo>
                  <a:pt x="0" y="0"/>
                </a:lnTo>
                <a:close/>
              </a:path>
            </a:pathLst>
          </a:custGeom>
          <a:solidFill>
            <a:srgbClr val="EEEEEE">
              <a:alpha val="65535"/>
            </a:srgbClr>
          </a:solidFill>
          <a:ln w="0" cap="sq">
            <a:solidFill>
              <a:srgbClr val="EEEEEE"/>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0" name="Path10"/>
          <p:cNvSpPr/>
          <p:nvPr/>
        </p:nvSpPr>
        <p:spPr>
          <a:xfrm>
            <a:off x="3587473" y="1595475"/>
            <a:ext cx="1970045" cy="1160420"/>
          </a:xfrm>
          <a:custGeom>
            <a:avLst/>
            <a:gdLst/>
            <a:ahLst/>
            <a:cxnLst/>
            <a:rect l="l" t="t" r="r" b="b"/>
            <a:pathLst>
              <a:path w="1970045" h="1160420">
                <a:moveTo>
                  <a:pt x="1774850" y="0"/>
                </a:moveTo>
                <a:lnTo>
                  <a:pt x="195195" y="0"/>
                </a:lnTo>
                <a:cubicBezTo>
                  <a:pt x="87318" y="0"/>
                  <a:pt x="0" y="44121"/>
                  <a:pt x="0" y="97944"/>
                </a:cubicBezTo>
                <a:lnTo>
                  <a:pt x="0" y="895773"/>
                </a:lnTo>
                <a:cubicBezTo>
                  <a:pt x="0" y="950258"/>
                  <a:pt x="87318" y="994359"/>
                  <a:pt x="195195" y="994359"/>
                </a:cubicBezTo>
                <a:lnTo>
                  <a:pt x="794948" y="994359"/>
                </a:lnTo>
                <a:lnTo>
                  <a:pt x="878416" y="1067647"/>
                </a:lnTo>
                <a:lnTo>
                  <a:pt x="982443" y="1160419"/>
                </a:lnTo>
                <a:lnTo>
                  <a:pt x="1089050" y="1068308"/>
                </a:lnTo>
                <a:lnTo>
                  <a:pt x="1175097" y="994359"/>
                </a:lnTo>
                <a:lnTo>
                  <a:pt x="1774850" y="994359"/>
                </a:lnTo>
                <a:cubicBezTo>
                  <a:pt x="1882727" y="994359"/>
                  <a:pt x="1968775" y="950258"/>
                  <a:pt x="1968775" y="895773"/>
                </a:cubicBezTo>
                <a:lnTo>
                  <a:pt x="1968775" y="97944"/>
                </a:lnTo>
                <a:cubicBezTo>
                  <a:pt x="1970045" y="44121"/>
                  <a:pt x="1882727" y="0"/>
                  <a:pt x="1774850" y="0"/>
                </a:cubicBezTo>
                <a:close/>
              </a:path>
            </a:pathLst>
          </a:custGeom>
          <a:solidFill>
            <a:srgbClr val="EE7026">
              <a:alpha val="65535"/>
            </a:srgbClr>
          </a:solidFill>
          <a:ln w="0" cap="sq">
            <a:solidFill>
              <a:srgbClr val="EE7026"/>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1" name="Path11"/>
          <p:cNvSpPr/>
          <p:nvPr/>
        </p:nvSpPr>
        <p:spPr>
          <a:xfrm>
            <a:off x="3443376" y="1523475"/>
            <a:ext cx="2234770" cy="359411"/>
          </a:xfrm>
          <a:custGeom>
            <a:avLst/>
            <a:gdLst/>
            <a:ahLst/>
            <a:cxnLst/>
            <a:rect l="l" t="t" r="r" b="b"/>
            <a:pathLst>
              <a:path w="2234770" h="359411">
                <a:moveTo>
                  <a:pt x="0" y="0"/>
                </a:moveTo>
                <a:lnTo>
                  <a:pt x="2234770" y="0"/>
                </a:lnTo>
                <a:lnTo>
                  <a:pt x="2234770" y="359410"/>
                </a:lnTo>
                <a:lnTo>
                  <a:pt x="0" y="359410"/>
                </a:lnTo>
                <a:lnTo>
                  <a:pt x="0" y="0"/>
                </a:lnTo>
                <a:close/>
              </a:path>
            </a:pathLst>
          </a:custGeom>
          <a:solidFill>
            <a:srgbClr val="EEEEEE">
              <a:alpha val="65535"/>
            </a:srgbClr>
          </a:solidFill>
          <a:ln w="0" cap="sq">
            <a:solidFill>
              <a:srgbClr val="EEEEEE"/>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2" name="Path12"/>
          <p:cNvSpPr/>
          <p:nvPr/>
        </p:nvSpPr>
        <p:spPr>
          <a:xfrm>
            <a:off x="6380341" y="1595475"/>
            <a:ext cx="1970044" cy="1160420"/>
          </a:xfrm>
          <a:custGeom>
            <a:avLst/>
            <a:gdLst/>
            <a:ahLst/>
            <a:cxnLst/>
            <a:rect l="l" t="t" r="r" b="b"/>
            <a:pathLst>
              <a:path w="1970044" h="1160420">
                <a:moveTo>
                  <a:pt x="1774850" y="0"/>
                </a:moveTo>
                <a:lnTo>
                  <a:pt x="195195" y="0"/>
                </a:lnTo>
                <a:cubicBezTo>
                  <a:pt x="87318" y="0"/>
                  <a:pt x="0" y="44121"/>
                  <a:pt x="0" y="97944"/>
                </a:cubicBezTo>
                <a:lnTo>
                  <a:pt x="0" y="895773"/>
                </a:lnTo>
                <a:cubicBezTo>
                  <a:pt x="0" y="950258"/>
                  <a:pt x="87318" y="994359"/>
                  <a:pt x="195195" y="994359"/>
                </a:cubicBezTo>
                <a:lnTo>
                  <a:pt x="794948" y="994359"/>
                </a:lnTo>
                <a:lnTo>
                  <a:pt x="878416" y="1067647"/>
                </a:lnTo>
                <a:lnTo>
                  <a:pt x="982444" y="1160419"/>
                </a:lnTo>
                <a:lnTo>
                  <a:pt x="1089049" y="1068308"/>
                </a:lnTo>
                <a:lnTo>
                  <a:pt x="1175097" y="994359"/>
                </a:lnTo>
                <a:lnTo>
                  <a:pt x="1774850" y="994359"/>
                </a:lnTo>
                <a:cubicBezTo>
                  <a:pt x="1882727" y="994359"/>
                  <a:pt x="1968775" y="950258"/>
                  <a:pt x="1968775" y="895773"/>
                </a:cubicBezTo>
                <a:lnTo>
                  <a:pt x="1968775" y="97944"/>
                </a:lnTo>
                <a:cubicBezTo>
                  <a:pt x="1970045" y="44121"/>
                  <a:pt x="1882727" y="0"/>
                  <a:pt x="1774850" y="0"/>
                </a:cubicBezTo>
                <a:close/>
              </a:path>
            </a:pathLst>
          </a:custGeom>
          <a:solidFill>
            <a:srgbClr val="575756">
              <a:alpha val="65535"/>
            </a:srgbClr>
          </a:solidFill>
          <a:ln w="0" cap="sq">
            <a:solidFill>
              <a:srgbClr val="575756"/>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3" name="Path13"/>
          <p:cNvSpPr/>
          <p:nvPr/>
        </p:nvSpPr>
        <p:spPr>
          <a:xfrm>
            <a:off x="6247951" y="1523475"/>
            <a:ext cx="2234741" cy="359411"/>
          </a:xfrm>
          <a:custGeom>
            <a:avLst/>
            <a:gdLst/>
            <a:ahLst/>
            <a:cxnLst/>
            <a:rect l="l" t="t" r="r" b="b"/>
            <a:pathLst>
              <a:path w="2234741" h="359411">
                <a:moveTo>
                  <a:pt x="0" y="0"/>
                </a:moveTo>
                <a:lnTo>
                  <a:pt x="2234741" y="0"/>
                </a:lnTo>
                <a:lnTo>
                  <a:pt x="2234741" y="359410"/>
                </a:lnTo>
                <a:lnTo>
                  <a:pt x="0" y="359410"/>
                </a:lnTo>
                <a:lnTo>
                  <a:pt x="0" y="0"/>
                </a:lnTo>
                <a:close/>
              </a:path>
            </a:pathLst>
          </a:custGeom>
          <a:solidFill>
            <a:srgbClr val="EEEEEE">
              <a:alpha val="65535"/>
            </a:srgbClr>
          </a:solidFill>
          <a:ln w="0" cap="sq">
            <a:solidFill>
              <a:srgbClr val="EEEEEE"/>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4" name="Path14"/>
          <p:cNvSpPr/>
          <p:nvPr/>
        </p:nvSpPr>
        <p:spPr>
          <a:xfrm>
            <a:off x="577875" y="2500000"/>
            <a:ext cx="7988447" cy="779792"/>
          </a:xfrm>
          <a:custGeom>
            <a:avLst/>
            <a:gdLst/>
            <a:ahLst/>
            <a:cxnLst/>
            <a:rect l="l" t="t" r="r" b="b"/>
            <a:pathLst>
              <a:path w="7988447" h="779792">
                <a:moveTo>
                  <a:pt x="83400" y="307220"/>
                </a:moveTo>
                <a:cubicBezTo>
                  <a:pt x="735056" y="307220"/>
                  <a:pt x="735056" y="696392"/>
                  <a:pt x="1386712" y="696392"/>
                </a:cubicBezTo>
                <a:cubicBezTo>
                  <a:pt x="2038368" y="696392"/>
                  <a:pt x="2038368" y="307220"/>
                  <a:pt x="2689997" y="307220"/>
                </a:cubicBezTo>
                <a:cubicBezTo>
                  <a:pt x="3342567" y="307220"/>
                  <a:pt x="3342567" y="696392"/>
                  <a:pt x="3994223" y="696392"/>
                </a:cubicBezTo>
                <a:cubicBezTo>
                  <a:pt x="4645879" y="696392"/>
                  <a:pt x="4645879" y="307220"/>
                  <a:pt x="5297535" y="307220"/>
                </a:cubicBezTo>
                <a:cubicBezTo>
                  <a:pt x="5949192" y="307220"/>
                  <a:pt x="5949192" y="696392"/>
                  <a:pt x="6601762" y="696392"/>
                </a:cubicBezTo>
                <a:cubicBezTo>
                  <a:pt x="7253419" y="696392"/>
                  <a:pt x="7253419" y="307220"/>
                  <a:pt x="7905046" y="307220"/>
                </a:cubicBezTo>
              </a:path>
            </a:pathLst>
          </a:custGeom>
          <a:solidFill>
            <a:srgbClr val="000000">
              <a:alpha val="0"/>
            </a:srgbClr>
          </a:solidFill>
          <a:ln w="30480" cap="rnd">
            <a:solidFill>
              <a:srgbClr val="EEEEEE"/>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5" name="Path15"/>
          <p:cNvSpPr/>
          <p:nvPr/>
        </p:nvSpPr>
        <p:spPr>
          <a:xfrm>
            <a:off x="1713196" y="3145186"/>
            <a:ext cx="133820" cy="132965"/>
          </a:xfrm>
          <a:custGeom>
            <a:avLst/>
            <a:gdLst/>
            <a:ahLst/>
            <a:cxnLst/>
            <a:rect l="l" t="t" r="r" b="b"/>
            <a:pathLst>
              <a:path w="133820" h="132965">
                <a:moveTo>
                  <a:pt x="133820" y="66152"/>
                </a:moveTo>
                <a:cubicBezTo>
                  <a:pt x="133820" y="103136"/>
                  <a:pt x="103780" y="132965"/>
                  <a:pt x="66577" y="132965"/>
                </a:cubicBezTo>
                <a:cubicBezTo>
                  <a:pt x="30020" y="132965"/>
                  <a:pt x="0" y="103136"/>
                  <a:pt x="0" y="66152"/>
                </a:cubicBezTo>
                <a:cubicBezTo>
                  <a:pt x="0" y="29829"/>
                  <a:pt x="30020" y="0"/>
                  <a:pt x="66577" y="0"/>
                </a:cubicBezTo>
                <a:cubicBezTo>
                  <a:pt x="103780" y="0"/>
                  <a:pt x="133820" y="29829"/>
                  <a:pt x="133820" y="66152"/>
                </a:cubicBezTo>
                <a:close/>
              </a:path>
            </a:pathLst>
          </a:custGeom>
          <a:solidFill>
            <a:srgbClr val="E94E1B">
              <a:alpha val="65535"/>
            </a:srgbClr>
          </a:solidFill>
          <a:ln w="0" cap="sq">
            <a:solidFill>
              <a:srgbClr val="E94E1B"/>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6" name="Path16"/>
          <p:cNvSpPr/>
          <p:nvPr/>
        </p:nvSpPr>
        <p:spPr>
          <a:xfrm>
            <a:off x="4508001" y="3145186"/>
            <a:ext cx="133840" cy="132965"/>
          </a:xfrm>
          <a:custGeom>
            <a:avLst/>
            <a:gdLst/>
            <a:ahLst/>
            <a:cxnLst/>
            <a:rect l="l" t="t" r="r" b="b"/>
            <a:pathLst>
              <a:path w="133840" h="132965">
                <a:moveTo>
                  <a:pt x="133839" y="66152"/>
                </a:moveTo>
                <a:cubicBezTo>
                  <a:pt x="133839" y="103136"/>
                  <a:pt x="104445" y="132965"/>
                  <a:pt x="67242" y="132965"/>
                </a:cubicBezTo>
                <a:cubicBezTo>
                  <a:pt x="30040" y="132965"/>
                  <a:pt x="0" y="103136"/>
                  <a:pt x="0" y="66152"/>
                </a:cubicBezTo>
                <a:cubicBezTo>
                  <a:pt x="0" y="29829"/>
                  <a:pt x="30040" y="0"/>
                  <a:pt x="67242" y="0"/>
                </a:cubicBezTo>
                <a:cubicBezTo>
                  <a:pt x="104445" y="0"/>
                  <a:pt x="133839" y="29829"/>
                  <a:pt x="133839" y="66152"/>
                </a:cubicBezTo>
                <a:close/>
              </a:path>
            </a:pathLst>
          </a:custGeom>
          <a:solidFill>
            <a:srgbClr val="EE7026">
              <a:alpha val="65535"/>
            </a:srgbClr>
          </a:solidFill>
          <a:ln w="0" cap="sq">
            <a:solidFill>
              <a:srgbClr val="EE7026"/>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7" name="Path17"/>
          <p:cNvSpPr/>
          <p:nvPr/>
        </p:nvSpPr>
        <p:spPr>
          <a:xfrm>
            <a:off x="7302835" y="3145186"/>
            <a:ext cx="133820" cy="132965"/>
          </a:xfrm>
          <a:custGeom>
            <a:avLst/>
            <a:gdLst/>
            <a:ahLst/>
            <a:cxnLst/>
            <a:rect l="l" t="t" r="r" b="b"/>
            <a:pathLst>
              <a:path w="133820" h="132965">
                <a:moveTo>
                  <a:pt x="133820" y="66152"/>
                </a:moveTo>
                <a:cubicBezTo>
                  <a:pt x="133820" y="103136"/>
                  <a:pt x="104445" y="132965"/>
                  <a:pt x="67242" y="132965"/>
                </a:cubicBezTo>
                <a:cubicBezTo>
                  <a:pt x="30040" y="132965"/>
                  <a:pt x="0" y="103136"/>
                  <a:pt x="0" y="66152"/>
                </a:cubicBezTo>
                <a:cubicBezTo>
                  <a:pt x="0" y="29829"/>
                  <a:pt x="30040" y="0"/>
                  <a:pt x="67242" y="0"/>
                </a:cubicBezTo>
                <a:cubicBezTo>
                  <a:pt x="104445" y="0"/>
                  <a:pt x="133820" y="29829"/>
                  <a:pt x="133820" y="66152"/>
                </a:cubicBezTo>
                <a:close/>
              </a:path>
            </a:pathLst>
          </a:custGeom>
          <a:solidFill>
            <a:srgbClr val="575756">
              <a:alpha val="65535"/>
            </a:srgbClr>
          </a:solidFill>
          <a:ln w="0" cap="sq">
            <a:solidFill>
              <a:srgbClr val="575756"/>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8" name="Path18"/>
          <p:cNvSpPr/>
          <p:nvPr/>
        </p:nvSpPr>
        <p:spPr>
          <a:xfrm>
            <a:off x="3129117" y="2746905"/>
            <a:ext cx="133839" cy="132965"/>
          </a:xfrm>
          <a:custGeom>
            <a:avLst/>
            <a:gdLst/>
            <a:ahLst/>
            <a:cxnLst/>
            <a:rect l="l" t="t" r="r" b="b"/>
            <a:pathLst>
              <a:path w="133839" h="132965">
                <a:moveTo>
                  <a:pt x="133839" y="66152"/>
                </a:moveTo>
                <a:cubicBezTo>
                  <a:pt x="133839" y="103117"/>
                  <a:pt x="103799" y="132965"/>
                  <a:pt x="66597" y="132965"/>
                </a:cubicBezTo>
                <a:cubicBezTo>
                  <a:pt x="30040" y="132965"/>
                  <a:pt x="0" y="103117"/>
                  <a:pt x="0" y="66152"/>
                </a:cubicBezTo>
                <a:cubicBezTo>
                  <a:pt x="0" y="29829"/>
                  <a:pt x="30040" y="0"/>
                  <a:pt x="66597" y="0"/>
                </a:cubicBezTo>
                <a:cubicBezTo>
                  <a:pt x="103799" y="0"/>
                  <a:pt x="133839" y="29829"/>
                  <a:pt x="133839" y="66152"/>
                </a:cubicBezTo>
                <a:close/>
              </a:path>
            </a:pathLst>
          </a:custGeom>
          <a:solidFill>
            <a:srgbClr val="E94E1B">
              <a:alpha val="65535"/>
            </a:srgbClr>
          </a:solidFill>
          <a:ln w="0" cap="sq">
            <a:solidFill>
              <a:srgbClr val="E94E1B"/>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9" name="Path19"/>
          <p:cNvSpPr/>
          <p:nvPr/>
        </p:nvSpPr>
        <p:spPr>
          <a:xfrm>
            <a:off x="5891252" y="2746905"/>
            <a:ext cx="133839" cy="132965"/>
          </a:xfrm>
          <a:custGeom>
            <a:avLst/>
            <a:gdLst/>
            <a:ahLst/>
            <a:cxnLst/>
            <a:rect l="l" t="t" r="r" b="b"/>
            <a:pathLst>
              <a:path w="133839" h="132965">
                <a:moveTo>
                  <a:pt x="133840" y="66152"/>
                </a:moveTo>
                <a:cubicBezTo>
                  <a:pt x="133840" y="103117"/>
                  <a:pt x="103799" y="132965"/>
                  <a:pt x="66597" y="132965"/>
                </a:cubicBezTo>
                <a:cubicBezTo>
                  <a:pt x="30040" y="132965"/>
                  <a:pt x="0" y="103117"/>
                  <a:pt x="0" y="66152"/>
                </a:cubicBezTo>
                <a:cubicBezTo>
                  <a:pt x="0" y="29829"/>
                  <a:pt x="30040" y="0"/>
                  <a:pt x="66597" y="0"/>
                </a:cubicBezTo>
                <a:cubicBezTo>
                  <a:pt x="103799" y="0"/>
                  <a:pt x="133840" y="29829"/>
                  <a:pt x="133840" y="66152"/>
                </a:cubicBezTo>
                <a:close/>
              </a:path>
            </a:pathLst>
          </a:custGeom>
          <a:solidFill>
            <a:srgbClr val="C6C6C6">
              <a:alpha val="65535"/>
            </a:srgbClr>
          </a:solidFill>
          <a:ln w="0" cap="sq">
            <a:solidFill>
              <a:srgbClr val="C6C6C6"/>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20" name="Text Box20"/>
          <p:cNvSpPr txBox="1"/>
          <p:nvPr/>
        </p:nvSpPr>
        <p:spPr>
          <a:xfrm>
            <a:off x="1141019" y="1602839"/>
            <a:ext cx="1316432" cy="822101"/>
          </a:xfrm>
          <a:prstGeom prst="rect">
            <a:avLst/>
          </a:prstGeom>
          <a:noFill/>
        </p:spPr>
        <p:txBody>
          <a:bodyPr wrap="square" lIns="0" tIns="0" rIns="0" rtlCol="0">
            <a:spAutoFit/>
          </a:bodyPr>
          <a:lstStyle/>
          <a:p>
            <a:pPr marL="79538" algn="l" rtl="0">
              <a:lnSpc>
                <a:spcPts val="1680"/>
              </a:lnSpc>
            </a:pPr>
            <a:r>
              <a:rPr lang="en-US" altLang="zh-CN" sz="1400" b="1" spc="-146">
                <a:solidFill>
                  <a:srgbClr val="000000"/>
                </a:solidFill>
                <a:latin typeface="Arial"/>
                <a:ea typeface="Arial"/>
                <a:cs typeface="Arial"/>
              </a:rPr>
              <a:t>BACKGROUND</a:t>
            </a:r>
            <a:endParaRPr lang="en-US" altLang="zh-CN" sz="1400">
              <a:latin typeface="Arial"/>
              <a:ea typeface="Arial"/>
              <a:cs typeface="Arial"/>
            </a:endParaRPr>
          </a:p>
          <a:p>
            <a:pPr algn="l" rtl="0">
              <a:lnSpc>
                <a:spcPts val="1440"/>
              </a:lnSpc>
              <a:spcBef>
                <a:spcPts val="1703"/>
              </a:spcBef>
            </a:pPr>
            <a:r>
              <a:rPr lang="en-US" altLang="zh-CN" sz="1200" spc="-53">
                <a:solidFill>
                  <a:srgbClr val="FFFFFF"/>
                </a:solidFill>
                <a:latin typeface="Arial"/>
                <a:ea typeface="Arial"/>
                <a:cs typeface="Arial"/>
              </a:rPr>
              <a:t>De</a:t>
            </a:r>
            <a:r>
              <a:rPr lang="en-US" altLang="zh-CN" sz="1200" spc="49">
                <a:solidFill>
                  <a:srgbClr val="FFFFFF"/>
                </a:solidFill>
                <a:latin typeface="Arial"/>
                <a:ea typeface="Arial"/>
                <a:cs typeface="Arial"/>
              </a:rPr>
              <a:t>ﬁnition,</a:t>
            </a:r>
            <a:r>
              <a:rPr lang="en-US" altLang="zh-CN" sz="1200" spc="-64">
                <a:solidFill>
                  <a:srgbClr val="FFFFFF"/>
                </a:solidFill>
                <a:latin typeface="Arial"/>
                <a:ea typeface="Arial"/>
                <a:cs typeface="Arial"/>
              </a:rPr>
              <a:t> </a:t>
            </a:r>
            <a:r>
              <a:rPr lang="en-US" altLang="zh-CN" sz="1200" spc="7">
                <a:solidFill>
                  <a:srgbClr val="FFFFFF"/>
                </a:solidFill>
                <a:latin typeface="Arial"/>
                <a:ea typeface="Arial"/>
                <a:cs typeface="Arial"/>
              </a:rPr>
              <a:t>History,</a:t>
            </a:r>
            <a:endParaRPr lang="en-US" altLang="zh-CN" sz="1200">
              <a:latin typeface="Arial"/>
              <a:ea typeface="Arial"/>
              <a:cs typeface="Arial"/>
            </a:endParaRPr>
          </a:p>
          <a:p>
            <a:pPr marL="365837" algn="l" rtl="0">
              <a:lnSpc>
                <a:spcPts val="1440"/>
              </a:lnSpc>
              <a:spcBef>
                <a:spcPts val="210"/>
              </a:spcBef>
            </a:pPr>
            <a:r>
              <a:rPr lang="en-US" altLang="zh-CN" sz="1200" spc="15">
                <a:solidFill>
                  <a:srgbClr val="FFFFFF"/>
                </a:solidFill>
                <a:latin typeface="Arial"/>
                <a:ea typeface="Arial"/>
                <a:cs typeface="Arial"/>
              </a:rPr>
              <a:t>Impacts</a:t>
            </a:r>
            <a:endParaRPr lang="en-US" altLang="zh-CN" sz="1200">
              <a:latin typeface="Arial"/>
              <a:ea typeface="Arial"/>
              <a:cs typeface="Arial"/>
            </a:endParaRPr>
          </a:p>
        </p:txBody>
      </p:sp>
      <p:sp>
        <p:nvSpPr>
          <p:cNvPr id="21" name="Text Box21"/>
          <p:cNvSpPr txBox="1"/>
          <p:nvPr/>
        </p:nvSpPr>
        <p:spPr>
          <a:xfrm>
            <a:off x="2892021" y="387240"/>
            <a:ext cx="3399587" cy="2047438"/>
          </a:xfrm>
          <a:prstGeom prst="rect">
            <a:avLst/>
          </a:prstGeom>
          <a:noFill/>
        </p:spPr>
        <p:txBody>
          <a:bodyPr wrap="square" lIns="0" tIns="0" rIns="0" rtlCol="0">
            <a:spAutoFit/>
          </a:bodyPr>
          <a:lstStyle/>
          <a:p>
            <a:pPr algn="l" rtl="0">
              <a:lnSpc>
                <a:spcPts val="3360"/>
              </a:lnSpc>
            </a:pPr>
            <a:r>
              <a:rPr lang="en-US" altLang="zh-CN" sz="2800" b="1" spc="-44">
                <a:solidFill>
                  <a:srgbClr val="000000"/>
                </a:solidFill>
                <a:latin typeface="Arial"/>
                <a:ea typeface="Arial"/>
                <a:cs typeface="Arial"/>
              </a:rPr>
              <a:t>Presentation</a:t>
            </a:r>
            <a:r>
              <a:rPr lang="en-US" altLang="zh-CN" sz="2800" b="1" spc="-116">
                <a:solidFill>
                  <a:srgbClr val="000000"/>
                </a:solidFill>
                <a:latin typeface="Arial"/>
                <a:ea typeface="Arial"/>
                <a:cs typeface="Arial"/>
              </a:rPr>
              <a:t> </a:t>
            </a:r>
            <a:r>
              <a:rPr lang="en-US" altLang="zh-CN" sz="2800" b="1" spc="-39">
                <a:solidFill>
                  <a:srgbClr val="000000"/>
                </a:solidFill>
                <a:latin typeface="Arial"/>
                <a:ea typeface="Arial"/>
                <a:cs typeface="Arial"/>
              </a:rPr>
              <a:t>Outline</a:t>
            </a:r>
            <a:endParaRPr lang="en-US" altLang="zh-CN" sz="2800">
              <a:latin typeface="Arial"/>
              <a:ea typeface="Arial"/>
              <a:cs typeface="Arial"/>
            </a:endParaRPr>
          </a:p>
          <a:p>
            <a:pPr marL="971267" algn="l" rtl="0">
              <a:lnSpc>
                <a:spcPts val="1680"/>
              </a:lnSpc>
              <a:spcBef>
                <a:spcPts val="6212"/>
              </a:spcBef>
            </a:pPr>
            <a:r>
              <a:rPr lang="en-US" altLang="zh-CN" sz="1400" b="1" spc="-121">
                <a:solidFill>
                  <a:srgbClr val="000000"/>
                </a:solidFill>
                <a:latin typeface="Arial"/>
                <a:ea typeface="Arial"/>
                <a:cs typeface="Arial"/>
              </a:rPr>
              <a:t>PRE-PROCESSING</a:t>
            </a:r>
            <a:endParaRPr lang="en-US" altLang="zh-CN" sz="1400">
              <a:latin typeface="Arial"/>
              <a:ea typeface="Arial"/>
              <a:cs typeface="Arial"/>
            </a:endParaRPr>
          </a:p>
          <a:p>
            <a:pPr marL="996567" algn="l" rtl="0">
              <a:lnSpc>
                <a:spcPts val="1440"/>
              </a:lnSpc>
              <a:spcBef>
                <a:spcPts val="1780"/>
              </a:spcBef>
            </a:pPr>
            <a:r>
              <a:rPr lang="en-US" altLang="zh-CN" sz="1200" spc="-11">
                <a:solidFill>
                  <a:srgbClr val="FFFFFF"/>
                </a:solidFill>
                <a:latin typeface="Arial"/>
                <a:ea typeface="Arial"/>
                <a:cs typeface="Arial"/>
              </a:rPr>
              <a:t>Feature</a:t>
            </a:r>
            <a:r>
              <a:rPr lang="en-US" altLang="zh-CN" sz="1200" spc="-17">
                <a:solidFill>
                  <a:srgbClr val="FFFFFF"/>
                </a:solidFill>
                <a:latin typeface="Arial"/>
                <a:ea typeface="Arial"/>
                <a:cs typeface="Arial"/>
              </a:rPr>
              <a:t> </a:t>
            </a:r>
            <a:r>
              <a:rPr lang="en-US" altLang="zh-CN" sz="1200" spc="3">
                <a:solidFill>
                  <a:srgbClr val="FFFFFF"/>
                </a:solidFill>
                <a:latin typeface="Arial"/>
                <a:ea typeface="Arial"/>
                <a:cs typeface="Arial"/>
              </a:rPr>
              <a:t>Engineering</a:t>
            </a:r>
            <a:endParaRPr lang="en-US" altLang="zh-CN" sz="1200">
              <a:latin typeface="Arial"/>
              <a:ea typeface="Arial"/>
              <a:cs typeface="Arial"/>
            </a:endParaRPr>
          </a:p>
          <a:p>
            <a:pPr marL="1398294" algn="l" rtl="0">
              <a:lnSpc>
                <a:spcPts val="1440"/>
              </a:lnSpc>
              <a:spcBef>
                <a:spcPts val="210"/>
              </a:spcBef>
            </a:pPr>
            <a:r>
              <a:rPr lang="en-US" altLang="zh-CN" sz="1200" spc="24">
                <a:solidFill>
                  <a:srgbClr val="FFFFFF"/>
                </a:solidFill>
                <a:latin typeface="Arial"/>
                <a:ea typeface="Arial"/>
                <a:cs typeface="Arial"/>
              </a:rPr>
              <a:t>and</a:t>
            </a:r>
            <a:r>
              <a:rPr lang="en-US" altLang="zh-CN" sz="1200" spc="-40">
                <a:solidFill>
                  <a:srgbClr val="FFFFFF"/>
                </a:solidFill>
                <a:latin typeface="Arial"/>
                <a:ea typeface="Arial"/>
                <a:cs typeface="Arial"/>
              </a:rPr>
              <a:t> </a:t>
            </a:r>
            <a:r>
              <a:rPr lang="en-US" altLang="zh-CN" sz="1200" spc="-126">
                <a:solidFill>
                  <a:srgbClr val="FFFFFF"/>
                </a:solidFill>
                <a:latin typeface="Arial"/>
                <a:ea typeface="Arial"/>
                <a:cs typeface="Arial"/>
              </a:rPr>
              <a:t>EDA</a:t>
            </a:r>
            <a:endParaRPr lang="en-US" altLang="zh-CN" sz="1200">
              <a:latin typeface="Arial"/>
              <a:ea typeface="Arial"/>
              <a:cs typeface="Arial"/>
            </a:endParaRPr>
          </a:p>
        </p:txBody>
      </p:sp>
      <p:sp>
        <p:nvSpPr>
          <p:cNvPr id="22" name="Text Box22"/>
          <p:cNvSpPr txBox="1"/>
          <p:nvPr/>
        </p:nvSpPr>
        <p:spPr>
          <a:xfrm>
            <a:off x="6713502" y="1602850"/>
            <a:ext cx="1350722" cy="831828"/>
          </a:xfrm>
          <a:prstGeom prst="rect">
            <a:avLst/>
          </a:prstGeom>
          <a:noFill/>
        </p:spPr>
        <p:txBody>
          <a:bodyPr wrap="square" lIns="0" tIns="0" rIns="0" rtlCol="0">
            <a:spAutoFit/>
          </a:bodyPr>
          <a:lstStyle/>
          <a:p>
            <a:pPr marL="82483" algn="l" rtl="0">
              <a:lnSpc>
                <a:spcPts val="1680"/>
              </a:lnSpc>
            </a:pPr>
            <a:r>
              <a:rPr lang="en-US" altLang="zh-CN" sz="1400" b="1" spc="-125">
                <a:solidFill>
                  <a:srgbClr val="000000"/>
                </a:solidFill>
                <a:latin typeface="Arial"/>
                <a:ea typeface="Arial"/>
                <a:cs typeface="Arial"/>
              </a:rPr>
              <a:t>CONCLUSIONS</a:t>
            </a:r>
            <a:endParaRPr lang="en-US" altLang="zh-CN" sz="1400">
              <a:latin typeface="Arial"/>
              <a:ea typeface="Arial"/>
              <a:cs typeface="Arial"/>
            </a:endParaRPr>
          </a:p>
          <a:p>
            <a:pPr algn="l" rtl="0">
              <a:lnSpc>
                <a:spcPts val="1440"/>
              </a:lnSpc>
              <a:spcBef>
                <a:spcPts val="1780"/>
              </a:spcBef>
            </a:pPr>
            <a:r>
              <a:rPr lang="en-US" altLang="zh-CN" sz="1200" spc="-4">
                <a:solidFill>
                  <a:srgbClr val="FFFFFF"/>
                </a:solidFill>
                <a:latin typeface="Arial"/>
                <a:ea typeface="Arial"/>
                <a:cs typeface="Arial"/>
              </a:rPr>
              <a:t>Final</a:t>
            </a:r>
            <a:r>
              <a:rPr lang="en-US" altLang="zh-CN" sz="1200" spc="-14">
                <a:solidFill>
                  <a:srgbClr val="FFFFFF"/>
                </a:solidFill>
                <a:latin typeface="Arial"/>
                <a:ea typeface="Arial"/>
                <a:cs typeface="Arial"/>
              </a:rPr>
              <a:t> </a:t>
            </a:r>
            <a:r>
              <a:rPr lang="en-US" altLang="zh-CN" sz="1200" spc="5">
                <a:solidFill>
                  <a:srgbClr val="FFFFFF"/>
                </a:solidFill>
                <a:latin typeface="Arial"/>
                <a:ea typeface="Arial"/>
                <a:cs typeface="Arial"/>
              </a:rPr>
              <a:t>Thoughts</a:t>
            </a:r>
            <a:r>
              <a:rPr lang="en-US" altLang="zh-CN" sz="1200" spc="-20">
                <a:solidFill>
                  <a:srgbClr val="FFFFFF"/>
                </a:solidFill>
                <a:latin typeface="Arial"/>
                <a:ea typeface="Arial"/>
                <a:cs typeface="Arial"/>
              </a:rPr>
              <a:t> </a:t>
            </a:r>
            <a:r>
              <a:rPr lang="en-US" altLang="zh-CN" sz="1200" spc="24">
                <a:solidFill>
                  <a:srgbClr val="FFFFFF"/>
                </a:solidFill>
                <a:latin typeface="Arial"/>
                <a:ea typeface="Arial"/>
                <a:cs typeface="Arial"/>
              </a:rPr>
              <a:t>and</a:t>
            </a:r>
            <a:endParaRPr lang="en-US" altLang="zh-CN" sz="1200">
              <a:latin typeface="Arial"/>
              <a:ea typeface="Arial"/>
              <a:cs typeface="Arial"/>
            </a:endParaRPr>
          </a:p>
          <a:p>
            <a:pPr marL="12802" algn="l" rtl="0">
              <a:lnSpc>
                <a:spcPts val="1440"/>
              </a:lnSpc>
              <a:spcBef>
                <a:spcPts val="210"/>
              </a:spcBef>
            </a:pPr>
            <a:r>
              <a:rPr lang="en-US" altLang="zh-CN" sz="1200" spc="9">
                <a:solidFill>
                  <a:srgbClr val="FFFFFF"/>
                </a:solidFill>
                <a:latin typeface="Arial"/>
                <a:ea typeface="Arial"/>
                <a:cs typeface="Arial"/>
              </a:rPr>
              <a:t>Recommendations</a:t>
            </a:r>
            <a:endParaRPr lang="en-US" altLang="zh-CN" sz="1200">
              <a:latin typeface="Arial"/>
              <a:ea typeface="Arial"/>
              <a:cs typeface="Arial"/>
            </a:endParaRPr>
          </a:p>
        </p:txBody>
      </p:sp>
      <p:sp>
        <p:nvSpPr>
          <p:cNvPr id="23" name="Text Box23"/>
          <p:cNvSpPr txBox="1"/>
          <p:nvPr/>
        </p:nvSpPr>
        <p:spPr>
          <a:xfrm>
            <a:off x="2481268" y="3696311"/>
            <a:ext cx="1467852" cy="807685"/>
          </a:xfrm>
          <a:prstGeom prst="rect">
            <a:avLst/>
          </a:prstGeom>
          <a:noFill/>
        </p:spPr>
        <p:txBody>
          <a:bodyPr wrap="square" lIns="0" tIns="0" rIns="0" rtlCol="0">
            <a:spAutoFit/>
          </a:bodyPr>
          <a:lstStyle/>
          <a:p>
            <a:pPr algn="l" rtl="0">
              <a:lnSpc>
                <a:spcPts val="1440"/>
              </a:lnSpc>
            </a:pPr>
            <a:r>
              <a:rPr lang="en-US" altLang="zh-CN" sz="1200" spc="-1">
                <a:solidFill>
                  <a:srgbClr val="FFFFFF"/>
                </a:solidFill>
                <a:latin typeface="Arial"/>
                <a:ea typeface="Arial"/>
                <a:cs typeface="Arial"/>
              </a:rPr>
              <a:t>Dataset</a:t>
            </a:r>
            <a:r>
              <a:rPr lang="en-US" altLang="zh-CN" sz="1200" spc="-16">
                <a:solidFill>
                  <a:srgbClr val="FFFFFF"/>
                </a:solidFill>
                <a:latin typeface="Arial"/>
                <a:ea typeface="Arial"/>
                <a:cs typeface="Arial"/>
              </a:rPr>
              <a:t> </a:t>
            </a:r>
            <a:r>
              <a:rPr lang="en-US" altLang="zh-CN" sz="1200" spc="18">
                <a:solidFill>
                  <a:srgbClr val="FFFFFF"/>
                </a:solidFill>
                <a:latin typeface="Arial"/>
                <a:ea typeface="Arial"/>
                <a:cs typeface="Arial"/>
              </a:rPr>
              <a:t>Descriptions</a:t>
            </a:r>
            <a:endParaRPr lang="en-US" altLang="zh-CN" sz="1200">
              <a:latin typeface="Arial"/>
              <a:ea typeface="Arial"/>
              <a:cs typeface="Arial"/>
            </a:endParaRPr>
          </a:p>
          <a:p>
            <a:pPr marL="951" algn="l" rtl="0">
              <a:lnSpc>
                <a:spcPts val="1680"/>
              </a:lnSpc>
              <a:spcBef>
                <a:spcPts val="3240"/>
              </a:spcBef>
            </a:pPr>
            <a:r>
              <a:rPr lang="en-US" altLang="zh-CN" sz="1400" b="1" spc="-180">
                <a:solidFill>
                  <a:srgbClr val="000000"/>
                </a:solidFill>
                <a:latin typeface="Arial"/>
                <a:ea typeface="Arial"/>
                <a:cs typeface="Arial"/>
              </a:rPr>
              <a:t>DATA</a:t>
            </a:r>
            <a:r>
              <a:rPr lang="en-US" altLang="zh-CN" sz="1400" b="1" spc="-58">
                <a:solidFill>
                  <a:srgbClr val="000000"/>
                </a:solidFill>
                <a:latin typeface="Arial"/>
                <a:ea typeface="Arial"/>
                <a:cs typeface="Arial"/>
              </a:rPr>
              <a:t> </a:t>
            </a:r>
            <a:r>
              <a:rPr lang="en-US" altLang="zh-CN" sz="1400" b="1" spc="-135">
                <a:solidFill>
                  <a:srgbClr val="000000"/>
                </a:solidFill>
                <a:latin typeface="Arial"/>
                <a:ea typeface="Arial"/>
                <a:cs typeface="Arial"/>
              </a:rPr>
              <a:t>COLLECTION</a:t>
            </a:r>
            <a:endParaRPr lang="en-US" altLang="zh-CN" sz="1400">
              <a:latin typeface="Arial"/>
              <a:ea typeface="Arial"/>
              <a:cs typeface="Arial"/>
            </a:endParaRPr>
          </a:p>
        </p:txBody>
      </p:sp>
      <p:sp>
        <p:nvSpPr>
          <p:cNvPr id="24" name="Text Box24"/>
          <p:cNvSpPr txBox="1"/>
          <p:nvPr/>
        </p:nvSpPr>
        <p:spPr>
          <a:xfrm>
            <a:off x="5193070" y="3507617"/>
            <a:ext cx="1578153" cy="1101154"/>
          </a:xfrm>
          <a:prstGeom prst="rect">
            <a:avLst/>
          </a:prstGeom>
          <a:noFill/>
        </p:spPr>
        <p:txBody>
          <a:bodyPr wrap="square" lIns="0" tIns="0" rIns="0" rtlCol="0">
            <a:spAutoFit/>
          </a:bodyPr>
          <a:lstStyle/>
          <a:p>
            <a:pPr marL="169829" algn="l" rtl="0">
              <a:lnSpc>
                <a:spcPts val="1320"/>
              </a:lnSpc>
            </a:pPr>
            <a:r>
              <a:rPr lang="en-US" altLang="zh-CN" sz="1100" spc="-48">
                <a:solidFill>
                  <a:srgbClr val="FFFFFF"/>
                </a:solidFill>
                <a:latin typeface="Arial"/>
                <a:ea typeface="Arial"/>
                <a:cs typeface="Arial"/>
              </a:rPr>
              <a:t>Ten</a:t>
            </a:r>
            <a:r>
              <a:rPr lang="en-US" altLang="zh-CN" sz="1100" spc="-13">
                <a:solidFill>
                  <a:srgbClr val="FFFFFF"/>
                </a:solidFill>
                <a:latin typeface="Arial"/>
                <a:ea typeface="Arial"/>
                <a:cs typeface="Arial"/>
              </a:rPr>
              <a:t> </a:t>
            </a:r>
            <a:r>
              <a:rPr lang="en-US" altLang="zh-CN" sz="1100" spc="8">
                <a:solidFill>
                  <a:srgbClr val="FFFFFF"/>
                </a:solidFill>
                <a:latin typeface="Arial"/>
                <a:ea typeface="Arial"/>
                <a:cs typeface="Arial"/>
              </a:rPr>
              <a:t>Models</a:t>
            </a:r>
            <a:r>
              <a:rPr lang="en-US" altLang="zh-CN" sz="1100" spc="-24">
                <a:solidFill>
                  <a:srgbClr val="FFFFFF"/>
                </a:solidFill>
                <a:latin typeface="Arial"/>
                <a:ea typeface="Arial"/>
                <a:cs typeface="Arial"/>
              </a:rPr>
              <a:t> </a:t>
            </a:r>
            <a:r>
              <a:rPr lang="en-US" altLang="zh-CN" sz="1100" spc="-21">
                <a:solidFill>
                  <a:srgbClr val="FFFFFF"/>
                </a:solidFill>
                <a:latin typeface="Arial"/>
                <a:ea typeface="Arial"/>
                <a:cs typeface="Arial"/>
              </a:rPr>
              <a:t>Tested,</a:t>
            </a:r>
            <a:endParaRPr lang="en-US" altLang="zh-CN" sz="1100">
              <a:latin typeface="Arial"/>
              <a:ea typeface="Arial"/>
              <a:cs typeface="Arial"/>
            </a:endParaRPr>
          </a:p>
          <a:p>
            <a:pPr algn="l" rtl="0">
              <a:lnSpc>
                <a:spcPts val="1320"/>
              </a:lnSpc>
              <a:spcBef>
                <a:spcPts val="180"/>
              </a:spcBef>
            </a:pPr>
            <a:r>
              <a:rPr lang="en-US" altLang="zh-CN" sz="1100" spc="17">
                <a:solidFill>
                  <a:srgbClr val="FFFFFF"/>
                </a:solidFill>
                <a:latin typeface="Arial"/>
                <a:ea typeface="Arial"/>
                <a:cs typeface="Arial"/>
              </a:rPr>
              <a:t>Deployment</a:t>
            </a:r>
            <a:r>
              <a:rPr lang="en-US" altLang="zh-CN" sz="1100" spc="-29">
                <a:solidFill>
                  <a:srgbClr val="FFFFFF"/>
                </a:solidFill>
                <a:latin typeface="Arial"/>
                <a:ea typeface="Arial"/>
                <a:cs typeface="Arial"/>
              </a:rPr>
              <a:t> </a:t>
            </a:r>
            <a:r>
              <a:rPr lang="en-US" altLang="zh-CN" sz="1100" spc="50">
                <a:solidFill>
                  <a:srgbClr val="FFFFFF"/>
                </a:solidFill>
                <a:latin typeface="Arial"/>
                <a:ea typeface="Arial"/>
                <a:cs typeface="Arial"/>
              </a:rPr>
              <a:t>in</a:t>
            </a:r>
            <a:r>
              <a:rPr lang="en-US" altLang="zh-CN" sz="1100" spc="-65">
                <a:solidFill>
                  <a:srgbClr val="FFFFFF"/>
                </a:solidFill>
                <a:latin typeface="Arial"/>
                <a:ea typeface="Arial"/>
                <a:cs typeface="Arial"/>
              </a:rPr>
              <a:t> </a:t>
            </a:r>
            <a:r>
              <a:rPr lang="en-US" altLang="zh-CN" sz="1100" spc="23">
                <a:solidFill>
                  <a:srgbClr val="FFFFFF"/>
                </a:solidFill>
                <a:latin typeface="Arial"/>
                <a:ea typeface="Arial"/>
                <a:cs typeface="Arial"/>
              </a:rPr>
              <a:t>Streamlit</a:t>
            </a:r>
            <a:endParaRPr lang="en-US" altLang="zh-CN" sz="1100">
              <a:latin typeface="Arial"/>
              <a:ea typeface="Arial"/>
              <a:cs typeface="Arial"/>
            </a:endParaRPr>
          </a:p>
          <a:p>
            <a:pPr marL="409239" algn="l" rtl="0">
              <a:lnSpc>
                <a:spcPts val="1320"/>
              </a:lnSpc>
              <a:spcBef>
                <a:spcPts val="180"/>
              </a:spcBef>
            </a:pPr>
            <a:r>
              <a:rPr lang="en-US" altLang="zh-CN" sz="1100" spc="27">
                <a:solidFill>
                  <a:srgbClr val="FFFFFF"/>
                </a:solidFill>
                <a:latin typeface="Arial"/>
                <a:ea typeface="Arial"/>
                <a:cs typeface="Arial"/>
              </a:rPr>
              <a:t>Application</a:t>
            </a:r>
            <a:endParaRPr lang="en-US" altLang="zh-CN" sz="1100">
              <a:latin typeface="Arial"/>
              <a:ea typeface="Arial"/>
              <a:cs typeface="Arial"/>
            </a:endParaRPr>
          </a:p>
          <a:p>
            <a:pPr marL="258157" algn="l" rtl="0">
              <a:lnSpc>
                <a:spcPts val="1680"/>
              </a:lnSpc>
              <a:spcBef>
                <a:spcPts val="1020"/>
              </a:spcBef>
            </a:pPr>
            <a:r>
              <a:rPr lang="en-US" altLang="zh-CN" sz="1400" b="1" spc="-110">
                <a:solidFill>
                  <a:srgbClr val="000000"/>
                </a:solidFill>
                <a:latin typeface="Arial"/>
                <a:ea typeface="Arial"/>
                <a:cs typeface="Arial"/>
              </a:rPr>
              <a:t>MODELING</a:t>
            </a:r>
            <a:r>
              <a:rPr lang="en-US" altLang="zh-CN" sz="1400" b="1" spc="-59">
                <a:solidFill>
                  <a:srgbClr val="000000"/>
                </a:solidFill>
                <a:latin typeface="Arial"/>
                <a:ea typeface="Arial"/>
                <a:cs typeface="Arial"/>
              </a:rPr>
              <a:t> </a:t>
            </a:r>
            <a:r>
              <a:rPr lang="en-US" altLang="zh-CN" sz="1400" b="1" spc="53">
                <a:solidFill>
                  <a:srgbClr val="000000"/>
                </a:solidFill>
                <a:latin typeface="Arial"/>
                <a:ea typeface="Arial"/>
                <a:cs typeface="Arial"/>
              </a:rPr>
              <a:t>&amp;</a:t>
            </a:r>
            <a:endParaRPr lang="en-US" altLang="zh-CN" sz="1400">
              <a:latin typeface="Arial"/>
              <a:ea typeface="Arial"/>
              <a:cs typeface="Arial"/>
            </a:endParaRPr>
          </a:p>
          <a:p>
            <a:pPr marL="237370" algn="l" rtl="0">
              <a:lnSpc>
                <a:spcPts val="1650"/>
              </a:lnSpc>
            </a:pPr>
            <a:r>
              <a:rPr lang="en-US" altLang="zh-CN" sz="1400" b="1" spc="-134">
                <a:solidFill>
                  <a:srgbClr val="000000"/>
                </a:solidFill>
                <a:latin typeface="Arial"/>
                <a:ea typeface="Arial"/>
                <a:cs typeface="Arial"/>
              </a:rPr>
              <a:t>DEPLOYMENT</a:t>
            </a:r>
            <a:endParaRPr lang="en-US" altLang="zh-CN" sz="1400">
              <a:latin typeface="Arial"/>
              <a:ea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ath174"/>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solidFill>
            <a:srgbClr val="FFFFFF">
              <a:alpha val="65535"/>
            </a:srgbClr>
          </a:solidFill>
          <a:ln w="0"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75" name="Path175"/>
          <p:cNvSpPr/>
          <p:nvPr/>
        </p:nvSpPr>
        <p:spPr>
          <a:xfrm>
            <a:off x="5472413" y="4486725"/>
            <a:ext cx="2575857" cy="274320"/>
          </a:xfrm>
          <a:custGeom>
            <a:avLst/>
            <a:gdLst/>
            <a:ahLst/>
            <a:cxnLst/>
            <a:rect l="l" t="t" r="r" b="b"/>
            <a:pathLst>
              <a:path w="2575857" h="274320">
                <a:moveTo>
                  <a:pt x="0" y="0"/>
                </a:moveTo>
                <a:lnTo>
                  <a:pt x="2575858" y="0"/>
                </a:lnTo>
                <a:lnTo>
                  <a:pt x="2575858" y="274320"/>
                </a:lnTo>
                <a:lnTo>
                  <a:pt x="0" y="274320"/>
                </a:lnTo>
                <a:lnTo>
                  <a:pt x="0" y="0"/>
                </a:lnTo>
                <a:close/>
              </a:path>
            </a:pathLst>
          </a:custGeom>
          <a:solidFill>
            <a:srgbClr val="FFFFFF">
              <a:alpha val="65535"/>
            </a:srgbClr>
          </a:solidFill>
          <a:ln w="0"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76" name="Path176"/>
          <p:cNvSpPr/>
          <p:nvPr/>
        </p:nvSpPr>
        <p:spPr>
          <a:xfrm>
            <a:off x="8100391" y="4486725"/>
            <a:ext cx="653109" cy="274320"/>
          </a:xfrm>
          <a:custGeom>
            <a:avLst/>
            <a:gdLst/>
            <a:ahLst/>
            <a:cxnLst/>
            <a:rect l="l" t="t" r="r" b="b"/>
            <a:pathLst>
              <a:path w="653109" h="274320">
                <a:moveTo>
                  <a:pt x="0" y="0"/>
                </a:moveTo>
                <a:lnTo>
                  <a:pt x="653108" y="0"/>
                </a:lnTo>
                <a:lnTo>
                  <a:pt x="653108" y="274320"/>
                </a:lnTo>
                <a:lnTo>
                  <a:pt x="0" y="274320"/>
                </a:lnTo>
                <a:lnTo>
                  <a:pt x="0" y="0"/>
                </a:lnTo>
                <a:close/>
              </a:path>
            </a:pathLst>
          </a:custGeom>
          <a:solidFill>
            <a:srgbClr val="FFFFFF">
              <a:alpha val="65535"/>
            </a:srgbClr>
          </a:solidFill>
          <a:ln w="0"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77" name="Path177"/>
          <p:cNvSpPr/>
          <p:nvPr/>
        </p:nvSpPr>
        <p:spPr>
          <a:xfrm>
            <a:off x="5639172" y="1088276"/>
            <a:ext cx="2946948" cy="2904222"/>
          </a:xfrm>
          <a:custGeom>
            <a:avLst/>
            <a:gdLst/>
            <a:ahLst/>
            <a:cxnLst/>
            <a:rect l="l" t="t" r="r" b="b"/>
            <a:pathLst>
              <a:path w="2946948" h="2904222">
                <a:moveTo>
                  <a:pt x="2946949" y="1451006"/>
                </a:moveTo>
                <a:cubicBezTo>
                  <a:pt x="2946949" y="2252493"/>
                  <a:pt x="2287740" y="2904222"/>
                  <a:pt x="1472439" y="2904222"/>
                </a:cubicBezTo>
                <a:cubicBezTo>
                  <a:pt x="659209" y="2904222"/>
                  <a:pt x="0" y="2252493"/>
                  <a:pt x="0" y="1451006"/>
                </a:cubicBezTo>
                <a:cubicBezTo>
                  <a:pt x="0" y="649689"/>
                  <a:pt x="659209" y="0"/>
                  <a:pt x="1472439" y="0"/>
                </a:cubicBezTo>
                <a:cubicBezTo>
                  <a:pt x="2287740" y="0"/>
                  <a:pt x="2946949" y="649689"/>
                  <a:pt x="2946949" y="1451006"/>
                </a:cubicBezTo>
                <a:close/>
              </a:path>
            </a:pathLst>
          </a:custGeom>
          <a:solidFill>
            <a:srgbClr val="E94E1B">
              <a:alpha val="65535"/>
            </a:srgbClr>
          </a:solidFill>
          <a:ln w="0" cap="sq">
            <a:solidFill>
              <a:srgbClr val="E94E1B"/>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78" name="Path178"/>
          <p:cNvSpPr/>
          <p:nvPr/>
        </p:nvSpPr>
        <p:spPr>
          <a:xfrm>
            <a:off x="5924622" y="1907951"/>
            <a:ext cx="2394503" cy="985583"/>
          </a:xfrm>
          <a:custGeom>
            <a:avLst/>
            <a:gdLst/>
            <a:ahLst/>
            <a:cxnLst/>
            <a:rect l="l" t="t" r="r" b="b"/>
            <a:pathLst>
              <a:path w="2394503" h="985583">
                <a:moveTo>
                  <a:pt x="0" y="0"/>
                </a:moveTo>
                <a:lnTo>
                  <a:pt x="0" y="985583"/>
                </a:lnTo>
                <a:lnTo>
                  <a:pt x="2394503" y="985583"/>
                </a:lnTo>
                <a:lnTo>
                  <a:pt x="2394503" y="0"/>
                </a:lnTo>
                <a:lnTo>
                  <a:pt x="0" y="0"/>
                </a:lnTo>
                <a:close/>
              </a:path>
            </a:pathLst>
          </a:custGeom>
          <a:solidFill>
            <a:srgbClr val="FFFFFF">
              <a:alpha val="65535"/>
            </a:srgbClr>
          </a:solidFill>
          <a:ln w="0"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79" name="Path179"/>
          <p:cNvSpPr/>
          <p:nvPr/>
        </p:nvSpPr>
        <p:spPr>
          <a:xfrm>
            <a:off x="6516290" y="2257954"/>
            <a:ext cx="382038" cy="281328"/>
          </a:xfrm>
          <a:custGeom>
            <a:avLst/>
            <a:gdLst/>
            <a:ahLst/>
            <a:cxnLst/>
            <a:rect l="l" t="t" r="r" b="b"/>
            <a:pathLst>
              <a:path w="382038" h="281328">
                <a:moveTo>
                  <a:pt x="0" y="0"/>
                </a:moveTo>
                <a:lnTo>
                  <a:pt x="73994" y="281328"/>
                </a:lnTo>
                <a:lnTo>
                  <a:pt x="129359" y="281328"/>
                </a:lnTo>
                <a:lnTo>
                  <a:pt x="191105" y="50656"/>
                </a:lnTo>
                <a:lnTo>
                  <a:pt x="252680" y="281328"/>
                </a:lnTo>
                <a:lnTo>
                  <a:pt x="308046" y="281328"/>
                </a:lnTo>
                <a:lnTo>
                  <a:pt x="382038" y="0"/>
                </a:lnTo>
                <a:lnTo>
                  <a:pt x="334779" y="0"/>
                </a:lnTo>
                <a:lnTo>
                  <a:pt x="277345" y="218603"/>
                </a:lnTo>
                <a:lnTo>
                  <a:pt x="217667" y="0"/>
                </a:lnTo>
                <a:lnTo>
                  <a:pt x="162302" y="0"/>
                </a:lnTo>
                <a:lnTo>
                  <a:pt x="104695" y="218603"/>
                </a:lnTo>
                <a:lnTo>
                  <a:pt x="45189" y="0"/>
                </a:lnTo>
                <a:lnTo>
                  <a:pt x="0" y="0"/>
                </a:lnTo>
                <a:close/>
              </a:path>
            </a:pathLst>
          </a:custGeom>
          <a:solidFill>
            <a:srgbClr val="3C3C3B">
              <a:alpha val="65535"/>
            </a:srgbClr>
          </a:solidFill>
          <a:ln w="0" cap="sq">
            <a:solidFill>
              <a:srgbClr val="3C3C3B"/>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80" name="Path180"/>
          <p:cNvSpPr/>
          <p:nvPr/>
        </p:nvSpPr>
        <p:spPr>
          <a:xfrm>
            <a:off x="6943518" y="2257954"/>
            <a:ext cx="383933" cy="281328"/>
          </a:xfrm>
          <a:custGeom>
            <a:avLst/>
            <a:gdLst/>
            <a:ahLst/>
            <a:cxnLst/>
            <a:rect l="l" t="t" r="r" b="b"/>
            <a:pathLst>
              <a:path w="383933" h="281328">
                <a:moveTo>
                  <a:pt x="0" y="0"/>
                </a:moveTo>
                <a:lnTo>
                  <a:pt x="73820" y="281328"/>
                </a:lnTo>
                <a:lnTo>
                  <a:pt x="129358" y="281328"/>
                </a:lnTo>
                <a:lnTo>
                  <a:pt x="190932" y="50656"/>
                </a:lnTo>
                <a:lnTo>
                  <a:pt x="252506" y="281328"/>
                </a:lnTo>
                <a:lnTo>
                  <a:pt x="308045" y="281328"/>
                </a:lnTo>
                <a:lnTo>
                  <a:pt x="383934" y="0"/>
                </a:lnTo>
                <a:lnTo>
                  <a:pt x="336676" y="0"/>
                </a:lnTo>
                <a:lnTo>
                  <a:pt x="277171" y="218603"/>
                </a:lnTo>
                <a:lnTo>
                  <a:pt x="219736" y="0"/>
                </a:lnTo>
                <a:lnTo>
                  <a:pt x="164199" y="0"/>
                </a:lnTo>
                <a:lnTo>
                  <a:pt x="104694" y="218603"/>
                </a:lnTo>
                <a:lnTo>
                  <a:pt x="47258" y="0"/>
                </a:lnTo>
                <a:lnTo>
                  <a:pt x="0" y="0"/>
                </a:lnTo>
                <a:close/>
              </a:path>
            </a:pathLst>
          </a:custGeom>
          <a:solidFill>
            <a:srgbClr val="3C3C3B">
              <a:alpha val="65535"/>
            </a:srgbClr>
          </a:solidFill>
          <a:ln w="0" cap="sq">
            <a:solidFill>
              <a:srgbClr val="3C3C3B"/>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81" name="Path181"/>
          <p:cNvSpPr/>
          <p:nvPr/>
        </p:nvSpPr>
        <p:spPr>
          <a:xfrm>
            <a:off x="7370571" y="2257954"/>
            <a:ext cx="384107" cy="281328"/>
          </a:xfrm>
          <a:custGeom>
            <a:avLst/>
            <a:gdLst/>
            <a:ahLst/>
            <a:cxnLst/>
            <a:rect l="l" t="t" r="r" b="b"/>
            <a:pathLst>
              <a:path w="384107" h="281328">
                <a:moveTo>
                  <a:pt x="0" y="0"/>
                </a:moveTo>
                <a:lnTo>
                  <a:pt x="73993" y="281328"/>
                </a:lnTo>
                <a:lnTo>
                  <a:pt x="129358" y="281328"/>
                </a:lnTo>
                <a:lnTo>
                  <a:pt x="191105" y="50656"/>
                </a:lnTo>
                <a:lnTo>
                  <a:pt x="252679" y="281328"/>
                </a:lnTo>
                <a:lnTo>
                  <a:pt x="308045" y="281328"/>
                </a:lnTo>
                <a:lnTo>
                  <a:pt x="384107" y="0"/>
                </a:lnTo>
                <a:lnTo>
                  <a:pt x="336848" y="0"/>
                </a:lnTo>
                <a:lnTo>
                  <a:pt x="277344" y="218603"/>
                </a:lnTo>
                <a:lnTo>
                  <a:pt x="219736" y="0"/>
                </a:lnTo>
                <a:lnTo>
                  <a:pt x="164371" y="0"/>
                </a:lnTo>
                <a:lnTo>
                  <a:pt x="104694" y="218603"/>
                </a:lnTo>
                <a:lnTo>
                  <a:pt x="47258" y="0"/>
                </a:lnTo>
                <a:lnTo>
                  <a:pt x="0" y="0"/>
                </a:lnTo>
                <a:close/>
              </a:path>
            </a:pathLst>
          </a:custGeom>
          <a:solidFill>
            <a:srgbClr val="3C3C3B">
              <a:alpha val="65535"/>
            </a:srgbClr>
          </a:solidFill>
          <a:ln w="0" cap="sq">
            <a:solidFill>
              <a:srgbClr val="3C3C3B"/>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82" name="Path182"/>
          <p:cNvSpPr/>
          <p:nvPr/>
        </p:nvSpPr>
        <p:spPr>
          <a:xfrm>
            <a:off x="5444100" y="2853077"/>
            <a:ext cx="1219760" cy="1202145"/>
          </a:xfrm>
          <a:custGeom>
            <a:avLst/>
            <a:gdLst/>
            <a:ahLst/>
            <a:cxnLst/>
            <a:rect l="l" t="t" r="r" b="b"/>
            <a:pathLst>
              <a:path w="1219760" h="1202145">
                <a:moveTo>
                  <a:pt x="76063" y="1125311"/>
                </a:moveTo>
                <a:lnTo>
                  <a:pt x="76063" y="1125311"/>
                </a:lnTo>
                <a:cubicBezTo>
                  <a:pt x="0" y="1050347"/>
                  <a:pt x="0" y="922857"/>
                  <a:pt x="76063" y="848063"/>
                </a:cubicBezTo>
                <a:lnTo>
                  <a:pt x="936380" y="0"/>
                </a:lnTo>
                <a:lnTo>
                  <a:pt x="1219760" y="279288"/>
                </a:lnTo>
                <a:lnTo>
                  <a:pt x="359443" y="1125311"/>
                </a:lnTo>
                <a:cubicBezTo>
                  <a:pt x="281311" y="1202145"/>
                  <a:pt x="156092" y="1202145"/>
                  <a:pt x="76063" y="1125311"/>
                </a:cubicBezTo>
                <a:close/>
              </a:path>
            </a:pathLst>
          </a:custGeom>
          <a:solidFill>
            <a:srgbClr val="575756">
              <a:alpha val="65535"/>
            </a:srgbClr>
          </a:solidFill>
          <a:ln w="0" cap="sq">
            <a:solidFill>
              <a:srgbClr val="575756"/>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83" name="Path183"/>
          <p:cNvSpPr/>
          <p:nvPr/>
        </p:nvSpPr>
        <p:spPr>
          <a:xfrm>
            <a:off x="6062259" y="2853077"/>
            <a:ext cx="601601" cy="592913"/>
          </a:xfrm>
          <a:custGeom>
            <a:avLst/>
            <a:gdLst/>
            <a:ahLst/>
            <a:cxnLst/>
            <a:rect l="l" t="t" r="r" b="b"/>
            <a:pathLst>
              <a:path w="601601" h="592913">
                <a:moveTo>
                  <a:pt x="283380" y="592913"/>
                </a:moveTo>
                <a:lnTo>
                  <a:pt x="0" y="313625"/>
                </a:lnTo>
                <a:lnTo>
                  <a:pt x="318221" y="0"/>
                </a:lnTo>
                <a:lnTo>
                  <a:pt x="601601" y="279288"/>
                </a:lnTo>
                <a:lnTo>
                  <a:pt x="283380" y="592913"/>
                </a:lnTo>
                <a:close/>
              </a:path>
            </a:pathLst>
          </a:custGeom>
          <a:solidFill>
            <a:srgbClr val="3C3C3B">
              <a:alpha val="65535"/>
            </a:srgbClr>
          </a:solidFill>
          <a:ln w="0" cap="sq">
            <a:solidFill>
              <a:srgbClr val="3C3C3B"/>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84" name="Path184"/>
          <p:cNvSpPr/>
          <p:nvPr/>
        </p:nvSpPr>
        <p:spPr>
          <a:xfrm>
            <a:off x="5980160" y="1294640"/>
            <a:ext cx="2264973" cy="2232434"/>
          </a:xfrm>
          <a:custGeom>
            <a:avLst/>
            <a:gdLst/>
            <a:ahLst/>
            <a:cxnLst/>
            <a:rect l="l" t="t" r="r" b="b"/>
            <a:pathLst>
              <a:path w="2264973" h="2232434">
                <a:moveTo>
                  <a:pt x="1860514" y="396749"/>
                </a:moveTo>
                <a:cubicBezTo>
                  <a:pt x="1457951" y="0"/>
                  <a:pt x="804952" y="0"/>
                  <a:pt x="402390" y="396749"/>
                </a:cubicBezTo>
                <a:cubicBezTo>
                  <a:pt x="0" y="795367"/>
                  <a:pt x="0" y="1437067"/>
                  <a:pt x="402390" y="1833646"/>
                </a:cubicBezTo>
                <a:cubicBezTo>
                  <a:pt x="804952" y="2232434"/>
                  <a:pt x="1457951" y="2232434"/>
                  <a:pt x="1860514" y="1833646"/>
                </a:cubicBezTo>
                <a:cubicBezTo>
                  <a:pt x="2264974" y="1437067"/>
                  <a:pt x="2264974" y="795367"/>
                  <a:pt x="1860514" y="396749"/>
                </a:cubicBezTo>
                <a:close/>
                <a:moveTo>
                  <a:pt x="576938" y="1661619"/>
                </a:moveTo>
                <a:cubicBezTo>
                  <a:pt x="273032" y="1362103"/>
                  <a:pt x="273032" y="870331"/>
                  <a:pt x="576938" y="568775"/>
                </a:cubicBezTo>
                <a:cubicBezTo>
                  <a:pt x="882911" y="269259"/>
                  <a:pt x="1379991" y="269259"/>
                  <a:pt x="1685966" y="568775"/>
                </a:cubicBezTo>
                <a:cubicBezTo>
                  <a:pt x="1991941" y="870331"/>
                  <a:pt x="1991941" y="1362103"/>
                  <a:pt x="1685966" y="1661619"/>
                </a:cubicBezTo>
                <a:cubicBezTo>
                  <a:pt x="1382061" y="1963176"/>
                  <a:pt x="882911" y="1963176"/>
                  <a:pt x="576938" y="1661619"/>
                </a:cubicBezTo>
                <a:close/>
              </a:path>
            </a:pathLst>
          </a:custGeom>
          <a:solidFill>
            <a:srgbClr val="575756">
              <a:alpha val="65535"/>
            </a:srgbClr>
          </a:solidFill>
          <a:ln w="0" cap="sq">
            <a:solidFill>
              <a:srgbClr val="575756"/>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85" name="Text Box185"/>
          <p:cNvSpPr txBox="1"/>
          <p:nvPr/>
        </p:nvSpPr>
        <p:spPr>
          <a:xfrm>
            <a:off x="281925" y="263145"/>
            <a:ext cx="4822661" cy="2048744"/>
          </a:xfrm>
          <a:prstGeom prst="rect">
            <a:avLst/>
          </a:prstGeom>
          <a:noFill/>
        </p:spPr>
        <p:txBody>
          <a:bodyPr wrap="square" lIns="0" tIns="0" rIns="0" rtlCol="0">
            <a:spAutoFit/>
          </a:bodyPr>
          <a:lstStyle/>
          <a:p>
            <a:pPr algn="l" rtl="0">
              <a:lnSpc>
                <a:spcPts val="2880"/>
              </a:lnSpc>
            </a:pPr>
            <a:r>
              <a:rPr lang="en-US" altLang="zh-CN" sz="2400" b="1" spc="-64">
                <a:solidFill>
                  <a:srgbClr val="000000"/>
                </a:solidFill>
                <a:latin typeface="Arial"/>
                <a:ea typeface="Arial"/>
                <a:cs typeface="Arial"/>
              </a:rPr>
              <a:t>Feature</a:t>
            </a:r>
            <a:r>
              <a:rPr lang="en-US" altLang="zh-CN" sz="2400" b="1" spc="-102">
                <a:solidFill>
                  <a:srgbClr val="000000"/>
                </a:solidFill>
                <a:latin typeface="Arial"/>
                <a:ea typeface="Arial"/>
                <a:cs typeface="Arial"/>
              </a:rPr>
              <a:t> </a:t>
            </a:r>
            <a:r>
              <a:rPr lang="en-US" altLang="zh-CN" sz="2400" b="1" spc="-58">
                <a:solidFill>
                  <a:srgbClr val="000000"/>
                </a:solidFill>
                <a:latin typeface="Arial"/>
                <a:ea typeface="Arial"/>
                <a:cs typeface="Arial"/>
              </a:rPr>
              <a:t>Extraction</a:t>
            </a:r>
            <a:endParaRPr lang="en-US" altLang="zh-CN" sz="2400">
              <a:latin typeface="Arial"/>
              <a:ea typeface="Arial"/>
              <a:cs typeface="Arial"/>
            </a:endParaRPr>
          </a:p>
          <a:p>
            <a:pPr algn="l" rtl="0">
              <a:lnSpc>
                <a:spcPts val="2133"/>
              </a:lnSpc>
              <a:spcBef>
                <a:spcPts val="825"/>
              </a:spcBef>
            </a:pPr>
            <a:r>
              <a:rPr lang="en-US" altLang="zh-CN" sz="1700" spc="12">
                <a:solidFill>
                  <a:srgbClr val="575756"/>
                </a:solidFill>
                <a:latin typeface="Arial"/>
                <a:ea typeface="Arial"/>
                <a:cs typeface="Arial"/>
              </a:rPr>
              <a:t>Length</a:t>
            </a:r>
            <a:r>
              <a:rPr lang="en-US" altLang="zh-CN" sz="1700" spc="-99">
                <a:solidFill>
                  <a:srgbClr val="575756"/>
                </a:solidFill>
                <a:latin typeface="Arial"/>
                <a:ea typeface="Arial"/>
                <a:cs typeface="Arial"/>
              </a:rPr>
              <a:t> </a:t>
            </a:r>
            <a:r>
              <a:rPr lang="en-US" altLang="zh-CN" sz="1700" spc="59">
                <a:solidFill>
                  <a:srgbClr val="575756"/>
                </a:solidFill>
                <a:latin typeface="Arial"/>
                <a:ea typeface="Arial"/>
                <a:cs typeface="Arial"/>
              </a:rPr>
              <a:t>of</a:t>
            </a:r>
            <a:r>
              <a:rPr lang="en-US" altLang="zh-CN" sz="1700" spc="-145">
                <a:solidFill>
                  <a:srgbClr val="575756"/>
                </a:solidFill>
                <a:latin typeface="Arial"/>
                <a:ea typeface="Arial"/>
                <a:cs typeface="Arial"/>
              </a:rPr>
              <a:t> </a:t>
            </a:r>
            <a:r>
              <a:rPr lang="en-US" altLang="zh-CN" sz="1700" spc="-129">
                <a:solidFill>
                  <a:srgbClr val="575756"/>
                </a:solidFill>
                <a:latin typeface="Arial"/>
                <a:ea typeface="Arial"/>
                <a:cs typeface="Arial"/>
              </a:rPr>
              <a:t>URL,</a:t>
            </a:r>
            <a:r>
              <a:rPr lang="en-US" altLang="zh-CN" sz="1700" spc="-86">
                <a:solidFill>
                  <a:srgbClr val="575756"/>
                </a:solidFill>
                <a:latin typeface="Arial"/>
                <a:ea typeface="Arial"/>
                <a:cs typeface="Arial"/>
              </a:rPr>
              <a:t> </a:t>
            </a:r>
            <a:r>
              <a:rPr lang="en-US" altLang="zh-CN" sz="1700" spc="10">
                <a:solidFill>
                  <a:srgbClr val="575756"/>
                </a:solidFill>
                <a:latin typeface="Arial"/>
                <a:ea typeface="Arial"/>
                <a:cs typeface="Arial"/>
              </a:rPr>
              <a:t>domain,</a:t>
            </a:r>
            <a:r>
              <a:rPr lang="en-US" altLang="zh-CN" sz="1700" spc="-94">
                <a:solidFill>
                  <a:srgbClr val="575756"/>
                </a:solidFill>
                <a:latin typeface="Arial"/>
                <a:ea typeface="Arial"/>
                <a:cs typeface="Arial"/>
              </a:rPr>
              <a:t> </a:t>
            </a:r>
            <a:r>
              <a:rPr lang="en-US" altLang="zh-CN" sz="1700" spc="15">
                <a:solidFill>
                  <a:srgbClr val="575756"/>
                </a:solidFill>
                <a:latin typeface="Arial"/>
                <a:ea typeface="Arial"/>
                <a:cs typeface="Arial"/>
              </a:rPr>
              <a:t>path,</a:t>
            </a:r>
            <a:r>
              <a:rPr lang="en-US" altLang="zh-CN" sz="1700" spc="-99">
                <a:solidFill>
                  <a:srgbClr val="575756"/>
                </a:solidFill>
                <a:latin typeface="Arial"/>
                <a:ea typeface="Arial"/>
                <a:cs typeface="Arial"/>
              </a:rPr>
              <a:t> </a:t>
            </a:r>
            <a:r>
              <a:rPr lang="en-US" altLang="zh-CN" sz="1700" spc="4">
                <a:solidFill>
                  <a:srgbClr val="575756"/>
                </a:solidFill>
                <a:latin typeface="Arial"/>
                <a:ea typeface="Arial"/>
                <a:cs typeface="Arial"/>
              </a:rPr>
              <a:t>query,</a:t>
            </a:r>
            <a:r>
              <a:rPr lang="en-US" altLang="zh-CN" sz="1700" spc="-91">
                <a:solidFill>
                  <a:srgbClr val="575756"/>
                </a:solidFill>
                <a:latin typeface="Arial"/>
                <a:ea typeface="Arial"/>
                <a:cs typeface="Arial"/>
              </a:rPr>
              <a:t> </a:t>
            </a:r>
            <a:r>
              <a:rPr lang="en-US" altLang="zh-CN" sz="1700" spc="31">
                <a:solidFill>
                  <a:srgbClr val="575756"/>
                </a:solidFill>
                <a:latin typeface="Arial"/>
                <a:ea typeface="Arial"/>
                <a:cs typeface="Arial"/>
              </a:rPr>
              <a:t>and</a:t>
            </a:r>
            <a:r>
              <a:rPr lang="en-US" altLang="zh-CN" sz="1700" spc="-116">
                <a:solidFill>
                  <a:srgbClr val="575756"/>
                </a:solidFill>
                <a:latin typeface="Arial"/>
                <a:ea typeface="Arial"/>
                <a:cs typeface="Arial"/>
              </a:rPr>
              <a:t> </a:t>
            </a:r>
            <a:r>
              <a:rPr lang="en-US" altLang="zh-CN" sz="1700" spc="55">
                <a:solidFill>
                  <a:srgbClr val="575756"/>
                </a:solidFill>
                <a:latin typeface="Arial"/>
                <a:ea typeface="Arial"/>
                <a:cs typeface="Arial"/>
              </a:rPr>
              <a:t>fragment</a:t>
            </a:r>
            <a:r>
              <a:rPr lang="en-US" altLang="zh-CN" sz="1700" spc="-53">
                <a:solidFill>
                  <a:srgbClr val="575756"/>
                </a:solidFill>
                <a:latin typeface="Arial"/>
                <a:ea typeface="Arial"/>
                <a:cs typeface="Arial"/>
              </a:rPr>
              <a:t> </a:t>
            </a:r>
            <a:r>
              <a:rPr lang="en-US" altLang="zh-CN" sz="1700" spc="6">
                <a:solidFill>
                  <a:srgbClr val="575756"/>
                </a:solidFill>
                <a:latin typeface="Arial"/>
                <a:ea typeface="Arial"/>
                <a:cs typeface="Arial"/>
              </a:rPr>
              <a:t>are</a:t>
            </a:r>
            <a:r>
              <a:rPr lang="en-US" altLang="zh-CN" sz="1700" spc="-90">
                <a:solidFill>
                  <a:srgbClr val="575756"/>
                </a:solidFill>
                <a:latin typeface="Arial"/>
                <a:ea typeface="Arial"/>
                <a:cs typeface="Arial"/>
              </a:rPr>
              <a:t> </a:t>
            </a:r>
            <a:r>
              <a:rPr lang="en-US" altLang="zh-CN" sz="1700" spc="5">
                <a:solidFill>
                  <a:srgbClr val="575756"/>
                </a:solidFill>
                <a:latin typeface="Arial"/>
                <a:ea typeface="Arial"/>
                <a:cs typeface="Arial"/>
              </a:rPr>
              <a:t>extracted.</a:t>
            </a:r>
            <a:endParaRPr lang="en-US" altLang="zh-CN" sz="1700">
              <a:latin typeface="Arial"/>
              <a:ea typeface="Arial"/>
              <a:cs typeface="Arial"/>
            </a:endParaRPr>
          </a:p>
          <a:p>
            <a:pPr marR="276527" algn="just" rtl="0">
              <a:lnSpc>
                <a:spcPts val="2102"/>
              </a:lnSpc>
              <a:spcBef>
                <a:spcPts val="1853"/>
              </a:spcBef>
            </a:pPr>
            <a:r>
              <a:rPr lang="en-US" altLang="zh-CN" sz="1700" spc="58">
                <a:solidFill>
                  <a:srgbClr val="575756"/>
                </a:solidFill>
                <a:latin typeface="Arial"/>
                <a:ea typeface="Arial"/>
                <a:cs typeface="Arial"/>
              </a:rPr>
              <a:t>Quantity</a:t>
            </a:r>
            <a:r>
              <a:rPr lang="en-US" altLang="zh-CN" sz="1700" spc="-143">
                <a:solidFill>
                  <a:srgbClr val="575756"/>
                </a:solidFill>
                <a:latin typeface="Arial"/>
                <a:ea typeface="Arial"/>
                <a:cs typeface="Arial"/>
              </a:rPr>
              <a:t> </a:t>
            </a:r>
            <a:r>
              <a:rPr lang="en-US" altLang="zh-CN" sz="1700" spc="59">
                <a:solidFill>
                  <a:srgbClr val="575756"/>
                </a:solidFill>
                <a:latin typeface="Arial"/>
                <a:ea typeface="Arial"/>
                <a:cs typeface="Arial"/>
              </a:rPr>
              <a:t>of</a:t>
            </a:r>
            <a:r>
              <a:rPr lang="en-US" altLang="zh-CN" sz="1700" spc="-145">
                <a:solidFill>
                  <a:srgbClr val="575756"/>
                </a:solidFill>
                <a:latin typeface="Arial"/>
                <a:ea typeface="Arial"/>
                <a:cs typeface="Arial"/>
              </a:rPr>
              <a:t> </a:t>
            </a:r>
            <a:r>
              <a:rPr lang="en-US" altLang="zh-CN" sz="1700" spc="-7">
                <a:solidFill>
                  <a:srgbClr val="575756"/>
                </a:solidFill>
                <a:latin typeface="Arial"/>
                <a:ea typeface="Arial"/>
                <a:cs typeface="Arial"/>
              </a:rPr>
              <a:t>specific</a:t>
            </a:r>
            <a:r>
              <a:rPr lang="en-US" altLang="zh-CN" sz="1700" spc="-83">
                <a:solidFill>
                  <a:srgbClr val="575756"/>
                </a:solidFill>
                <a:latin typeface="Arial"/>
                <a:ea typeface="Arial"/>
                <a:cs typeface="Arial"/>
              </a:rPr>
              <a:t> </a:t>
            </a:r>
            <a:r>
              <a:rPr lang="en-US" altLang="zh-CN" sz="1700" spc="14">
                <a:solidFill>
                  <a:srgbClr val="575756"/>
                </a:solidFill>
                <a:latin typeface="Arial"/>
                <a:ea typeface="Arial"/>
                <a:cs typeface="Arial"/>
              </a:rPr>
              <a:t>characters</a:t>
            </a:r>
            <a:r>
              <a:rPr lang="en-US" altLang="zh-CN" sz="1700" spc="-94">
                <a:solidFill>
                  <a:srgbClr val="575756"/>
                </a:solidFill>
                <a:latin typeface="Arial"/>
                <a:ea typeface="Arial"/>
                <a:cs typeface="Arial"/>
              </a:rPr>
              <a:t> </a:t>
            </a:r>
            <a:r>
              <a:rPr lang="en-US" altLang="zh-CN" sz="1700" spc="13">
                <a:solidFill>
                  <a:srgbClr val="575756"/>
                </a:solidFill>
                <a:latin typeface="Arial"/>
                <a:ea typeface="Arial"/>
                <a:cs typeface="Arial"/>
              </a:rPr>
              <a:t>in</a:t>
            </a:r>
            <a:r>
              <a:rPr lang="en-US" altLang="zh-CN" sz="1700" spc="-99">
                <a:solidFill>
                  <a:srgbClr val="575756"/>
                </a:solidFill>
                <a:latin typeface="Arial"/>
                <a:ea typeface="Arial"/>
                <a:cs typeface="Arial"/>
              </a:rPr>
              <a:t> </a:t>
            </a:r>
            <a:r>
              <a:rPr lang="en-US" altLang="zh-CN" sz="1700" spc="-129">
                <a:solidFill>
                  <a:srgbClr val="575756"/>
                </a:solidFill>
                <a:latin typeface="Arial"/>
                <a:ea typeface="Arial"/>
                <a:cs typeface="Arial"/>
              </a:rPr>
              <a:t>URL,</a:t>
            </a:r>
            <a:r>
              <a:rPr lang="en-US" altLang="zh-CN" sz="1700" spc="-84">
                <a:solidFill>
                  <a:srgbClr val="575756"/>
                </a:solidFill>
                <a:latin typeface="Arial"/>
                <a:ea typeface="Arial"/>
                <a:cs typeface="Arial"/>
              </a:rPr>
              <a:t> </a:t>
            </a:r>
            <a:r>
              <a:rPr lang="en-US" altLang="zh-CN" sz="1700" spc="10">
                <a:solidFill>
                  <a:srgbClr val="575756"/>
                </a:solidFill>
                <a:latin typeface="Arial"/>
                <a:ea typeface="Arial"/>
                <a:cs typeface="Arial"/>
              </a:rPr>
              <a:t>domain,</a:t>
            </a:r>
            <a:r>
              <a:rPr lang="en-US" altLang="zh-CN" sz="1700" spc="-9">
                <a:solidFill>
                  <a:srgbClr val="575756"/>
                </a:solidFill>
                <a:latin typeface="Arial"/>
                <a:ea typeface="Arial"/>
                <a:cs typeface="Arial"/>
              </a:rPr>
              <a:t> </a:t>
            </a:r>
            <a:r>
              <a:rPr lang="en-US" altLang="zh-CN" sz="1700" spc="15">
                <a:solidFill>
                  <a:srgbClr val="575756"/>
                </a:solidFill>
                <a:latin typeface="Arial"/>
                <a:ea typeface="Arial"/>
                <a:cs typeface="Arial"/>
              </a:rPr>
              <a:t>path,</a:t>
            </a:r>
            <a:r>
              <a:rPr lang="en-US" altLang="zh-CN" sz="1700" spc="-99">
                <a:solidFill>
                  <a:srgbClr val="575756"/>
                </a:solidFill>
                <a:latin typeface="Arial"/>
                <a:ea typeface="Arial"/>
                <a:cs typeface="Arial"/>
              </a:rPr>
              <a:t> </a:t>
            </a:r>
            <a:r>
              <a:rPr lang="en-US" altLang="zh-CN" sz="1700" spc="4">
                <a:solidFill>
                  <a:srgbClr val="575756"/>
                </a:solidFill>
                <a:latin typeface="Arial"/>
                <a:ea typeface="Arial"/>
                <a:cs typeface="Arial"/>
              </a:rPr>
              <a:t>query,</a:t>
            </a:r>
            <a:r>
              <a:rPr lang="en-US" altLang="zh-CN" sz="1700" spc="-91">
                <a:solidFill>
                  <a:srgbClr val="575756"/>
                </a:solidFill>
                <a:latin typeface="Arial"/>
                <a:ea typeface="Arial"/>
                <a:cs typeface="Arial"/>
              </a:rPr>
              <a:t> </a:t>
            </a:r>
            <a:r>
              <a:rPr lang="en-US" altLang="zh-CN" sz="1700" spc="31">
                <a:solidFill>
                  <a:srgbClr val="575756"/>
                </a:solidFill>
                <a:latin typeface="Arial"/>
                <a:ea typeface="Arial"/>
                <a:cs typeface="Arial"/>
              </a:rPr>
              <a:t>and</a:t>
            </a:r>
            <a:r>
              <a:rPr lang="en-US" altLang="zh-CN" sz="1700" spc="-115">
                <a:solidFill>
                  <a:srgbClr val="575756"/>
                </a:solidFill>
                <a:latin typeface="Arial"/>
                <a:ea typeface="Arial"/>
                <a:cs typeface="Arial"/>
              </a:rPr>
              <a:t> </a:t>
            </a:r>
            <a:r>
              <a:rPr lang="en-US" altLang="zh-CN" sz="1700" spc="55">
                <a:solidFill>
                  <a:srgbClr val="575756"/>
                </a:solidFill>
                <a:latin typeface="Arial"/>
                <a:ea typeface="Arial"/>
                <a:cs typeface="Arial"/>
              </a:rPr>
              <a:t>fragment</a:t>
            </a:r>
            <a:r>
              <a:rPr lang="en-US" altLang="zh-CN" sz="1700" spc="-138">
                <a:solidFill>
                  <a:srgbClr val="575756"/>
                </a:solidFill>
                <a:latin typeface="Arial"/>
                <a:ea typeface="Arial"/>
                <a:cs typeface="Arial"/>
              </a:rPr>
              <a:t> </a:t>
            </a:r>
            <a:r>
              <a:rPr lang="en-US" altLang="zh-CN" sz="1700" spc="6">
                <a:solidFill>
                  <a:srgbClr val="575756"/>
                </a:solidFill>
                <a:latin typeface="Arial"/>
                <a:ea typeface="Arial"/>
                <a:cs typeface="Arial"/>
              </a:rPr>
              <a:t>are</a:t>
            </a:r>
            <a:r>
              <a:rPr lang="en-US" altLang="zh-CN" sz="1700" spc="-90">
                <a:solidFill>
                  <a:srgbClr val="575756"/>
                </a:solidFill>
                <a:latin typeface="Arial"/>
                <a:ea typeface="Arial"/>
                <a:cs typeface="Arial"/>
              </a:rPr>
              <a:t> </a:t>
            </a:r>
            <a:r>
              <a:rPr lang="en-US" altLang="zh-CN" sz="1700" spc="6">
                <a:solidFill>
                  <a:srgbClr val="575756"/>
                </a:solidFill>
                <a:latin typeface="Arial"/>
                <a:ea typeface="Arial"/>
                <a:cs typeface="Arial"/>
              </a:rPr>
              <a:t>extracted.</a:t>
            </a:r>
            <a:r>
              <a:rPr lang="en-US" altLang="zh-CN" sz="1700" spc="-93">
                <a:solidFill>
                  <a:srgbClr val="575756"/>
                </a:solidFill>
                <a:latin typeface="Arial"/>
                <a:ea typeface="Arial"/>
                <a:cs typeface="Arial"/>
              </a:rPr>
              <a:t> </a:t>
            </a:r>
            <a:r>
              <a:rPr lang="en-US" altLang="zh-CN" sz="1700" spc="-48">
                <a:solidFill>
                  <a:srgbClr val="575756"/>
                </a:solidFill>
                <a:latin typeface="Arial"/>
                <a:ea typeface="Arial"/>
                <a:cs typeface="Arial"/>
              </a:rPr>
              <a:t>These</a:t>
            </a:r>
            <a:r>
              <a:rPr lang="en-US" altLang="zh-CN" sz="1700">
                <a:solidFill>
                  <a:srgbClr val="575756"/>
                </a:solidFill>
                <a:latin typeface="Arial"/>
                <a:ea typeface="Arial"/>
                <a:cs typeface="Arial"/>
              </a:rPr>
              <a:t> </a:t>
            </a:r>
            <a:r>
              <a:rPr lang="en-US" altLang="zh-CN" sz="1700" spc="14">
                <a:solidFill>
                  <a:srgbClr val="575756"/>
                </a:solidFill>
                <a:latin typeface="Arial"/>
                <a:ea typeface="Arial"/>
                <a:cs typeface="Arial"/>
              </a:rPr>
              <a:t>characters</a:t>
            </a:r>
            <a:r>
              <a:rPr lang="en-US" altLang="zh-CN" sz="1700" spc="-98">
                <a:solidFill>
                  <a:srgbClr val="575756"/>
                </a:solidFill>
                <a:latin typeface="Arial"/>
                <a:ea typeface="Arial"/>
                <a:cs typeface="Arial"/>
              </a:rPr>
              <a:t> </a:t>
            </a:r>
            <a:r>
              <a:rPr lang="en-US" altLang="zh-CN" sz="1700" spc="-12">
                <a:solidFill>
                  <a:srgbClr val="575756"/>
                </a:solidFill>
                <a:latin typeface="Arial"/>
                <a:ea typeface="Arial"/>
                <a:cs typeface="Arial"/>
              </a:rPr>
              <a:t>include:</a:t>
            </a:r>
            <a:endParaRPr lang="en-US" altLang="zh-CN" sz="1700">
              <a:latin typeface="Arial"/>
              <a:ea typeface="Arial"/>
              <a:cs typeface="Arial"/>
            </a:endParaRPr>
          </a:p>
        </p:txBody>
      </p:sp>
      <p:sp>
        <p:nvSpPr>
          <p:cNvPr id="186" name="Text Box186"/>
          <p:cNvSpPr txBox="1"/>
          <p:nvPr/>
        </p:nvSpPr>
        <p:spPr>
          <a:xfrm>
            <a:off x="584375" y="2491235"/>
            <a:ext cx="2618981" cy="1952290"/>
          </a:xfrm>
          <a:prstGeom prst="rect">
            <a:avLst/>
          </a:prstGeom>
          <a:noFill/>
        </p:spPr>
        <p:txBody>
          <a:bodyPr wrap="square" lIns="0" tIns="0" rIns="0" rtlCol="0">
            <a:spAutoFit/>
          </a:bodyPr>
          <a:lstStyle/>
          <a:p>
            <a:pPr algn="l" rtl="0">
              <a:lnSpc>
                <a:spcPts val="5292"/>
              </a:lnSpc>
            </a:pPr>
            <a:r>
              <a:rPr lang="en-US" altLang="zh-CN" sz="4200" spc="294">
                <a:solidFill>
                  <a:srgbClr val="E94E1B"/>
                </a:solidFill>
                <a:latin typeface="Arial"/>
                <a:ea typeface="Arial"/>
                <a:cs typeface="Arial"/>
              </a:rPr>
              <a:t>-</a:t>
            </a:r>
            <a:r>
              <a:rPr lang="en-US" altLang="zh-CN" sz="4200" spc="2891">
                <a:solidFill>
                  <a:srgbClr val="E94E1B"/>
                </a:solidFill>
                <a:latin typeface="Arial"/>
                <a:ea typeface="Arial"/>
                <a:cs typeface="Arial"/>
              </a:rPr>
              <a:t> </a:t>
            </a:r>
            <a:r>
              <a:rPr lang="en-US" altLang="zh-CN" sz="4200" spc="-353">
                <a:solidFill>
                  <a:srgbClr val="E94E1B"/>
                </a:solidFill>
                <a:latin typeface="Arial"/>
                <a:ea typeface="Arial"/>
                <a:cs typeface="Arial"/>
              </a:rPr>
              <a:t>=</a:t>
            </a:r>
            <a:r>
              <a:rPr lang="en-US" altLang="zh-CN" sz="4200" spc="3702">
                <a:solidFill>
                  <a:srgbClr val="E94E1B"/>
                </a:solidFill>
                <a:latin typeface="Arial"/>
                <a:ea typeface="Arial"/>
                <a:cs typeface="Arial"/>
              </a:rPr>
              <a:t> </a:t>
            </a:r>
            <a:r>
              <a:rPr lang="en-US" altLang="zh-CN" sz="4200" spc="-155">
                <a:solidFill>
                  <a:srgbClr val="E94E1B"/>
                </a:solidFill>
                <a:latin typeface="Arial"/>
                <a:ea typeface="Arial"/>
                <a:cs typeface="Arial"/>
              </a:rPr>
              <a:t>!</a:t>
            </a:r>
            <a:r>
              <a:rPr lang="en-US" altLang="zh-CN" sz="4200" spc="2952">
                <a:solidFill>
                  <a:srgbClr val="E94E1B"/>
                </a:solidFill>
                <a:latin typeface="Arial"/>
                <a:ea typeface="Arial"/>
                <a:cs typeface="Arial"/>
              </a:rPr>
              <a:t> </a:t>
            </a:r>
            <a:r>
              <a:rPr lang="en-US" altLang="zh-CN" sz="4200" spc="-357">
                <a:solidFill>
                  <a:srgbClr val="E94E1B"/>
                </a:solidFill>
                <a:latin typeface="Arial"/>
                <a:ea typeface="Arial"/>
                <a:cs typeface="Arial"/>
              </a:rPr>
              <a:t>+</a:t>
            </a:r>
            <a:endParaRPr lang="en-US" altLang="zh-CN" sz="4200">
              <a:latin typeface="Arial"/>
              <a:ea typeface="Arial"/>
              <a:cs typeface="Arial"/>
            </a:endParaRPr>
          </a:p>
          <a:p>
            <a:pPr algn="l" rtl="0">
              <a:lnSpc>
                <a:spcPts val="5040"/>
              </a:lnSpc>
            </a:pPr>
            <a:r>
              <a:rPr lang="en-US" altLang="zh-CN" sz="4200" spc="-160">
                <a:solidFill>
                  <a:srgbClr val="E94E1B"/>
                </a:solidFill>
                <a:latin typeface="Arial"/>
                <a:ea typeface="Arial"/>
                <a:cs typeface="Arial"/>
              </a:rPr>
              <a:t>.</a:t>
            </a:r>
            <a:r>
              <a:rPr lang="en-US" altLang="zh-CN" sz="4200" spc="3870">
                <a:solidFill>
                  <a:srgbClr val="E94E1B"/>
                </a:solidFill>
                <a:latin typeface="Arial"/>
                <a:ea typeface="Arial"/>
                <a:cs typeface="Arial"/>
              </a:rPr>
              <a:t> </a:t>
            </a:r>
            <a:r>
              <a:rPr lang="en-US" altLang="zh-CN" sz="4200" spc="21">
                <a:solidFill>
                  <a:srgbClr val="E94E1B"/>
                </a:solidFill>
                <a:latin typeface="Arial"/>
                <a:ea typeface="Arial"/>
                <a:cs typeface="Arial"/>
              </a:rPr>
              <a:t>@</a:t>
            </a:r>
            <a:r>
              <a:rPr lang="en-US" altLang="zh-CN" sz="4200" spc="1496">
                <a:solidFill>
                  <a:srgbClr val="E94E1B"/>
                </a:solidFill>
                <a:latin typeface="Arial"/>
                <a:ea typeface="Arial"/>
                <a:cs typeface="Arial"/>
              </a:rPr>
              <a:t> </a:t>
            </a:r>
            <a:r>
              <a:rPr lang="en-US" altLang="zh-CN" sz="4200" spc="-403">
                <a:solidFill>
                  <a:srgbClr val="E94E1B"/>
                </a:solidFill>
                <a:latin typeface="Arial"/>
                <a:ea typeface="Arial"/>
                <a:cs typeface="Arial"/>
              </a:rPr>
              <a:t>~</a:t>
            </a:r>
            <a:r>
              <a:rPr lang="en-US" altLang="zh-CN" sz="4200" spc="1915">
                <a:solidFill>
                  <a:srgbClr val="E94E1B"/>
                </a:solidFill>
                <a:latin typeface="Arial"/>
                <a:ea typeface="Arial"/>
                <a:cs typeface="Arial"/>
              </a:rPr>
              <a:t> </a:t>
            </a:r>
            <a:r>
              <a:rPr lang="en-US" altLang="zh-CN" sz="4200" spc="210">
                <a:solidFill>
                  <a:srgbClr val="E94E1B"/>
                </a:solidFill>
                <a:latin typeface="Arial"/>
                <a:ea typeface="Arial"/>
                <a:cs typeface="Arial"/>
              </a:rPr>
              <a:t>*</a:t>
            </a:r>
            <a:endParaRPr lang="en-US" altLang="zh-CN" sz="4200">
              <a:latin typeface="Arial"/>
              <a:ea typeface="Arial"/>
              <a:cs typeface="Arial"/>
            </a:endParaRPr>
          </a:p>
          <a:p>
            <a:pPr algn="l" rtl="0">
              <a:lnSpc>
                <a:spcPts val="5040"/>
              </a:lnSpc>
            </a:pPr>
            <a:r>
              <a:rPr lang="en-US" altLang="zh-CN" sz="4200" spc="-407">
                <a:solidFill>
                  <a:srgbClr val="E94E1B"/>
                </a:solidFill>
                <a:latin typeface="Arial"/>
                <a:ea typeface="Arial"/>
                <a:cs typeface="Arial"/>
              </a:rPr>
              <a:t>?</a:t>
            </a:r>
            <a:r>
              <a:rPr lang="en-US" altLang="zh-CN" sz="4200" spc="2949">
                <a:solidFill>
                  <a:srgbClr val="E94E1B"/>
                </a:solidFill>
                <a:latin typeface="Arial"/>
                <a:ea typeface="Arial"/>
                <a:cs typeface="Arial"/>
              </a:rPr>
              <a:t> </a:t>
            </a:r>
            <a:r>
              <a:rPr lang="en-US" altLang="zh-CN" sz="4200" spc="260">
                <a:solidFill>
                  <a:srgbClr val="E94E1B"/>
                </a:solidFill>
                <a:latin typeface="Arial"/>
                <a:ea typeface="Arial"/>
                <a:cs typeface="Arial"/>
              </a:rPr>
              <a:t>&amp;</a:t>
            </a:r>
            <a:r>
              <a:rPr lang="en-US" altLang="zh-CN" sz="4200" spc="2480">
                <a:solidFill>
                  <a:srgbClr val="E94E1B"/>
                </a:solidFill>
                <a:latin typeface="Arial"/>
                <a:ea typeface="Arial"/>
                <a:cs typeface="Arial"/>
              </a:rPr>
              <a:t> </a:t>
            </a:r>
            <a:r>
              <a:rPr lang="en-US" altLang="zh-CN" sz="4200" spc="-160">
                <a:solidFill>
                  <a:srgbClr val="E94E1B"/>
                </a:solidFill>
                <a:latin typeface="Arial"/>
                <a:ea typeface="Arial"/>
                <a:cs typeface="Arial"/>
              </a:rPr>
              <a:t>,</a:t>
            </a:r>
            <a:r>
              <a:rPr lang="en-US" altLang="zh-CN" sz="4200" spc="2957">
                <a:solidFill>
                  <a:srgbClr val="E94E1B"/>
                </a:solidFill>
                <a:latin typeface="Arial"/>
                <a:ea typeface="Arial"/>
                <a:cs typeface="Arial"/>
              </a:rPr>
              <a:t> </a:t>
            </a:r>
            <a:r>
              <a:rPr lang="en-US" altLang="zh-CN" sz="4200" spc="-160">
                <a:solidFill>
                  <a:srgbClr val="E94E1B"/>
                </a:solidFill>
                <a:latin typeface="Arial"/>
                <a:ea typeface="Arial"/>
                <a:cs typeface="Arial"/>
              </a:rPr>
              <a:t>#</a:t>
            </a:r>
            <a:endParaRPr lang="en-US" altLang="zh-CN" sz="4200">
              <a:latin typeface="Arial"/>
              <a:ea typeface="Arial"/>
              <a:cs typeface="Arial"/>
            </a:endParaRPr>
          </a:p>
        </p:txBody>
      </p:sp>
      <p:sp>
        <p:nvSpPr>
          <p:cNvPr id="187" name="Text Box187"/>
          <p:cNvSpPr txBox="1"/>
          <p:nvPr/>
        </p:nvSpPr>
        <p:spPr>
          <a:xfrm>
            <a:off x="3656692" y="2700285"/>
            <a:ext cx="665239" cy="1562418"/>
          </a:xfrm>
          <a:prstGeom prst="rect">
            <a:avLst/>
          </a:prstGeom>
          <a:noFill/>
        </p:spPr>
        <p:txBody>
          <a:bodyPr wrap="square" lIns="0" tIns="0" rIns="0" rtlCol="0">
            <a:spAutoFit/>
          </a:bodyPr>
          <a:lstStyle/>
          <a:p>
            <a:pPr algn="l" rtl="0">
              <a:lnSpc>
                <a:spcPts val="5040"/>
              </a:lnSpc>
            </a:pPr>
            <a:r>
              <a:rPr lang="en-US" altLang="zh-CN" sz="4200" spc="-105">
                <a:solidFill>
                  <a:srgbClr val="E94E1B"/>
                </a:solidFill>
                <a:latin typeface="Arial"/>
                <a:ea typeface="Arial"/>
                <a:cs typeface="Arial"/>
              </a:rPr>
              <a:t>$</a:t>
            </a:r>
            <a:endParaRPr lang="en-US" altLang="zh-CN" sz="4200">
              <a:latin typeface="Arial"/>
              <a:ea typeface="Arial"/>
              <a:cs typeface="Arial"/>
            </a:endParaRPr>
          </a:p>
          <a:p>
            <a:pPr algn="l" rtl="0">
              <a:lnSpc>
                <a:spcPts val="5040"/>
              </a:lnSpc>
            </a:pPr>
            <a:r>
              <a:rPr lang="en-US" altLang="zh-CN" sz="4200" spc="-265">
                <a:solidFill>
                  <a:srgbClr val="E94E1B"/>
                </a:solidFill>
                <a:latin typeface="Arial"/>
                <a:ea typeface="Arial"/>
                <a:cs typeface="Arial"/>
              </a:rPr>
              <a:t>%</a:t>
            </a:r>
            <a:endParaRPr lang="en-US" altLang="zh-CN" sz="4200">
              <a:latin typeface="Arial"/>
              <a:ea typeface="Arial"/>
              <a:cs typeface="Arial"/>
            </a:endParaRPr>
          </a:p>
          <a:p>
            <a:pPr algn="l" rtl="0">
              <a:lnSpc>
                <a:spcPts val="2223"/>
              </a:lnSpc>
            </a:pPr>
            <a:r>
              <a:rPr lang="en-US" altLang="zh-CN" sz="1900" spc="-26">
                <a:solidFill>
                  <a:srgbClr val="E94E1B"/>
                </a:solidFill>
                <a:latin typeface="Arial"/>
                <a:ea typeface="Arial"/>
                <a:cs typeface="Arial"/>
              </a:rPr>
              <a:t>space</a:t>
            </a:r>
            <a:endParaRPr lang="en-US" altLang="zh-CN" sz="1900">
              <a:latin typeface="Arial"/>
              <a:ea typeface="Arial"/>
              <a:cs typeface="Arial"/>
            </a:endParaRPr>
          </a:p>
        </p:txBody>
      </p:sp>
      <p:sp>
        <p:nvSpPr>
          <p:cNvPr id="188" name="Text Box188"/>
          <p:cNvSpPr txBox="1"/>
          <p:nvPr/>
        </p:nvSpPr>
        <p:spPr>
          <a:xfrm>
            <a:off x="5472413" y="4476438"/>
            <a:ext cx="3319189" cy="341119"/>
          </a:xfrm>
          <a:prstGeom prst="rect">
            <a:avLst/>
          </a:prstGeom>
          <a:noFill/>
        </p:spPr>
        <p:txBody>
          <a:bodyPr wrap="square" lIns="0" tIns="0" rIns="0" rtlCol="0">
            <a:spAutoFit/>
          </a:bodyPr>
          <a:lstStyle/>
          <a:p>
            <a:pPr algn="l" rtl="0">
              <a:lnSpc>
                <a:spcPts val="2259"/>
              </a:lnSpc>
            </a:pPr>
            <a:r>
              <a:rPr lang="en-US" altLang="zh-CN" spc="79">
                <a:solidFill>
                  <a:srgbClr val="000000"/>
                </a:solidFill>
                <a:latin typeface="Arial"/>
                <a:ea typeface="Arial"/>
                <a:cs typeface="Arial"/>
              </a:rPr>
              <a:t>25</a:t>
            </a:r>
            <a:r>
              <a:rPr lang="en-US" altLang="zh-CN" sz="1800" spc="-169">
                <a:solidFill>
                  <a:srgbClr val="000000"/>
                </a:solidFill>
                <a:latin typeface="Arial"/>
                <a:ea typeface="Arial"/>
                <a:cs typeface="Arial"/>
              </a:rPr>
              <a:t> </a:t>
            </a:r>
            <a:r>
              <a:rPr lang="en-US" altLang="zh-CN" sz="1800" spc="6">
                <a:solidFill>
                  <a:srgbClr val="000000"/>
                </a:solidFill>
                <a:latin typeface="Arial"/>
                <a:ea typeface="Arial"/>
                <a:cs typeface="Arial"/>
              </a:rPr>
              <a:t>Total</a:t>
            </a:r>
            <a:r>
              <a:rPr lang="en-US" altLang="zh-CN" sz="1800" spc="-97">
                <a:solidFill>
                  <a:srgbClr val="000000"/>
                </a:solidFill>
                <a:latin typeface="Arial"/>
                <a:ea typeface="Arial"/>
                <a:cs typeface="Arial"/>
              </a:rPr>
              <a:t> </a:t>
            </a:r>
            <a:r>
              <a:rPr lang="en-US" altLang="zh-CN" sz="1800" spc="-23">
                <a:solidFill>
                  <a:srgbClr val="000000"/>
                </a:solidFill>
                <a:latin typeface="Arial"/>
                <a:ea typeface="Arial"/>
                <a:cs typeface="Arial"/>
              </a:rPr>
              <a:t>Features</a:t>
            </a:r>
            <a:r>
              <a:rPr lang="en-US" altLang="zh-CN" sz="1800" spc="-93">
                <a:solidFill>
                  <a:srgbClr val="000000"/>
                </a:solidFill>
                <a:latin typeface="Arial"/>
                <a:ea typeface="Arial"/>
                <a:cs typeface="Arial"/>
              </a:rPr>
              <a:t> </a:t>
            </a:r>
            <a:r>
              <a:rPr lang="en-US" altLang="zh-CN" sz="1800" spc="-22">
                <a:solidFill>
                  <a:srgbClr val="000000"/>
                </a:solidFill>
                <a:latin typeface="Arial"/>
                <a:ea typeface="Arial"/>
                <a:cs typeface="Arial"/>
              </a:rPr>
              <a:t>Used</a:t>
            </a:r>
            <a:r>
              <a:rPr lang="en-US" altLang="zh-CN" sz="1800" spc="-90">
                <a:solidFill>
                  <a:srgbClr val="000000"/>
                </a:solidFill>
                <a:latin typeface="Arial"/>
                <a:ea typeface="Arial"/>
                <a:cs typeface="Arial"/>
              </a:rPr>
              <a:t> </a:t>
            </a:r>
            <a:r>
              <a:rPr lang="en-US" altLang="zh-CN" sz="1800" spc="14">
                <a:solidFill>
                  <a:srgbClr val="000000"/>
                </a:solidFill>
                <a:latin typeface="Arial"/>
                <a:ea typeface="Arial"/>
                <a:cs typeface="Arial"/>
              </a:rPr>
              <a:t>in</a:t>
            </a:r>
            <a:r>
              <a:rPr lang="en-US" altLang="zh-CN" sz="1800" spc="-110">
                <a:solidFill>
                  <a:srgbClr val="000000"/>
                </a:solidFill>
                <a:latin typeface="Arial"/>
                <a:ea typeface="Arial"/>
                <a:cs typeface="Arial"/>
              </a:rPr>
              <a:t> </a:t>
            </a:r>
            <a:r>
              <a:rPr lang="en-US" altLang="zh-CN" sz="1800" spc="48">
                <a:solidFill>
                  <a:srgbClr val="000000"/>
                </a:solidFill>
                <a:latin typeface="Arial"/>
                <a:ea typeface="Arial"/>
                <a:cs typeface="Arial"/>
              </a:rPr>
              <a:t>Model</a:t>
            </a:r>
            <a:endParaRPr lang="en-US" altLang="zh-CN" sz="1800">
              <a:latin typeface="Arial"/>
              <a:ea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9" name="Image189"/>
          <p:cNvPicPr>
            <a:picLocks noChangeAspect="1"/>
          </p:cNvPicPr>
          <p:nvPr/>
        </p:nvPicPr>
        <p:blipFill>
          <a:blip r:embed="rId2"/>
          <a:stretch>
            <a:fillRect/>
          </a:stretch>
        </p:blipFill>
        <p:spPr>
          <a:xfrm>
            <a:off x="0" y="0"/>
            <a:ext cx="9144000" cy="5143500"/>
          </a:xfrm>
          <a:prstGeom prst="rect">
            <a:avLst/>
          </a:prstGeom>
          <a:noFill/>
        </p:spPr>
      </p:pic>
      <p:sp>
        <p:nvSpPr>
          <p:cNvPr id="190" name="Text Box190"/>
          <p:cNvSpPr txBox="1"/>
          <p:nvPr/>
        </p:nvSpPr>
        <p:spPr>
          <a:xfrm>
            <a:off x="575975" y="1308431"/>
            <a:ext cx="4482618" cy="2539157"/>
          </a:xfrm>
          <a:prstGeom prst="rect">
            <a:avLst/>
          </a:prstGeom>
          <a:noFill/>
        </p:spPr>
        <p:txBody>
          <a:bodyPr wrap="square" lIns="0" tIns="0" rIns="0" rtlCol="0">
            <a:spAutoFit/>
          </a:bodyPr>
          <a:lstStyle/>
          <a:p>
            <a:r>
              <a:rPr lang="en-US" sz="5400" b="1">
                <a:solidFill>
                  <a:schemeClr val="bg1"/>
                </a:solidFill>
              </a:rPr>
              <a:t>Experimental Setup</a:t>
            </a:r>
            <a:endParaRPr lang="en-US" sz="5400">
              <a:solidFill>
                <a:schemeClr val="bg1"/>
              </a:solidFill>
            </a:endParaRPr>
          </a:p>
          <a:p>
            <a:r>
              <a:rPr lang="en-US" sz="5400"/>
              <a:t> </a:t>
            </a:r>
          </a:p>
        </p:txBody>
      </p:sp>
    </p:spTree>
    <p:extLst>
      <p:ext uri="{BB962C8B-B14F-4D97-AF65-F5344CB8AC3E}">
        <p14:creationId xmlns:p14="http://schemas.microsoft.com/office/powerpoint/2010/main" val="2500789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Path191"/>
          <p:cNvSpPr/>
          <p:nvPr/>
        </p:nvSpPr>
        <p:spPr>
          <a:xfrm>
            <a:off x="36512"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solidFill>
            <a:srgbClr val="FFFFFF">
              <a:alpha val="65535"/>
            </a:srgbClr>
          </a:solidFill>
          <a:ln w="0"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2" name="Rectangle 1"/>
          <p:cNvSpPr/>
          <p:nvPr/>
        </p:nvSpPr>
        <p:spPr>
          <a:xfrm>
            <a:off x="179512" y="483518"/>
            <a:ext cx="8640960" cy="2431435"/>
          </a:xfrm>
          <a:prstGeom prst="rect">
            <a:avLst/>
          </a:prstGeom>
          <a:noFill/>
        </p:spPr>
        <p:txBody>
          <a:bodyPr wrap="square" lIns="91440" tIns="45720" rIns="91440" bIns="45720">
            <a:spAutoFit/>
          </a:bodyPr>
          <a:lstStyle/>
          <a:p>
            <a:r>
              <a:rPr lang="en-US" sz="2000" b="1"/>
              <a:t>Dataset Division:</a:t>
            </a:r>
            <a:endParaRPr lang="en-US" sz="2000"/>
          </a:p>
          <a:p>
            <a:r>
              <a:rPr lang="en-US" sz="1200"/>
              <a:t>   - The initial step in the experimental setup is to load the dataset using `pd.read_csv('phishing.csv')`.</a:t>
            </a:r>
          </a:p>
          <a:p>
            <a:r>
              <a:rPr lang="en-US" sz="1200"/>
              <a:t>   - The dataset is then examined using various methods like `data.head()`, `data.isna().sum()`, `data.describe()`, and `data.groupby('phishing').mean()` to get a better understanding of the data.</a:t>
            </a:r>
          </a:p>
          <a:p>
            <a:r>
              <a:rPr lang="en-US" sz="1200"/>
              <a:t>   - The count of each class in the target variable is visualized using `sns.countplot(x='phishing', data=data)`.</a:t>
            </a:r>
          </a:p>
          <a:p>
            <a:r>
              <a:rPr lang="en-US" sz="1200"/>
              <a:t> </a:t>
            </a:r>
          </a:p>
          <a:p>
            <a:r>
              <a:rPr lang="en-US" sz="2400"/>
              <a:t>Data Preprocessing:</a:t>
            </a:r>
          </a:p>
          <a:p>
            <a:r>
              <a:rPr lang="en-US" sz="1200"/>
              <a:t>   - The dataset is divided into features and the target variable using `x = data.drop(columns='phishing', axis=1)` and `y = data['phishing']`.</a:t>
            </a:r>
          </a:p>
          <a:p>
            <a:r>
              <a:rPr lang="en-US" sz="1200"/>
              <a:t>   - Next, the dataset is split into training and testing sets using `train_test_split(x, y, test_size=0.2)`. This creates `x_train`, `x_test`, `y_train`, and `y_test` datasets.</a:t>
            </a:r>
          </a:p>
          <a:p>
            <a:r>
              <a:rPr lang="en-US" sz="1200"/>
              <a:t> </a:t>
            </a: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2627784" y="2914953"/>
            <a:ext cx="3474586" cy="2246754"/>
          </a:xfrm>
          <a:prstGeom prst="rect">
            <a:avLst/>
          </a:prstGeom>
        </p:spPr>
      </p:pic>
    </p:spTree>
    <p:extLst>
      <p:ext uri="{BB962C8B-B14F-4D97-AF65-F5344CB8AC3E}">
        <p14:creationId xmlns:p14="http://schemas.microsoft.com/office/powerpoint/2010/main" val="40814924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Path191"/>
          <p:cNvSpPr/>
          <p:nvPr/>
        </p:nvSpPr>
        <p:spPr>
          <a:xfrm>
            <a:off x="36512"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solidFill>
            <a:srgbClr val="FFFFFF">
              <a:alpha val="65535"/>
            </a:srgbClr>
          </a:solidFill>
          <a:ln w="0"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2" name="Rectangle 1"/>
          <p:cNvSpPr/>
          <p:nvPr/>
        </p:nvSpPr>
        <p:spPr>
          <a:xfrm>
            <a:off x="179512" y="483518"/>
            <a:ext cx="8640960" cy="2554545"/>
          </a:xfrm>
          <a:prstGeom prst="rect">
            <a:avLst/>
          </a:prstGeom>
          <a:noFill/>
        </p:spPr>
        <p:txBody>
          <a:bodyPr wrap="square" lIns="91440" tIns="45720" rIns="91440" bIns="45720">
            <a:spAutoFit/>
          </a:bodyPr>
          <a:lstStyle/>
          <a:p>
            <a:r>
              <a:rPr lang="en-US" sz="2000" b="1"/>
              <a:t>Model Training and Evaluation:</a:t>
            </a:r>
          </a:p>
          <a:p>
            <a:r>
              <a:rPr lang="en-US" sz="2000"/>
              <a:t>   </a:t>
            </a:r>
            <a:r>
              <a:rPr lang="en-US" sz="1200"/>
              <a:t>- Logistic Regression, Decision Tree, Random Forest, and k-nearest neighbors classifiers are trained and evaluated.</a:t>
            </a:r>
          </a:p>
          <a:p>
            <a:r>
              <a:rPr lang="en-US" sz="1200"/>
              <a:t>   - Logistic Regression: The model is created using `</a:t>
            </a:r>
            <a:r>
              <a:rPr lang="en-US" sz="1200" err="1"/>
              <a:t>LogisticRegression</a:t>
            </a:r>
            <a:r>
              <a:rPr lang="en-US" sz="1200"/>
              <a:t>()` and trained using `</a:t>
            </a:r>
            <a:r>
              <a:rPr lang="en-US" sz="1200" err="1"/>
              <a:t>lg.fit</a:t>
            </a:r>
            <a:r>
              <a:rPr lang="en-US" sz="1200"/>
              <a:t>(x_train, y_train)`. Predictions are made on the test set using `</a:t>
            </a:r>
            <a:r>
              <a:rPr lang="en-US" sz="1200" err="1"/>
              <a:t>lg.predict</a:t>
            </a:r>
            <a:r>
              <a:rPr lang="en-US" sz="1200"/>
              <a:t>(x_test)`.</a:t>
            </a:r>
          </a:p>
          <a:p>
            <a:r>
              <a:rPr lang="en-US" sz="1200"/>
              <a:t>   - Decision Tree: The model is created using `</a:t>
            </a:r>
            <a:r>
              <a:rPr lang="en-US" sz="1200" err="1"/>
              <a:t>tree.DecisionTreeClassifier</a:t>
            </a:r>
            <a:r>
              <a:rPr lang="en-US" sz="1200"/>
              <a:t>()` and trained using `</a:t>
            </a:r>
            <a:r>
              <a:rPr lang="en-US" sz="1200" err="1"/>
              <a:t>dt.fit</a:t>
            </a:r>
            <a:r>
              <a:rPr lang="en-US" sz="1200"/>
              <a:t>(x_train, y_train)`. Predictions are made on the test set using `</a:t>
            </a:r>
            <a:r>
              <a:rPr lang="en-US" sz="1200" err="1"/>
              <a:t>dt.predict</a:t>
            </a:r>
            <a:r>
              <a:rPr lang="en-US" sz="1200"/>
              <a:t>(x_test)`.</a:t>
            </a:r>
          </a:p>
          <a:p>
            <a:r>
              <a:rPr lang="en-US" sz="1200"/>
              <a:t>   - Random Forest: The model is created using `</a:t>
            </a:r>
            <a:r>
              <a:rPr lang="en-US" sz="1200" err="1"/>
              <a:t>RandomForestClassifier</a:t>
            </a:r>
            <a:r>
              <a:rPr lang="en-US" sz="1200"/>
              <a:t>()` and trained using `</a:t>
            </a:r>
            <a:r>
              <a:rPr lang="en-US" sz="1200" err="1"/>
              <a:t>rf.fit</a:t>
            </a:r>
            <a:r>
              <a:rPr lang="en-US" sz="1200"/>
              <a:t>(x_train, y_train)`. Predictions are made on the test set using `</a:t>
            </a:r>
            <a:r>
              <a:rPr lang="en-US" sz="1200" err="1"/>
              <a:t>rf.predict</a:t>
            </a:r>
            <a:r>
              <a:rPr lang="en-US" sz="1200"/>
              <a:t>(x_test)`.</a:t>
            </a:r>
          </a:p>
          <a:p>
            <a:r>
              <a:rPr lang="en-US" sz="1200"/>
              <a:t>   - k-nearest neighbors: The model is created using `</a:t>
            </a:r>
            <a:r>
              <a:rPr lang="en-US" sz="1200" err="1"/>
              <a:t>KNeighborsClassifier</a:t>
            </a:r>
            <a:r>
              <a:rPr lang="en-US" sz="1200"/>
              <a:t>()` and trained using `</a:t>
            </a:r>
            <a:r>
              <a:rPr lang="en-US" sz="1200" err="1"/>
              <a:t>neigh.fit</a:t>
            </a:r>
            <a:r>
              <a:rPr lang="en-US" sz="1200"/>
              <a:t>(x_train, y_train)`. Predictions are made on the test set using `</a:t>
            </a:r>
            <a:r>
              <a:rPr lang="en-US" sz="1200" err="1"/>
              <a:t>neigh.predict</a:t>
            </a:r>
            <a:r>
              <a:rPr lang="en-US" sz="1200"/>
              <a:t>(x_test)`.</a:t>
            </a:r>
          </a:p>
          <a:p>
            <a:r>
              <a:rPr lang="en-US" sz="1200"/>
              <a:t>   - The accuracy score for each model is calculated using `</a:t>
            </a:r>
            <a:r>
              <a:rPr lang="en-US" sz="1200" err="1"/>
              <a:t>accuracy_score</a:t>
            </a:r>
            <a:r>
              <a:rPr lang="en-US" sz="1200"/>
              <a:t>(y_test, </a:t>
            </a:r>
            <a:r>
              <a:rPr lang="en-US" sz="1200" err="1"/>
              <a:t>predicted_values</a:t>
            </a:r>
            <a:r>
              <a:rPr lang="en-US" sz="1200"/>
              <a:t>)`.</a:t>
            </a:r>
          </a:p>
          <a:p>
            <a:r>
              <a:rPr lang="en-US" sz="1200"/>
              <a:t> </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7704" y="2859782"/>
            <a:ext cx="4993787" cy="2123628"/>
          </a:xfrm>
          <a:prstGeom prst="rect">
            <a:avLst/>
          </a:prstGeom>
        </p:spPr>
      </p:pic>
    </p:spTree>
    <p:extLst>
      <p:ext uri="{BB962C8B-B14F-4D97-AF65-F5344CB8AC3E}">
        <p14:creationId xmlns:p14="http://schemas.microsoft.com/office/powerpoint/2010/main" val="597034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9" name="Image189"/>
          <p:cNvPicPr>
            <a:picLocks noChangeAspect="1"/>
          </p:cNvPicPr>
          <p:nvPr/>
        </p:nvPicPr>
        <p:blipFill>
          <a:blip r:embed="rId2"/>
          <a:stretch>
            <a:fillRect/>
          </a:stretch>
        </p:blipFill>
        <p:spPr>
          <a:xfrm>
            <a:off x="0" y="0"/>
            <a:ext cx="9144000" cy="5143500"/>
          </a:xfrm>
          <a:prstGeom prst="rect">
            <a:avLst/>
          </a:prstGeom>
          <a:noFill/>
        </p:spPr>
      </p:pic>
      <p:sp>
        <p:nvSpPr>
          <p:cNvPr id="190" name="Text Box190"/>
          <p:cNvSpPr txBox="1"/>
          <p:nvPr/>
        </p:nvSpPr>
        <p:spPr>
          <a:xfrm>
            <a:off x="575975" y="1308431"/>
            <a:ext cx="4482618" cy="2376258"/>
          </a:xfrm>
          <a:prstGeom prst="rect">
            <a:avLst/>
          </a:prstGeom>
          <a:noFill/>
        </p:spPr>
        <p:txBody>
          <a:bodyPr wrap="square" lIns="0" tIns="0" rIns="0" rtlCol="0">
            <a:spAutoFit/>
          </a:bodyPr>
          <a:lstStyle/>
          <a:p>
            <a:pPr algn="l" rtl="0">
              <a:lnSpc>
                <a:spcPts val="6411"/>
              </a:lnSpc>
            </a:pPr>
            <a:r>
              <a:rPr lang="en-US" altLang="zh-CN" sz="5100" b="1" spc="192">
                <a:solidFill>
                  <a:srgbClr val="FFFFFF"/>
                </a:solidFill>
                <a:latin typeface="Arial"/>
                <a:ea typeface="Arial"/>
                <a:cs typeface="Arial"/>
              </a:rPr>
              <a:t>MODEL</a:t>
            </a:r>
            <a:endParaRPr lang="en-US" altLang="zh-CN" sz="5100">
              <a:latin typeface="Arial"/>
              <a:ea typeface="Arial"/>
              <a:cs typeface="Arial"/>
            </a:endParaRPr>
          </a:p>
          <a:p>
            <a:pPr algn="l" rtl="0">
              <a:lnSpc>
                <a:spcPts val="6150"/>
              </a:lnSpc>
            </a:pPr>
            <a:r>
              <a:rPr lang="en-US" altLang="zh-CN" sz="5100" b="1" spc="79">
                <a:solidFill>
                  <a:srgbClr val="FFFFFF"/>
                </a:solidFill>
                <a:latin typeface="Arial"/>
                <a:ea typeface="Arial"/>
                <a:cs typeface="Arial"/>
              </a:rPr>
              <a:t>SELECTION</a:t>
            </a:r>
            <a:r>
              <a:rPr lang="en-US" altLang="zh-CN" sz="5100" b="1" spc="-285">
                <a:solidFill>
                  <a:srgbClr val="FFFFFF"/>
                </a:solidFill>
                <a:latin typeface="Arial"/>
                <a:ea typeface="Arial"/>
                <a:cs typeface="Arial"/>
              </a:rPr>
              <a:t> </a:t>
            </a:r>
            <a:r>
              <a:rPr lang="en-US" altLang="zh-CN" sz="5100" b="1" spc="204">
                <a:solidFill>
                  <a:srgbClr val="FFFFFF"/>
                </a:solidFill>
                <a:latin typeface="Arial"/>
                <a:ea typeface="Arial"/>
                <a:cs typeface="Arial"/>
              </a:rPr>
              <a:t>&amp;</a:t>
            </a:r>
            <a:endParaRPr lang="en-US" altLang="zh-CN" sz="5100">
              <a:latin typeface="Arial"/>
              <a:ea typeface="Arial"/>
              <a:cs typeface="Arial"/>
            </a:endParaRPr>
          </a:p>
          <a:p>
            <a:pPr algn="l" rtl="0">
              <a:lnSpc>
                <a:spcPts val="6150"/>
              </a:lnSpc>
            </a:pPr>
            <a:r>
              <a:rPr lang="en-US" altLang="zh-CN" sz="5100" b="1" spc="143">
                <a:solidFill>
                  <a:srgbClr val="FFFFFF"/>
                </a:solidFill>
                <a:latin typeface="Arial"/>
                <a:ea typeface="Arial"/>
                <a:cs typeface="Arial"/>
              </a:rPr>
              <a:t>EVALUATION</a:t>
            </a:r>
            <a:endParaRPr lang="en-US" altLang="zh-CN" sz="5100">
              <a:latin typeface="Arial"/>
              <a:ea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Path191"/>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solidFill>
            <a:srgbClr val="FFFFFF">
              <a:alpha val="65535"/>
            </a:srgbClr>
          </a:solidFill>
          <a:ln w="0"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92" name="Path192"/>
          <p:cNvSpPr/>
          <p:nvPr/>
        </p:nvSpPr>
        <p:spPr>
          <a:xfrm>
            <a:off x="4981273" y="1042781"/>
            <a:ext cx="3141420" cy="3037007"/>
          </a:xfrm>
          <a:custGeom>
            <a:avLst/>
            <a:gdLst/>
            <a:ahLst/>
            <a:cxnLst/>
            <a:rect l="l" t="t" r="r" b="b"/>
            <a:pathLst>
              <a:path w="3141420" h="3037007">
                <a:moveTo>
                  <a:pt x="1653426" y="0"/>
                </a:moveTo>
                <a:cubicBezTo>
                  <a:pt x="1628489" y="0"/>
                  <a:pt x="1601771" y="13196"/>
                  <a:pt x="1577279" y="13196"/>
                </a:cubicBezTo>
                <a:cubicBezTo>
                  <a:pt x="1550783" y="13196"/>
                  <a:pt x="1524287" y="10600"/>
                  <a:pt x="1497792" y="10600"/>
                </a:cubicBezTo>
                <a:cubicBezTo>
                  <a:pt x="1491557" y="11249"/>
                  <a:pt x="1485545" y="11465"/>
                  <a:pt x="1479534" y="11465"/>
                </a:cubicBezTo>
                <a:cubicBezTo>
                  <a:pt x="1463280" y="11465"/>
                  <a:pt x="1447694" y="9951"/>
                  <a:pt x="1432331" y="9951"/>
                </a:cubicBezTo>
                <a:cubicBezTo>
                  <a:pt x="1426765" y="9951"/>
                  <a:pt x="1421199" y="10167"/>
                  <a:pt x="1415631" y="10600"/>
                </a:cubicBezTo>
                <a:cubicBezTo>
                  <a:pt x="1389136" y="13196"/>
                  <a:pt x="1362641" y="26175"/>
                  <a:pt x="1336145" y="28555"/>
                </a:cubicBezTo>
                <a:cubicBezTo>
                  <a:pt x="1331246" y="29853"/>
                  <a:pt x="1326571" y="30502"/>
                  <a:pt x="1321672" y="30502"/>
                </a:cubicBezTo>
                <a:cubicBezTo>
                  <a:pt x="1301633" y="30502"/>
                  <a:pt x="1280927" y="21632"/>
                  <a:pt x="1262002" y="21632"/>
                </a:cubicBezTo>
                <a:cubicBezTo>
                  <a:pt x="1257325" y="21632"/>
                  <a:pt x="1252872" y="22281"/>
                  <a:pt x="1248642" y="23579"/>
                </a:cubicBezTo>
                <a:cubicBezTo>
                  <a:pt x="1222146" y="26175"/>
                  <a:pt x="1200771" y="46726"/>
                  <a:pt x="1174275" y="51918"/>
                </a:cubicBezTo>
                <a:cubicBezTo>
                  <a:pt x="1147780" y="59490"/>
                  <a:pt x="1123955" y="72469"/>
                  <a:pt x="1097460" y="80257"/>
                </a:cubicBezTo>
                <a:cubicBezTo>
                  <a:pt x="1070964" y="90424"/>
                  <a:pt x="1044468" y="93020"/>
                  <a:pt x="1017973" y="103404"/>
                </a:cubicBezTo>
                <a:cubicBezTo>
                  <a:pt x="991477" y="113571"/>
                  <a:pt x="964981" y="123955"/>
                  <a:pt x="941157" y="131743"/>
                </a:cubicBezTo>
                <a:cubicBezTo>
                  <a:pt x="917110" y="144506"/>
                  <a:pt x="887943" y="149698"/>
                  <a:pt x="864119" y="162677"/>
                </a:cubicBezTo>
                <a:cubicBezTo>
                  <a:pt x="842967" y="175441"/>
                  <a:pt x="816471" y="188420"/>
                  <a:pt x="792647" y="201183"/>
                </a:cubicBezTo>
                <a:cubicBezTo>
                  <a:pt x="768823" y="214163"/>
                  <a:pt x="744999" y="229522"/>
                  <a:pt x="723624" y="242502"/>
                </a:cubicBezTo>
                <a:cubicBezTo>
                  <a:pt x="699800" y="255265"/>
                  <a:pt x="683992" y="278412"/>
                  <a:pt x="660168" y="293987"/>
                </a:cubicBezTo>
                <a:cubicBezTo>
                  <a:pt x="638793" y="309347"/>
                  <a:pt x="612298" y="322326"/>
                  <a:pt x="593818" y="337685"/>
                </a:cubicBezTo>
                <a:cubicBezTo>
                  <a:pt x="572665" y="355857"/>
                  <a:pt x="546169" y="368620"/>
                  <a:pt x="527466" y="383979"/>
                </a:cubicBezTo>
                <a:cubicBezTo>
                  <a:pt x="506314" y="399555"/>
                  <a:pt x="487834" y="420106"/>
                  <a:pt x="466459" y="438277"/>
                </a:cubicBezTo>
                <a:cubicBezTo>
                  <a:pt x="447979" y="458828"/>
                  <a:pt x="439964" y="489763"/>
                  <a:pt x="424156" y="510314"/>
                </a:cubicBezTo>
                <a:cubicBezTo>
                  <a:pt x="408124" y="528269"/>
                  <a:pt x="378957" y="541249"/>
                  <a:pt x="360476" y="561800"/>
                </a:cubicBezTo>
                <a:cubicBezTo>
                  <a:pt x="344668" y="579755"/>
                  <a:pt x="339324" y="608094"/>
                  <a:pt x="320844" y="631240"/>
                </a:cubicBezTo>
                <a:cubicBezTo>
                  <a:pt x="304813" y="652008"/>
                  <a:pt x="275645" y="664771"/>
                  <a:pt x="262508" y="685539"/>
                </a:cubicBezTo>
                <a:cubicBezTo>
                  <a:pt x="246478" y="708685"/>
                  <a:pt x="246478" y="742000"/>
                  <a:pt x="233341" y="762767"/>
                </a:cubicBezTo>
                <a:cubicBezTo>
                  <a:pt x="219982" y="788510"/>
                  <a:pt x="198830" y="809061"/>
                  <a:pt x="185470" y="832208"/>
                </a:cubicBezTo>
                <a:cubicBezTo>
                  <a:pt x="172334" y="852759"/>
                  <a:pt x="161646" y="876122"/>
                  <a:pt x="153631" y="901865"/>
                </a:cubicBezTo>
                <a:cubicBezTo>
                  <a:pt x="140494" y="925012"/>
                  <a:pt x="127135" y="948159"/>
                  <a:pt x="116671" y="973901"/>
                </a:cubicBezTo>
                <a:cubicBezTo>
                  <a:pt x="105983" y="994452"/>
                  <a:pt x="90175" y="1017600"/>
                  <a:pt x="79487" y="1043342"/>
                </a:cubicBezTo>
                <a:cubicBezTo>
                  <a:pt x="74144" y="1069301"/>
                  <a:pt x="68800" y="1095044"/>
                  <a:pt x="63679" y="1120787"/>
                </a:cubicBezTo>
                <a:cubicBezTo>
                  <a:pt x="55663" y="1146530"/>
                  <a:pt x="55663" y="1172273"/>
                  <a:pt x="50320" y="1198016"/>
                </a:cubicBezTo>
                <a:cubicBezTo>
                  <a:pt x="44976" y="1223759"/>
                  <a:pt x="26496" y="1249501"/>
                  <a:pt x="23824" y="1275244"/>
                </a:cubicBezTo>
                <a:cubicBezTo>
                  <a:pt x="21152" y="1300987"/>
                  <a:pt x="26496" y="1329326"/>
                  <a:pt x="23824" y="1355069"/>
                </a:cubicBezTo>
                <a:cubicBezTo>
                  <a:pt x="21152" y="1380812"/>
                  <a:pt x="2672" y="1406555"/>
                  <a:pt x="2672" y="1432297"/>
                </a:cubicBezTo>
                <a:cubicBezTo>
                  <a:pt x="0" y="1458040"/>
                  <a:pt x="26496" y="1488975"/>
                  <a:pt x="26496" y="1514717"/>
                </a:cubicBezTo>
                <a:cubicBezTo>
                  <a:pt x="26496" y="1543056"/>
                  <a:pt x="10687" y="1568799"/>
                  <a:pt x="10687" y="1594542"/>
                </a:cubicBezTo>
                <a:cubicBezTo>
                  <a:pt x="10687" y="1620285"/>
                  <a:pt x="31840" y="1646244"/>
                  <a:pt x="34511" y="1671987"/>
                </a:cubicBezTo>
                <a:cubicBezTo>
                  <a:pt x="37183" y="1700326"/>
                  <a:pt x="34511" y="1726069"/>
                  <a:pt x="37183" y="1751812"/>
                </a:cubicBezTo>
                <a:cubicBezTo>
                  <a:pt x="39632" y="1777554"/>
                  <a:pt x="50320" y="1803297"/>
                  <a:pt x="58335" y="1829040"/>
                </a:cubicBezTo>
                <a:cubicBezTo>
                  <a:pt x="63679" y="1854783"/>
                  <a:pt x="52991" y="1883122"/>
                  <a:pt x="61007" y="1908864"/>
                </a:cubicBezTo>
                <a:cubicBezTo>
                  <a:pt x="66351" y="1934607"/>
                  <a:pt x="71472" y="1960350"/>
                  <a:pt x="79487" y="1986093"/>
                </a:cubicBezTo>
                <a:cubicBezTo>
                  <a:pt x="87503" y="2011836"/>
                  <a:pt x="103311" y="2034983"/>
                  <a:pt x="113999" y="2060726"/>
                </a:cubicBezTo>
                <a:cubicBezTo>
                  <a:pt x="124463" y="2084089"/>
                  <a:pt x="145838" y="2107236"/>
                  <a:pt x="156303" y="2127787"/>
                </a:cubicBezTo>
                <a:cubicBezTo>
                  <a:pt x="166990" y="2153530"/>
                  <a:pt x="158974" y="2187061"/>
                  <a:pt x="172334" y="2210207"/>
                </a:cubicBezTo>
                <a:cubicBezTo>
                  <a:pt x="185470" y="2230758"/>
                  <a:pt x="217310" y="2248930"/>
                  <a:pt x="230669" y="2269481"/>
                </a:cubicBezTo>
                <a:cubicBezTo>
                  <a:pt x="243805" y="2292628"/>
                  <a:pt x="243805" y="2326158"/>
                  <a:pt x="257165" y="2346709"/>
                </a:cubicBezTo>
                <a:cubicBezTo>
                  <a:pt x="270301" y="2369856"/>
                  <a:pt x="289004" y="2390407"/>
                  <a:pt x="304813" y="2411175"/>
                </a:cubicBezTo>
                <a:cubicBezTo>
                  <a:pt x="323293" y="2431725"/>
                  <a:pt x="339324" y="2454872"/>
                  <a:pt x="355133" y="2472827"/>
                </a:cubicBezTo>
                <a:cubicBezTo>
                  <a:pt x="371164" y="2496191"/>
                  <a:pt x="392316" y="2514146"/>
                  <a:pt x="408124" y="2534697"/>
                </a:cubicBezTo>
                <a:cubicBezTo>
                  <a:pt x="429499" y="2552868"/>
                  <a:pt x="447979" y="2570823"/>
                  <a:pt x="469131" y="2588779"/>
                </a:cubicBezTo>
                <a:cubicBezTo>
                  <a:pt x="485162" y="2604354"/>
                  <a:pt x="511658" y="2622309"/>
                  <a:pt x="530138" y="2637669"/>
                </a:cubicBezTo>
                <a:cubicBezTo>
                  <a:pt x="551290" y="2653244"/>
                  <a:pt x="567322" y="2678987"/>
                  <a:pt x="588474" y="2694346"/>
                </a:cubicBezTo>
                <a:cubicBezTo>
                  <a:pt x="606954" y="2712518"/>
                  <a:pt x="622985" y="2733069"/>
                  <a:pt x="646809" y="2751024"/>
                </a:cubicBezTo>
                <a:cubicBezTo>
                  <a:pt x="670633" y="2766599"/>
                  <a:pt x="694456" y="2779362"/>
                  <a:pt x="715832" y="2792342"/>
                </a:cubicBezTo>
                <a:cubicBezTo>
                  <a:pt x="736984" y="2807701"/>
                  <a:pt x="766152" y="2815489"/>
                  <a:pt x="789975" y="2828252"/>
                </a:cubicBezTo>
                <a:cubicBezTo>
                  <a:pt x="813799" y="2841231"/>
                  <a:pt x="842967" y="2843827"/>
                  <a:pt x="866791" y="2856590"/>
                </a:cubicBezTo>
                <a:cubicBezTo>
                  <a:pt x="887943" y="2869570"/>
                  <a:pt x="909317" y="2887525"/>
                  <a:pt x="935813" y="2897909"/>
                </a:cubicBezTo>
                <a:cubicBezTo>
                  <a:pt x="959638" y="2910672"/>
                  <a:pt x="988805" y="2908293"/>
                  <a:pt x="1015301" y="2918460"/>
                </a:cubicBezTo>
                <a:cubicBezTo>
                  <a:pt x="1039125" y="2926248"/>
                  <a:pt x="1060277" y="2944203"/>
                  <a:pt x="1086772" y="2951990"/>
                </a:cubicBezTo>
                <a:cubicBezTo>
                  <a:pt x="1113491" y="2959778"/>
                  <a:pt x="1134643" y="2985521"/>
                  <a:pt x="1161139" y="2990713"/>
                </a:cubicBezTo>
                <a:cubicBezTo>
                  <a:pt x="1166483" y="2992228"/>
                  <a:pt x="1172272" y="2992876"/>
                  <a:pt x="1178061" y="2992876"/>
                </a:cubicBezTo>
                <a:cubicBezTo>
                  <a:pt x="1196318" y="2992876"/>
                  <a:pt x="1215912" y="2987035"/>
                  <a:pt x="1233724" y="2987035"/>
                </a:cubicBezTo>
                <a:cubicBezTo>
                  <a:pt x="1237955" y="2987035"/>
                  <a:pt x="1241962" y="2987252"/>
                  <a:pt x="1245970" y="2988118"/>
                </a:cubicBezTo>
                <a:cubicBezTo>
                  <a:pt x="1272466" y="2995689"/>
                  <a:pt x="1296290" y="3021431"/>
                  <a:pt x="1322786" y="3024028"/>
                </a:cubicBezTo>
                <a:cubicBezTo>
                  <a:pt x="1349281" y="3026623"/>
                  <a:pt x="1378449" y="3026623"/>
                  <a:pt x="1404945" y="3029219"/>
                </a:cubicBezTo>
                <a:cubicBezTo>
                  <a:pt x="1410288" y="3030301"/>
                  <a:pt x="1415855" y="3030734"/>
                  <a:pt x="1421421" y="3030734"/>
                </a:cubicBezTo>
                <a:cubicBezTo>
                  <a:pt x="1443909" y="3030734"/>
                  <a:pt x="1468624" y="3024028"/>
                  <a:pt x="1489776" y="3024028"/>
                </a:cubicBezTo>
                <a:cubicBezTo>
                  <a:pt x="1518943" y="3026623"/>
                  <a:pt x="1545439" y="3037007"/>
                  <a:pt x="1571936" y="3037007"/>
                </a:cubicBezTo>
                <a:lnTo>
                  <a:pt x="1654094" y="3037007"/>
                </a:lnTo>
                <a:cubicBezTo>
                  <a:pt x="1680590" y="3037007"/>
                  <a:pt x="1707308" y="3021431"/>
                  <a:pt x="1733804" y="3016456"/>
                </a:cubicBezTo>
                <a:cubicBezTo>
                  <a:pt x="1735808" y="3016240"/>
                  <a:pt x="1737813" y="3016023"/>
                  <a:pt x="1739816" y="3016023"/>
                </a:cubicBezTo>
                <a:cubicBezTo>
                  <a:pt x="1762527" y="3016023"/>
                  <a:pt x="1787019" y="3027056"/>
                  <a:pt x="1809730" y="3027056"/>
                </a:cubicBezTo>
                <a:cubicBezTo>
                  <a:pt x="1811733" y="3027056"/>
                  <a:pt x="1813738" y="3026839"/>
                  <a:pt x="1815964" y="3026623"/>
                </a:cubicBezTo>
                <a:cubicBezTo>
                  <a:pt x="1842459" y="3024028"/>
                  <a:pt x="1866283" y="2998284"/>
                  <a:pt x="1892779" y="2990713"/>
                </a:cubicBezTo>
                <a:cubicBezTo>
                  <a:pt x="1919276" y="2988118"/>
                  <a:pt x="1948443" y="2990713"/>
                  <a:pt x="1974938" y="2985521"/>
                </a:cubicBezTo>
                <a:cubicBezTo>
                  <a:pt x="2001434" y="2977733"/>
                  <a:pt x="2025258" y="2967350"/>
                  <a:pt x="2051754" y="2959778"/>
                </a:cubicBezTo>
                <a:cubicBezTo>
                  <a:pt x="2078250" y="2951990"/>
                  <a:pt x="2107417" y="2954586"/>
                  <a:pt x="2133913" y="2946799"/>
                </a:cubicBezTo>
                <a:cubicBezTo>
                  <a:pt x="2157959" y="2936631"/>
                  <a:pt x="2184455" y="2921056"/>
                  <a:pt x="2208280" y="2910672"/>
                </a:cubicBezTo>
                <a:cubicBezTo>
                  <a:pt x="2234776" y="2900505"/>
                  <a:pt x="2261271" y="2890121"/>
                  <a:pt x="2285095" y="2877358"/>
                </a:cubicBezTo>
                <a:cubicBezTo>
                  <a:pt x="2311590" y="2866974"/>
                  <a:pt x="2330071" y="2846424"/>
                  <a:pt x="2354117" y="2833444"/>
                </a:cubicBezTo>
                <a:cubicBezTo>
                  <a:pt x="2377941" y="2820681"/>
                  <a:pt x="2404438" y="2810296"/>
                  <a:pt x="2425590" y="2797534"/>
                </a:cubicBezTo>
                <a:cubicBezTo>
                  <a:pt x="2449413" y="2784554"/>
                  <a:pt x="2470788" y="2766599"/>
                  <a:pt x="2491941" y="2748427"/>
                </a:cubicBezTo>
                <a:cubicBezTo>
                  <a:pt x="2513092" y="2733069"/>
                  <a:pt x="2531572" y="2709921"/>
                  <a:pt x="2552947" y="2694346"/>
                </a:cubicBezTo>
                <a:cubicBezTo>
                  <a:pt x="2576772" y="2678987"/>
                  <a:pt x="2603267" y="2666007"/>
                  <a:pt x="2621747" y="2650648"/>
                </a:cubicBezTo>
                <a:cubicBezTo>
                  <a:pt x="2642900" y="2632693"/>
                  <a:pt x="2650915" y="2604354"/>
                  <a:pt x="2672067" y="2586183"/>
                </a:cubicBezTo>
                <a:cubicBezTo>
                  <a:pt x="2690770" y="2568227"/>
                  <a:pt x="2722609" y="2555248"/>
                  <a:pt x="2738418" y="2537293"/>
                </a:cubicBezTo>
                <a:cubicBezTo>
                  <a:pt x="2754226" y="2516742"/>
                  <a:pt x="2764914" y="2488403"/>
                  <a:pt x="2780945" y="2470448"/>
                </a:cubicBezTo>
                <a:cubicBezTo>
                  <a:pt x="2796753" y="2447085"/>
                  <a:pt x="2817905" y="2431725"/>
                  <a:pt x="2833936" y="2408579"/>
                </a:cubicBezTo>
                <a:cubicBezTo>
                  <a:pt x="2849745" y="2388027"/>
                  <a:pt x="2868225" y="2367260"/>
                  <a:pt x="2881584" y="2344113"/>
                </a:cubicBezTo>
                <a:cubicBezTo>
                  <a:pt x="2894943" y="2320967"/>
                  <a:pt x="2910752" y="2297820"/>
                  <a:pt x="2923888" y="2277268"/>
                </a:cubicBezTo>
                <a:cubicBezTo>
                  <a:pt x="2937248" y="2253905"/>
                  <a:pt x="2953056" y="2230758"/>
                  <a:pt x="2966416" y="2207611"/>
                </a:cubicBezTo>
                <a:cubicBezTo>
                  <a:pt x="2979775" y="2187061"/>
                  <a:pt x="2979775" y="2156126"/>
                  <a:pt x="2990239" y="2130383"/>
                </a:cubicBezTo>
                <a:cubicBezTo>
                  <a:pt x="2998255" y="2109832"/>
                  <a:pt x="3030094" y="2091661"/>
                  <a:pt x="3040559" y="2065917"/>
                </a:cubicBezTo>
                <a:cubicBezTo>
                  <a:pt x="3048576" y="2040175"/>
                  <a:pt x="3059261" y="2019624"/>
                  <a:pt x="3069726" y="1993881"/>
                </a:cubicBezTo>
                <a:cubicBezTo>
                  <a:pt x="3080414" y="1968138"/>
                  <a:pt x="3069726" y="1937203"/>
                  <a:pt x="3075070" y="1911461"/>
                </a:cubicBezTo>
                <a:cubicBezTo>
                  <a:pt x="3083086" y="1885717"/>
                  <a:pt x="3085757" y="1859975"/>
                  <a:pt x="3093550" y="1834232"/>
                </a:cubicBezTo>
                <a:cubicBezTo>
                  <a:pt x="3098894" y="1811085"/>
                  <a:pt x="3101566" y="1782746"/>
                  <a:pt x="3106910" y="1757003"/>
                </a:cubicBezTo>
                <a:cubicBezTo>
                  <a:pt x="3109582" y="1733640"/>
                  <a:pt x="3114925" y="1707897"/>
                  <a:pt x="3120269" y="1682154"/>
                </a:cubicBezTo>
                <a:cubicBezTo>
                  <a:pt x="3122718" y="1656412"/>
                  <a:pt x="3125390" y="1630669"/>
                  <a:pt x="3125390" y="1604926"/>
                </a:cubicBezTo>
                <a:cubicBezTo>
                  <a:pt x="3128062" y="1573991"/>
                  <a:pt x="3133405" y="1548248"/>
                  <a:pt x="3133405" y="1522505"/>
                </a:cubicBezTo>
                <a:cubicBezTo>
                  <a:pt x="3133405" y="1494167"/>
                  <a:pt x="3138749" y="1468424"/>
                  <a:pt x="3136077" y="1429701"/>
                </a:cubicBezTo>
                <a:cubicBezTo>
                  <a:pt x="3136077" y="1403959"/>
                  <a:pt x="3141420" y="1375620"/>
                  <a:pt x="3138749" y="1349877"/>
                </a:cubicBezTo>
                <a:cubicBezTo>
                  <a:pt x="3136077" y="1324134"/>
                  <a:pt x="3106910" y="1300987"/>
                  <a:pt x="3101566" y="1275244"/>
                </a:cubicBezTo>
                <a:cubicBezTo>
                  <a:pt x="3098894" y="1249501"/>
                  <a:pt x="3114925" y="1221163"/>
                  <a:pt x="3109582" y="1195420"/>
                </a:cubicBezTo>
                <a:cubicBezTo>
                  <a:pt x="3106910" y="1169677"/>
                  <a:pt x="3098894" y="1143934"/>
                  <a:pt x="3093550" y="1118191"/>
                </a:cubicBezTo>
                <a:cubicBezTo>
                  <a:pt x="3085757" y="1092449"/>
                  <a:pt x="3077742" y="1066706"/>
                  <a:pt x="3069726" y="1040963"/>
                </a:cubicBezTo>
                <a:cubicBezTo>
                  <a:pt x="3061933" y="1015220"/>
                  <a:pt x="3048576" y="991857"/>
                  <a:pt x="3040559" y="966114"/>
                </a:cubicBezTo>
                <a:cubicBezTo>
                  <a:pt x="3030094" y="940371"/>
                  <a:pt x="3008719" y="917224"/>
                  <a:pt x="2998255" y="896673"/>
                </a:cubicBezTo>
                <a:cubicBezTo>
                  <a:pt x="2990239" y="873526"/>
                  <a:pt x="2990239" y="839995"/>
                  <a:pt x="2977103" y="819445"/>
                </a:cubicBezTo>
                <a:cubicBezTo>
                  <a:pt x="2963744" y="796081"/>
                  <a:pt x="2931904" y="780722"/>
                  <a:pt x="2918767" y="757575"/>
                </a:cubicBezTo>
                <a:cubicBezTo>
                  <a:pt x="2905408" y="734428"/>
                  <a:pt x="2900065" y="708685"/>
                  <a:pt x="2886928" y="685539"/>
                </a:cubicBezTo>
                <a:cubicBezTo>
                  <a:pt x="2873569" y="664771"/>
                  <a:pt x="2857760" y="644220"/>
                  <a:pt x="2839057" y="621073"/>
                </a:cubicBezTo>
                <a:cubicBezTo>
                  <a:pt x="2823249" y="600522"/>
                  <a:pt x="2804768" y="579755"/>
                  <a:pt x="2786065" y="561800"/>
                </a:cubicBezTo>
                <a:cubicBezTo>
                  <a:pt x="2770258" y="541249"/>
                  <a:pt x="2746433" y="523077"/>
                  <a:pt x="2730402" y="502526"/>
                </a:cubicBezTo>
                <a:cubicBezTo>
                  <a:pt x="2711923" y="484571"/>
                  <a:pt x="2693442" y="464020"/>
                  <a:pt x="2674739" y="445849"/>
                </a:cubicBezTo>
                <a:cubicBezTo>
                  <a:pt x="2658930" y="425298"/>
                  <a:pt x="2637778" y="407342"/>
                  <a:pt x="2619076" y="389171"/>
                </a:cubicBezTo>
                <a:cubicBezTo>
                  <a:pt x="2597923" y="373812"/>
                  <a:pt x="2587236" y="342877"/>
                  <a:pt x="2568756" y="324922"/>
                </a:cubicBezTo>
                <a:cubicBezTo>
                  <a:pt x="2544932" y="309347"/>
                  <a:pt x="2518436" y="304155"/>
                  <a:pt x="2494613" y="286200"/>
                </a:cubicBezTo>
                <a:cubicBezTo>
                  <a:pt x="2475909" y="270841"/>
                  <a:pt x="2449413" y="257861"/>
                  <a:pt x="2425590" y="245098"/>
                </a:cubicBezTo>
                <a:cubicBezTo>
                  <a:pt x="2401766" y="229522"/>
                  <a:pt x="2375270" y="221735"/>
                  <a:pt x="2354117" y="208971"/>
                </a:cubicBezTo>
                <a:cubicBezTo>
                  <a:pt x="2330071" y="195992"/>
                  <a:pt x="2303575" y="188420"/>
                  <a:pt x="2279751" y="175441"/>
                </a:cubicBezTo>
                <a:cubicBezTo>
                  <a:pt x="2253255" y="165057"/>
                  <a:pt x="2237448" y="141910"/>
                  <a:pt x="2210952" y="131743"/>
                </a:cubicBezTo>
                <a:cubicBezTo>
                  <a:pt x="2187127" y="123955"/>
                  <a:pt x="2160409" y="116167"/>
                  <a:pt x="2133913" y="106000"/>
                </a:cubicBezTo>
                <a:cubicBezTo>
                  <a:pt x="2107417" y="98212"/>
                  <a:pt x="2083593" y="85232"/>
                  <a:pt x="2057097" y="75065"/>
                </a:cubicBezTo>
                <a:cubicBezTo>
                  <a:pt x="2035946" y="67277"/>
                  <a:pt x="2012122" y="46726"/>
                  <a:pt x="1985626" y="38939"/>
                </a:cubicBezTo>
                <a:cubicBezTo>
                  <a:pt x="1959130" y="33747"/>
                  <a:pt x="1932634" y="28555"/>
                  <a:pt x="1905915" y="23579"/>
                </a:cubicBezTo>
                <a:cubicBezTo>
                  <a:pt x="1899681" y="21632"/>
                  <a:pt x="1893447" y="20983"/>
                  <a:pt x="1886767" y="20983"/>
                </a:cubicBezTo>
                <a:cubicBezTo>
                  <a:pt x="1868510" y="20983"/>
                  <a:pt x="1849361" y="26392"/>
                  <a:pt x="1831327" y="26392"/>
                </a:cubicBezTo>
                <a:cubicBezTo>
                  <a:pt x="1828878" y="26392"/>
                  <a:pt x="1826429" y="26392"/>
                  <a:pt x="1823757" y="26175"/>
                </a:cubicBezTo>
                <a:cubicBezTo>
                  <a:pt x="1797261" y="23579"/>
                  <a:pt x="1770764" y="10600"/>
                  <a:pt x="1744269" y="8004"/>
                </a:cubicBezTo>
                <a:cubicBezTo>
                  <a:pt x="1712429" y="2812"/>
                  <a:pt x="1685934" y="216"/>
                  <a:pt x="1659438" y="216"/>
                </a:cubicBezTo>
                <a:cubicBezTo>
                  <a:pt x="1657434" y="216"/>
                  <a:pt x="1655430" y="0"/>
                  <a:pt x="1653426" y="0"/>
                </a:cubicBezTo>
                <a:close/>
              </a:path>
            </a:pathLst>
          </a:custGeom>
          <a:solidFill>
            <a:srgbClr val="E94E1B">
              <a:alpha val="6939"/>
            </a:srgbClr>
          </a:solidFill>
          <a:ln w="0" cap="sq">
            <a:solidFill>
              <a:srgbClr val="E94E1B"/>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93" name="Path193"/>
          <p:cNvSpPr/>
          <p:nvPr/>
        </p:nvSpPr>
        <p:spPr>
          <a:xfrm>
            <a:off x="5643881" y="1680520"/>
            <a:ext cx="1823980" cy="1768685"/>
          </a:xfrm>
          <a:custGeom>
            <a:avLst/>
            <a:gdLst/>
            <a:ahLst/>
            <a:cxnLst/>
            <a:rect l="l" t="t" r="r" b="b"/>
            <a:pathLst>
              <a:path w="1823980" h="1768685">
                <a:moveTo>
                  <a:pt x="910431" y="515723"/>
                </a:moveTo>
                <a:cubicBezTo>
                  <a:pt x="959415" y="515723"/>
                  <a:pt x="1008621" y="525241"/>
                  <a:pt x="1055156" y="544710"/>
                </a:cubicBezTo>
                <a:cubicBezTo>
                  <a:pt x="1304306" y="647898"/>
                  <a:pt x="1370657" y="951837"/>
                  <a:pt x="1179843" y="1142420"/>
                </a:cubicBezTo>
                <a:cubicBezTo>
                  <a:pt x="1108817" y="1214889"/>
                  <a:pt x="1011517" y="1252530"/>
                  <a:pt x="912881" y="1252530"/>
                </a:cubicBezTo>
                <a:cubicBezTo>
                  <a:pt x="864119" y="1252530"/>
                  <a:pt x="815135" y="1243445"/>
                  <a:pt x="768823" y="1224840"/>
                </a:cubicBezTo>
                <a:cubicBezTo>
                  <a:pt x="522346" y="1121653"/>
                  <a:pt x="455995" y="815335"/>
                  <a:pt x="644360" y="624751"/>
                </a:cubicBezTo>
                <a:cubicBezTo>
                  <a:pt x="715164" y="554012"/>
                  <a:pt x="812018" y="515723"/>
                  <a:pt x="910431" y="515723"/>
                </a:cubicBezTo>
                <a:close/>
                <a:moveTo>
                  <a:pt x="850315" y="0"/>
                </a:moveTo>
                <a:cubicBezTo>
                  <a:pt x="846975" y="0"/>
                  <a:pt x="843635" y="433"/>
                  <a:pt x="840518" y="1298"/>
                </a:cubicBezTo>
                <a:lnTo>
                  <a:pt x="622985" y="42616"/>
                </a:lnTo>
                <a:cubicBezTo>
                  <a:pt x="604505" y="45213"/>
                  <a:pt x="588697" y="65763"/>
                  <a:pt x="588697" y="86315"/>
                </a:cubicBezTo>
                <a:lnTo>
                  <a:pt x="591369" y="302641"/>
                </a:lnTo>
                <a:cubicBezTo>
                  <a:pt x="551513" y="323192"/>
                  <a:pt x="514330" y="346555"/>
                  <a:pt x="477370" y="377490"/>
                </a:cubicBezTo>
                <a:lnTo>
                  <a:pt x="273196" y="292474"/>
                </a:lnTo>
                <a:cubicBezTo>
                  <a:pt x="267853" y="291176"/>
                  <a:pt x="262509" y="290527"/>
                  <a:pt x="257388" y="290527"/>
                </a:cubicBezTo>
                <a:cubicBezTo>
                  <a:pt x="241579" y="290527"/>
                  <a:pt x="226661" y="296151"/>
                  <a:pt x="214861" y="307833"/>
                </a:cubicBezTo>
                <a:lnTo>
                  <a:pt x="92847" y="485653"/>
                </a:lnTo>
                <a:cubicBezTo>
                  <a:pt x="82382" y="501012"/>
                  <a:pt x="82382" y="529351"/>
                  <a:pt x="100862" y="539735"/>
                </a:cubicBezTo>
                <a:lnTo>
                  <a:pt x="259837" y="691596"/>
                </a:lnTo>
                <a:cubicBezTo>
                  <a:pt x="246700" y="732914"/>
                  <a:pt x="236013" y="779208"/>
                  <a:pt x="233341" y="822906"/>
                </a:cubicBezTo>
                <a:lnTo>
                  <a:pt x="29168" y="905326"/>
                </a:lnTo>
                <a:cubicBezTo>
                  <a:pt x="10688" y="910518"/>
                  <a:pt x="0" y="933665"/>
                  <a:pt x="5344" y="951837"/>
                </a:cubicBezTo>
                <a:lnTo>
                  <a:pt x="47871" y="1162971"/>
                </a:lnTo>
                <a:cubicBezTo>
                  <a:pt x="50543" y="1180926"/>
                  <a:pt x="71695" y="1199098"/>
                  <a:pt x="92847" y="1199098"/>
                </a:cubicBezTo>
                <a:lnTo>
                  <a:pt x="312829" y="1193906"/>
                </a:lnTo>
                <a:cubicBezTo>
                  <a:pt x="331531" y="1232412"/>
                  <a:pt x="358027" y="1268539"/>
                  <a:pt x="387195" y="1304665"/>
                </a:cubicBezTo>
                <a:lnTo>
                  <a:pt x="302364" y="1503036"/>
                </a:lnTo>
                <a:cubicBezTo>
                  <a:pt x="294348" y="1523587"/>
                  <a:pt x="302364" y="1544138"/>
                  <a:pt x="318172" y="1557118"/>
                </a:cubicBezTo>
                <a:lnTo>
                  <a:pt x="501193" y="1678045"/>
                </a:lnTo>
                <a:cubicBezTo>
                  <a:pt x="507650" y="1681290"/>
                  <a:pt x="516112" y="1683236"/>
                  <a:pt x="524572" y="1683236"/>
                </a:cubicBezTo>
                <a:cubicBezTo>
                  <a:pt x="536818" y="1683236"/>
                  <a:pt x="549064" y="1679342"/>
                  <a:pt x="556857" y="1670257"/>
                </a:cubicBezTo>
                <a:lnTo>
                  <a:pt x="710488" y="1515800"/>
                </a:lnTo>
                <a:cubicBezTo>
                  <a:pt x="755687" y="1528779"/>
                  <a:pt x="800663" y="1538947"/>
                  <a:pt x="845862" y="1541542"/>
                </a:cubicBezTo>
                <a:lnTo>
                  <a:pt x="928020" y="1742510"/>
                </a:lnTo>
                <a:cubicBezTo>
                  <a:pt x="935145" y="1758734"/>
                  <a:pt x="952958" y="1768685"/>
                  <a:pt x="971884" y="1768685"/>
                </a:cubicBezTo>
                <a:cubicBezTo>
                  <a:pt x="973888" y="1768685"/>
                  <a:pt x="976114" y="1768469"/>
                  <a:pt x="978342" y="1768253"/>
                </a:cubicBezTo>
                <a:lnTo>
                  <a:pt x="1192979" y="1724338"/>
                </a:lnTo>
                <a:cubicBezTo>
                  <a:pt x="1214354" y="1721959"/>
                  <a:pt x="1230162" y="1703787"/>
                  <a:pt x="1230162" y="1680640"/>
                </a:cubicBezTo>
                <a:lnTo>
                  <a:pt x="1227490" y="1464314"/>
                </a:lnTo>
                <a:cubicBezTo>
                  <a:pt x="1267344" y="1441167"/>
                  <a:pt x="1306978" y="1420616"/>
                  <a:pt x="1341489" y="1387085"/>
                </a:cubicBezTo>
                <a:lnTo>
                  <a:pt x="1548333" y="1472102"/>
                </a:lnTo>
                <a:cubicBezTo>
                  <a:pt x="1553677" y="1473400"/>
                  <a:pt x="1558799" y="1474049"/>
                  <a:pt x="1564143" y="1474049"/>
                </a:cubicBezTo>
                <a:cubicBezTo>
                  <a:pt x="1579506" y="1474049"/>
                  <a:pt x="1593977" y="1468208"/>
                  <a:pt x="1603997" y="1456526"/>
                </a:cubicBezTo>
                <a:lnTo>
                  <a:pt x="1728461" y="1278922"/>
                </a:lnTo>
                <a:cubicBezTo>
                  <a:pt x="1741820" y="1263347"/>
                  <a:pt x="1736476" y="1240200"/>
                  <a:pt x="1720668" y="1224840"/>
                </a:cubicBezTo>
                <a:lnTo>
                  <a:pt x="1561471" y="1072763"/>
                </a:lnTo>
                <a:cubicBezTo>
                  <a:pt x="1574830" y="1031661"/>
                  <a:pt x="1585295" y="985151"/>
                  <a:pt x="1587967" y="944049"/>
                </a:cubicBezTo>
                <a:lnTo>
                  <a:pt x="1794812" y="864224"/>
                </a:lnTo>
                <a:cubicBezTo>
                  <a:pt x="1813292" y="856437"/>
                  <a:pt x="1823979" y="833289"/>
                  <a:pt x="1821307" y="815335"/>
                </a:cubicBezTo>
                <a:lnTo>
                  <a:pt x="1776331" y="606579"/>
                </a:lnTo>
                <a:cubicBezTo>
                  <a:pt x="1773659" y="586029"/>
                  <a:pt x="1754957" y="570453"/>
                  <a:pt x="1731132" y="570453"/>
                </a:cubicBezTo>
                <a:lnTo>
                  <a:pt x="1508479" y="573049"/>
                </a:lnTo>
                <a:cubicBezTo>
                  <a:pt x="1484655" y="534543"/>
                  <a:pt x="1458159" y="495820"/>
                  <a:pt x="1428992" y="459910"/>
                </a:cubicBezTo>
                <a:lnTo>
                  <a:pt x="1516495" y="264135"/>
                </a:lnTo>
                <a:cubicBezTo>
                  <a:pt x="1521838" y="243367"/>
                  <a:pt x="1516495" y="222816"/>
                  <a:pt x="1497792" y="210053"/>
                </a:cubicBezTo>
                <a:lnTo>
                  <a:pt x="1317665" y="91506"/>
                </a:lnTo>
                <a:cubicBezTo>
                  <a:pt x="1309204" y="86963"/>
                  <a:pt x="1299408" y="84367"/>
                  <a:pt x="1289610" y="84367"/>
                </a:cubicBezTo>
                <a:cubicBezTo>
                  <a:pt x="1277810" y="84367"/>
                  <a:pt x="1266677" y="88045"/>
                  <a:pt x="1259329" y="96698"/>
                </a:cubicBezTo>
                <a:lnTo>
                  <a:pt x="1105476" y="251155"/>
                </a:lnTo>
                <a:cubicBezTo>
                  <a:pt x="1060500" y="238392"/>
                  <a:pt x="1015523" y="233200"/>
                  <a:pt x="972997" y="225413"/>
                </a:cubicBezTo>
                <a:lnTo>
                  <a:pt x="888166" y="27041"/>
                </a:lnTo>
                <a:cubicBezTo>
                  <a:pt x="883713" y="9951"/>
                  <a:pt x="866568" y="0"/>
                  <a:pt x="850315" y="0"/>
                </a:cubicBezTo>
                <a:close/>
              </a:path>
            </a:pathLst>
          </a:custGeom>
          <a:solidFill>
            <a:srgbClr val="EE7026">
              <a:alpha val="13621"/>
            </a:srgbClr>
          </a:solidFill>
          <a:ln w="0" cap="sq">
            <a:solidFill>
              <a:srgbClr val="EE7026"/>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94" name="Text Box194"/>
          <p:cNvSpPr txBox="1"/>
          <p:nvPr/>
        </p:nvSpPr>
        <p:spPr>
          <a:xfrm>
            <a:off x="542925" y="387240"/>
            <a:ext cx="3610153" cy="2085186"/>
          </a:xfrm>
          <a:prstGeom prst="rect">
            <a:avLst/>
          </a:prstGeom>
          <a:noFill/>
        </p:spPr>
        <p:txBody>
          <a:bodyPr wrap="square" lIns="0" tIns="0" rIns="0" rtlCol="0">
            <a:spAutoFit/>
          </a:bodyPr>
          <a:lstStyle/>
          <a:p>
            <a:pPr algn="l" rtl="0">
              <a:lnSpc>
                <a:spcPts val="3360"/>
              </a:lnSpc>
            </a:pPr>
            <a:r>
              <a:rPr lang="en-US" altLang="zh-CN" sz="2800" b="1" spc="-67">
                <a:solidFill>
                  <a:srgbClr val="000000"/>
                </a:solidFill>
                <a:latin typeface="Arial"/>
                <a:ea typeface="Arial"/>
                <a:cs typeface="Arial"/>
              </a:rPr>
              <a:t>Models</a:t>
            </a:r>
            <a:r>
              <a:rPr lang="en-US" altLang="zh-CN" sz="2800" b="1" spc="-113">
                <a:solidFill>
                  <a:srgbClr val="000000"/>
                </a:solidFill>
                <a:latin typeface="Arial"/>
                <a:ea typeface="Arial"/>
                <a:cs typeface="Arial"/>
              </a:rPr>
              <a:t> </a:t>
            </a:r>
            <a:r>
              <a:rPr lang="en-US" altLang="zh-CN" sz="2800" b="1" spc="-84">
                <a:solidFill>
                  <a:srgbClr val="000000"/>
                </a:solidFill>
                <a:latin typeface="Arial"/>
                <a:ea typeface="Arial"/>
                <a:cs typeface="Arial"/>
              </a:rPr>
              <a:t>Tested</a:t>
            </a:r>
            <a:endParaRPr lang="en-US" altLang="zh-CN" sz="2800">
              <a:latin typeface="Arial"/>
              <a:ea typeface="Arial"/>
              <a:cs typeface="Arial"/>
            </a:endParaRPr>
          </a:p>
          <a:p>
            <a:pPr algn="l" rtl="0">
              <a:lnSpc>
                <a:spcPts val="2850"/>
              </a:lnSpc>
              <a:spcBef>
                <a:spcPts val="1242"/>
              </a:spcBef>
            </a:pPr>
            <a:r>
              <a:rPr lang="en-US" altLang="zh-CN" sz="1600" spc="96">
                <a:solidFill>
                  <a:srgbClr val="575756"/>
                </a:solidFill>
                <a:latin typeface="Arial"/>
                <a:ea typeface="Arial"/>
                <a:cs typeface="Arial"/>
              </a:rPr>
              <a:t>-</a:t>
            </a:r>
            <a:r>
              <a:rPr lang="en-US" altLang="zh-CN" sz="1600" spc="-176">
                <a:solidFill>
                  <a:srgbClr val="575756"/>
                </a:solidFill>
                <a:latin typeface="Arial"/>
                <a:ea typeface="Arial"/>
                <a:cs typeface="Arial"/>
              </a:rPr>
              <a:t> </a:t>
            </a:r>
            <a:r>
              <a:rPr lang="en-US" altLang="zh-CN" sz="1600" spc="-5">
                <a:solidFill>
                  <a:srgbClr val="575756"/>
                </a:solidFill>
                <a:latin typeface="Arial"/>
                <a:ea typeface="Arial"/>
                <a:cs typeface="Arial"/>
              </a:rPr>
              <a:t>Logistic</a:t>
            </a:r>
            <a:r>
              <a:rPr lang="en-US" altLang="zh-CN" sz="1600" spc="-82">
                <a:solidFill>
                  <a:srgbClr val="575756"/>
                </a:solidFill>
                <a:latin typeface="Arial"/>
                <a:ea typeface="Arial"/>
                <a:cs typeface="Arial"/>
              </a:rPr>
              <a:t> </a:t>
            </a:r>
            <a:r>
              <a:rPr lang="en-US" altLang="zh-CN" sz="1600" spc="-35">
                <a:solidFill>
                  <a:srgbClr val="575756"/>
                </a:solidFill>
                <a:latin typeface="Arial"/>
                <a:ea typeface="Arial"/>
                <a:cs typeface="Arial"/>
              </a:rPr>
              <a:t>Regression</a:t>
            </a:r>
            <a:endParaRPr lang="en-US" altLang="zh-CN" sz="1600">
              <a:latin typeface="Arial"/>
              <a:ea typeface="Arial"/>
              <a:cs typeface="Arial"/>
            </a:endParaRPr>
          </a:p>
          <a:p>
            <a:pPr algn="l" rtl="0">
              <a:lnSpc>
                <a:spcPts val="2008"/>
              </a:lnSpc>
              <a:spcBef>
                <a:spcPts val="842"/>
              </a:spcBef>
            </a:pPr>
            <a:r>
              <a:rPr lang="en-US" altLang="zh-CN" sz="1600" spc="96">
                <a:solidFill>
                  <a:srgbClr val="575756"/>
                </a:solidFill>
                <a:latin typeface="Arial"/>
                <a:ea typeface="Arial"/>
                <a:cs typeface="Arial"/>
              </a:rPr>
              <a:t>-</a:t>
            </a:r>
            <a:r>
              <a:rPr lang="en-US" altLang="zh-CN" sz="1600" spc="-176">
                <a:solidFill>
                  <a:srgbClr val="575756"/>
                </a:solidFill>
                <a:latin typeface="Arial"/>
                <a:ea typeface="Arial"/>
                <a:cs typeface="Arial"/>
              </a:rPr>
              <a:t> </a:t>
            </a:r>
            <a:r>
              <a:rPr lang="en-US" altLang="zh-CN" sz="1600" spc="-9">
                <a:solidFill>
                  <a:srgbClr val="575756"/>
                </a:solidFill>
                <a:latin typeface="Arial"/>
                <a:ea typeface="Arial"/>
                <a:cs typeface="Arial"/>
              </a:rPr>
              <a:t>Decision</a:t>
            </a:r>
            <a:r>
              <a:rPr lang="en-US" altLang="zh-CN" sz="1600" spc="-80">
                <a:solidFill>
                  <a:srgbClr val="575756"/>
                </a:solidFill>
                <a:latin typeface="Arial"/>
                <a:ea typeface="Arial"/>
                <a:cs typeface="Arial"/>
              </a:rPr>
              <a:t> </a:t>
            </a:r>
            <a:r>
              <a:rPr lang="en-US" altLang="zh-CN" sz="1600" spc="-61">
                <a:solidFill>
                  <a:srgbClr val="575756"/>
                </a:solidFill>
                <a:latin typeface="Arial"/>
                <a:ea typeface="Arial"/>
                <a:cs typeface="Arial"/>
              </a:rPr>
              <a:t>Tree</a:t>
            </a:r>
            <a:r>
              <a:rPr lang="en-US" altLang="zh-CN" sz="1600" spc="-81">
                <a:solidFill>
                  <a:srgbClr val="575756"/>
                </a:solidFill>
                <a:latin typeface="Arial"/>
                <a:ea typeface="Arial"/>
                <a:cs typeface="Arial"/>
              </a:rPr>
              <a:t> </a:t>
            </a:r>
            <a:r>
              <a:rPr lang="en-US" altLang="zh-CN" sz="1600" spc="-8">
                <a:solidFill>
                  <a:srgbClr val="575756"/>
                </a:solidFill>
                <a:latin typeface="Arial"/>
                <a:ea typeface="Arial"/>
                <a:cs typeface="Arial"/>
              </a:rPr>
              <a:t>Classifier</a:t>
            </a:r>
            <a:endParaRPr lang="en-US" altLang="zh-CN" sz="1600">
              <a:latin typeface="Arial"/>
              <a:ea typeface="Arial"/>
              <a:cs typeface="Arial"/>
            </a:endParaRPr>
          </a:p>
          <a:p>
            <a:pPr algn="l" rtl="0">
              <a:lnSpc>
                <a:spcPts val="2008"/>
              </a:lnSpc>
              <a:spcBef>
                <a:spcPts val="842"/>
              </a:spcBef>
            </a:pPr>
            <a:r>
              <a:rPr lang="en-US" altLang="zh-CN" sz="1600" spc="96">
                <a:solidFill>
                  <a:srgbClr val="575756"/>
                </a:solidFill>
                <a:latin typeface="Arial"/>
                <a:ea typeface="Arial"/>
                <a:cs typeface="Arial"/>
              </a:rPr>
              <a:t>-</a:t>
            </a:r>
            <a:r>
              <a:rPr lang="en-US" altLang="zh-CN" sz="1600" spc="-176">
                <a:solidFill>
                  <a:srgbClr val="575756"/>
                </a:solidFill>
                <a:latin typeface="Arial"/>
                <a:ea typeface="Arial"/>
                <a:cs typeface="Arial"/>
              </a:rPr>
              <a:t> </a:t>
            </a:r>
            <a:r>
              <a:rPr lang="en-US" altLang="zh-CN" sz="1600" spc="-6">
                <a:solidFill>
                  <a:srgbClr val="575756"/>
                </a:solidFill>
                <a:latin typeface="Arial"/>
                <a:ea typeface="Arial"/>
                <a:cs typeface="Arial"/>
              </a:rPr>
              <a:t>K-Nearest</a:t>
            </a:r>
            <a:r>
              <a:rPr lang="en-US" altLang="zh-CN" sz="1600" spc="-82">
                <a:solidFill>
                  <a:srgbClr val="575756"/>
                </a:solidFill>
                <a:latin typeface="Arial"/>
                <a:ea typeface="Arial"/>
                <a:cs typeface="Arial"/>
              </a:rPr>
              <a:t> </a:t>
            </a:r>
            <a:r>
              <a:rPr lang="en-US" altLang="zh-CN" sz="1600" spc="4">
                <a:solidFill>
                  <a:srgbClr val="575756"/>
                </a:solidFill>
                <a:latin typeface="Arial"/>
                <a:ea typeface="Arial"/>
                <a:cs typeface="Arial"/>
              </a:rPr>
              <a:t>Neighbors</a:t>
            </a:r>
            <a:r>
              <a:rPr lang="en-US" altLang="zh-CN" sz="1600" spc="-83">
                <a:solidFill>
                  <a:srgbClr val="575756"/>
                </a:solidFill>
                <a:latin typeface="Arial"/>
                <a:ea typeface="Arial"/>
                <a:cs typeface="Arial"/>
              </a:rPr>
              <a:t> </a:t>
            </a:r>
            <a:r>
              <a:rPr lang="en-US" altLang="zh-CN" sz="1600" spc="-8">
                <a:solidFill>
                  <a:srgbClr val="575756"/>
                </a:solidFill>
                <a:latin typeface="Arial"/>
                <a:ea typeface="Arial"/>
                <a:cs typeface="Arial"/>
              </a:rPr>
              <a:t>Classifier</a:t>
            </a:r>
            <a:endParaRPr lang="en-US" altLang="zh-CN" sz="1600">
              <a:latin typeface="Arial"/>
              <a:ea typeface="Arial"/>
              <a:cs typeface="Arial"/>
            </a:endParaRPr>
          </a:p>
          <a:p>
            <a:pPr algn="l" rtl="0">
              <a:lnSpc>
                <a:spcPts val="2008"/>
              </a:lnSpc>
              <a:spcBef>
                <a:spcPts val="842"/>
              </a:spcBef>
            </a:pPr>
            <a:r>
              <a:rPr lang="en-US" altLang="zh-CN" sz="1600" spc="96">
                <a:solidFill>
                  <a:srgbClr val="575756"/>
                </a:solidFill>
                <a:latin typeface="Arial"/>
                <a:ea typeface="Arial"/>
                <a:cs typeface="Arial"/>
              </a:rPr>
              <a:t>-</a:t>
            </a:r>
            <a:r>
              <a:rPr lang="en-US" altLang="zh-CN" sz="1600" spc="-176">
                <a:solidFill>
                  <a:srgbClr val="575756"/>
                </a:solidFill>
                <a:latin typeface="Arial"/>
                <a:ea typeface="Arial"/>
                <a:cs typeface="Arial"/>
              </a:rPr>
              <a:t> </a:t>
            </a:r>
            <a:r>
              <a:rPr lang="en-US" altLang="zh-CN" sz="1600" spc="0">
                <a:solidFill>
                  <a:srgbClr val="575756"/>
                </a:solidFill>
                <a:latin typeface="Arial"/>
                <a:ea typeface="Arial"/>
                <a:cs typeface="Arial"/>
              </a:rPr>
              <a:t>Random</a:t>
            </a:r>
            <a:r>
              <a:rPr lang="en-US" altLang="zh-CN" sz="1600" spc="-85">
                <a:solidFill>
                  <a:srgbClr val="575756"/>
                </a:solidFill>
                <a:latin typeface="Arial"/>
                <a:ea typeface="Arial"/>
                <a:cs typeface="Arial"/>
              </a:rPr>
              <a:t> </a:t>
            </a:r>
            <a:r>
              <a:rPr lang="en-US" altLang="zh-CN" sz="1600" spc="-27">
                <a:solidFill>
                  <a:srgbClr val="575756"/>
                </a:solidFill>
                <a:latin typeface="Arial"/>
                <a:ea typeface="Arial"/>
                <a:cs typeface="Arial"/>
              </a:rPr>
              <a:t>Forest</a:t>
            </a:r>
            <a:r>
              <a:rPr lang="en-US" altLang="zh-CN" sz="1600" spc="-78">
                <a:solidFill>
                  <a:srgbClr val="575756"/>
                </a:solidFill>
                <a:latin typeface="Arial"/>
                <a:ea typeface="Arial"/>
                <a:cs typeface="Arial"/>
              </a:rPr>
              <a:t> </a:t>
            </a:r>
            <a:r>
              <a:rPr lang="en-US" altLang="zh-CN" sz="1600" spc="-8">
                <a:solidFill>
                  <a:srgbClr val="575756"/>
                </a:solidFill>
                <a:latin typeface="Arial"/>
                <a:ea typeface="Arial"/>
                <a:cs typeface="Arial"/>
              </a:rPr>
              <a:t>Classifier</a:t>
            </a:r>
            <a:endParaRPr lang="en-US" altLang="zh-CN" sz="1600">
              <a:latin typeface="Arial"/>
              <a:ea typeface="Arial"/>
              <a:cs typeface="Arial"/>
            </a:endParaRPr>
          </a:p>
        </p:txBody>
      </p:sp>
      <p:sp>
        <p:nvSpPr>
          <p:cNvPr id="195" name="Text Box195"/>
          <p:cNvSpPr txBox="1"/>
          <p:nvPr/>
        </p:nvSpPr>
        <p:spPr>
          <a:xfrm>
            <a:off x="4504123" y="1275606"/>
            <a:ext cx="4354068" cy="2662267"/>
          </a:xfrm>
          <a:prstGeom prst="rect">
            <a:avLst/>
          </a:prstGeom>
          <a:noFill/>
        </p:spPr>
        <p:txBody>
          <a:bodyPr wrap="square" lIns="0" tIns="0" rIns="0" rtlCol="0">
            <a:spAutoFit/>
          </a:bodyPr>
          <a:lstStyle/>
          <a:p>
            <a:pPr marL="1262350" algn="l" rtl="0">
              <a:lnSpc>
                <a:spcPts val="2510"/>
              </a:lnSpc>
            </a:pPr>
            <a:r>
              <a:rPr lang="en-US" altLang="zh-CN" sz="2000" spc="-14">
                <a:solidFill>
                  <a:srgbClr val="C00000"/>
                </a:solidFill>
                <a:latin typeface="Arial"/>
                <a:ea typeface="Arial"/>
                <a:cs typeface="Arial"/>
              </a:rPr>
              <a:t>Baseline:</a:t>
            </a:r>
            <a:r>
              <a:rPr lang="en-US" altLang="zh-CN" sz="2000" spc="-82">
                <a:solidFill>
                  <a:srgbClr val="C00000"/>
                </a:solidFill>
                <a:latin typeface="Arial"/>
                <a:ea typeface="Arial"/>
                <a:cs typeface="Arial"/>
              </a:rPr>
              <a:t> </a:t>
            </a:r>
            <a:r>
              <a:rPr lang="en-US" altLang="zh-CN" sz="2000" spc="-28">
                <a:solidFill>
                  <a:srgbClr val="C00000"/>
                </a:solidFill>
                <a:latin typeface="Arial"/>
                <a:ea typeface="Arial"/>
                <a:cs typeface="Arial"/>
              </a:rPr>
              <a:t>72.1%</a:t>
            </a:r>
            <a:endParaRPr lang="en-US" altLang="zh-CN" sz="2000">
              <a:latin typeface="Arial"/>
              <a:ea typeface="Arial"/>
              <a:cs typeface="Arial"/>
            </a:endParaRPr>
          </a:p>
          <a:p>
            <a:pPr marL="50007" marR="49397" indent="92678" algn="l" rtl="0">
              <a:lnSpc>
                <a:spcPts val="2100"/>
              </a:lnSpc>
              <a:spcBef>
                <a:spcPts val="1645"/>
              </a:spcBef>
            </a:pPr>
            <a:r>
              <a:rPr lang="en-US" altLang="zh-CN" sz="1500" spc="-11">
                <a:solidFill>
                  <a:srgbClr val="EE7026"/>
                </a:solidFill>
                <a:latin typeface="Arial"/>
                <a:ea typeface="Arial"/>
                <a:cs typeface="Arial"/>
              </a:rPr>
              <a:t>Accuracy Score , Confusion matrix and classification report </a:t>
            </a:r>
            <a:r>
              <a:rPr lang="en-US" altLang="zh-CN" sz="1500" spc="44">
                <a:solidFill>
                  <a:srgbClr val="EE7026"/>
                </a:solidFill>
                <a:latin typeface="Arial"/>
                <a:ea typeface="Arial"/>
                <a:cs typeface="Arial"/>
              </a:rPr>
              <a:t>tools</a:t>
            </a:r>
            <a:r>
              <a:rPr lang="en-US" altLang="zh-CN" sz="1500" spc="-42">
                <a:solidFill>
                  <a:srgbClr val="EE7026"/>
                </a:solidFill>
                <a:latin typeface="Arial"/>
                <a:ea typeface="Arial"/>
                <a:cs typeface="Arial"/>
              </a:rPr>
              <a:t> </a:t>
            </a:r>
            <a:r>
              <a:rPr lang="en-US" altLang="zh-CN" sz="1500" spc="41">
                <a:solidFill>
                  <a:srgbClr val="EE7026"/>
                </a:solidFill>
                <a:latin typeface="Arial"/>
                <a:ea typeface="Arial"/>
                <a:cs typeface="Arial"/>
              </a:rPr>
              <a:t>were</a:t>
            </a:r>
            <a:r>
              <a:rPr lang="en-US" altLang="zh-CN" sz="1500" spc="-105">
                <a:solidFill>
                  <a:srgbClr val="EE7026"/>
                </a:solidFill>
                <a:latin typeface="Arial"/>
                <a:ea typeface="Arial"/>
                <a:cs typeface="Arial"/>
              </a:rPr>
              <a:t> </a:t>
            </a:r>
            <a:r>
              <a:rPr lang="en-US" altLang="zh-CN" sz="1500" spc="-2">
                <a:solidFill>
                  <a:srgbClr val="EE7026"/>
                </a:solidFill>
                <a:latin typeface="Arial"/>
                <a:ea typeface="Arial"/>
                <a:cs typeface="Arial"/>
              </a:rPr>
              <a:t>used</a:t>
            </a:r>
            <a:r>
              <a:rPr lang="en-US" altLang="zh-CN" sz="1500" spc="-64">
                <a:solidFill>
                  <a:srgbClr val="EE7026"/>
                </a:solidFill>
                <a:latin typeface="Arial"/>
                <a:ea typeface="Arial"/>
                <a:cs typeface="Arial"/>
              </a:rPr>
              <a:t> </a:t>
            </a:r>
            <a:r>
              <a:rPr lang="en-US" altLang="zh-CN" sz="1500" spc="88">
                <a:solidFill>
                  <a:srgbClr val="EE7026"/>
                </a:solidFill>
                <a:latin typeface="Arial"/>
                <a:ea typeface="Arial"/>
                <a:cs typeface="Arial"/>
              </a:rPr>
              <a:t>to</a:t>
            </a:r>
            <a:r>
              <a:rPr lang="en-US" altLang="zh-CN" sz="1500" spc="-153">
                <a:solidFill>
                  <a:srgbClr val="EE7026"/>
                </a:solidFill>
                <a:latin typeface="Arial"/>
                <a:ea typeface="Arial"/>
                <a:cs typeface="Arial"/>
              </a:rPr>
              <a:t> </a:t>
            </a:r>
            <a:r>
              <a:rPr lang="en-US" altLang="zh-CN" sz="1500" spc="37">
                <a:solidFill>
                  <a:srgbClr val="EE7026"/>
                </a:solidFill>
                <a:latin typeface="Arial"/>
                <a:ea typeface="Arial"/>
                <a:cs typeface="Arial"/>
              </a:rPr>
              <a:t>optimize</a:t>
            </a:r>
            <a:r>
              <a:rPr lang="en-US" altLang="zh-CN" sz="1500" spc="-102">
                <a:solidFill>
                  <a:srgbClr val="EE7026"/>
                </a:solidFill>
                <a:latin typeface="Arial"/>
                <a:ea typeface="Arial"/>
                <a:cs typeface="Arial"/>
              </a:rPr>
              <a:t> </a:t>
            </a:r>
            <a:r>
              <a:rPr lang="en-US" altLang="zh-CN" sz="1500" spc="60">
                <a:solidFill>
                  <a:srgbClr val="EE7026"/>
                </a:solidFill>
                <a:latin typeface="Arial"/>
                <a:ea typeface="Arial"/>
                <a:cs typeface="Arial"/>
              </a:rPr>
              <a:t>the</a:t>
            </a:r>
            <a:r>
              <a:rPr lang="en-US" altLang="zh-CN" sz="1500" spc="-126">
                <a:solidFill>
                  <a:srgbClr val="EE7026"/>
                </a:solidFill>
                <a:latin typeface="Arial"/>
                <a:ea typeface="Arial"/>
                <a:cs typeface="Arial"/>
              </a:rPr>
              <a:t> </a:t>
            </a:r>
            <a:r>
              <a:rPr lang="en-US" altLang="zh-CN" sz="1500" spc="31">
                <a:solidFill>
                  <a:srgbClr val="EE7026"/>
                </a:solidFill>
                <a:latin typeface="Arial"/>
                <a:ea typeface="Arial"/>
                <a:cs typeface="Arial"/>
              </a:rPr>
              <a:t>highest-scoring</a:t>
            </a:r>
            <a:r>
              <a:rPr lang="en-US" altLang="zh-CN" sz="1500" spc="-101">
                <a:solidFill>
                  <a:srgbClr val="EE7026"/>
                </a:solidFill>
                <a:latin typeface="Arial"/>
                <a:ea typeface="Arial"/>
                <a:cs typeface="Arial"/>
              </a:rPr>
              <a:t> </a:t>
            </a:r>
            <a:r>
              <a:rPr lang="en-US" altLang="zh-CN" sz="1500" spc="20">
                <a:solidFill>
                  <a:srgbClr val="EE7026"/>
                </a:solidFill>
                <a:latin typeface="Arial"/>
                <a:ea typeface="Arial"/>
                <a:cs typeface="Arial"/>
              </a:rPr>
              <a:t>result.</a:t>
            </a:r>
            <a:endParaRPr lang="en-US" altLang="zh-CN" sz="1500">
              <a:latin typeface="Arial"/>
              <a:ea typeface="Arial"/>
              <a:cs typeface="Arial"/>
            </a:endParaRPr>
          </a:p>
          <a:p>
            <a:pPr indent="508921" algn="l" rtl="0">
              <a:lnSpc>
                <a:spcPts val="2100"/>
              </a:lnSpc>
              <a:spcBef>
                <a:spcPts val="1575"/>
              </a:spcBef>
            </a:pPr>
            <a:r>
              <a:rPr lang="en-US" altLang="zh-CN" sz="1500" spc="-8">
                <a:solidFill>
                  <a:srgbClr val="EE7026"/>
                </a:solidFill>
                <a:latin typeface="Arial"/>
                <a:ea typeface="Arial"/>
                <a:cs typeface="Arial"/>
              </a:rPr>
              <a:t>Once</a:t>
            </a:r>
            <a:r>
              <a:rPr lang="en-US" altLang="zh-CN" sz="1500" spc="-66">
                <a:solidFill>
                  <a:srgbClr val="EE7026"/>
                </a:solidFill>
                <a:latin typeface="Arial"/>
                <a:ea typeface="Arial"/>
                <a:cs typeface="Arial"/>
              </a:rPr>
              <a:t> </a:t>
            </a:r>
            <a:r>
              <a:rPr lang="en-US" altLang="zh-CN" sz="1500" spc="60">
                <a:solidFill>
                  <a:srgbClr val="EE7026"/>
                </a:solidFill>
                <a:latin typeface="Arial"/>
                <a:ea typeface="Arial"/>
                <a:cs typeface="Arial"/>
              </a:rPr>
              <a:t>the</a:t>
            </a:r>
            <a:r>
              <a:rPr lang="en-US" altLang="zh-CN" sz="1500" spc="-126">
                <a:solidFill>
                  <a:srgbClr val="EE7026"/>
                </a:solidFill>
                <a:latin typeface="Arial"/>
                <a:ea typeface="Arial"/>
                <a:cs typeface="Arial"/>
              </a:rPr>
              <a:t> </a:t>
            </a:r>
            <a:r>
              <a:rPr lang="en-US" altLang="zh-CN" sz="1500" spc="28">
                <a:solidFill>
                  <a:srgbClr val="EE7026"/>
                </a:solidFill>
                <a:latin typeface="Arial"/>
                <a:ea typeface="Arial"/>
                <a:cs typeface="Arial"/>
              </a:rPr>
              <a:t>best</a:t>
            </a:r>
            <a:r>
              <a:rPr lang="en-US" altLang="zh-CN" sz="1500" spc="-93">
                <a:solidFill>
                  <a:srgbClr val="EE7026"/>
                </a:solidFill>
                <a:latin typeface="Arial"/>
                <a:ea typeface="Arial"/>
                <a:cs typeface="Arial"/>
              </a:rPr>
              <a:t> </a:t>
            </a:r>
            <a:r>
              <a:rPr lang="en-US" altLang="zh-CN" sz="1500" spc="55">
                <a:solidFill>
                  <a:srgbClr val="EE7026"/>
                </a:solidFill>
                <a:latin typeface="Arial"/>
                <a:ea typeface="Arial"/>
                <a:cs typeface="Arial"/>
              </a:rPr>
              <a:t>model</a:t>
            </a:r>
            <a:r>
              <a:rPr lang="en-US" altLang="zh-CN" sz="1500" spc="-120">
                <a:solidFill>
                  <a:srgbClr val="EE7026"/>
                </a:solidFill>
                <a:latin typeface="Arial"/>
                <a:ea typeface="Arial"/>
                <a:cs typeface="Arial"/>
              </a:rPr>
              <a:t> </a:t>
            </a:r>
            <a:r>
              <a:rPr lang="en-US" altLang="zh-CN" sz="1500" spc="52">
                <a:solidFill>
                  <a:srgbClr val="EE7026"/>
                </a:solidFill>
                <a:latin typeface="Arial"/>
                <a:ea typeface="Arial"/>
                <a:cs typeface="Arial"/>
              </a:rPr>
              <a:t>was</a:t>
            </a:r>
            <a:r>
              <a:rPr lang="en-US" altLang="zh-CN" sz="1500" spc="-115">
                <a:solidFill>
                  <a:srgbClr val="EE7026"/>
                </a:solidFill>
                <a:latin typeface="Arial"/>
                <a:ea typeface="Arial"/>
                <a:cs typeface="Arial"/>
              </a:rPr>
              <a:t> </a:t>
            </a:r>
            <a:r>
              <a:rPr lang="en-US" altLang="zh-CN" sz="1500" spc="31">
                <a:solidFill>
                  <a:srgbClr val="EE7026"/>
                </a:solidFill>
                <a:latin typeface="Arial"/>
                <a:ea typeface="Arial"/>
                <a:cs typeface="Arial"/>
              </a:rPr>
              <a:t>determined,</a:t>
            </a:r>
            <a:r>
              <a:rPr lang="en-US" altLang="zh-CN" sz="1500" spc="-31">
                <a:solidFill>
                  <a:srgbClr val="EE7026"/>
                </a:solidFill>
                <a:latin typeface="Arial"/>
                <a:ea typeface="Arial"/>
                <a:cs typeface="Arial"/>
              </a:rPr>
              <a:t> </a:t>
            </a:r>
            <a:r>
              <a:rPr lang="en-US" altLang="zh-CN" sz="1500" spc="56">
                <a:solidFill>
                  <a:srgbClr val="EE7026"/>
                </a:solidFill>
                <a:latin typeface="Arial"/>
                <a:ea typeface="Arial"/>
                <a:cs typeface="Arial"/>
              </a:rPr>
              <a:t>we started using it with our own customized based </a:t>
            </a:r>
            <a:r>
              <a:rPr lang="en-US" altLang="zh-CN" sz="1500" spc="56" err="1">
                <a:solidFill>
                  <a:srgbClr val="EE7026"/>
                </a:solidFill>
                <a:latin typeface="Arial"/>
                <a:ea typeface="Arial"/>
                <a:cs typeface="Arial"/>
              </a:rPr>
              <a:t>url</a:t>
            </a:r>
            <a:r>
              <a:rPr lang="en-US" altLang="zh-CN" sz="1500" spc="56">
                <a:solidFill>
                  <a:srgbClr val="EE7026"/>
                </a:solidFill>
                <a:latin typeface="Arial"/>
                <a:ea typeface="Arial"/>
                <a:cs typeface="Arial"/>
              </a:rPr>
              <a:t> and depending on the inputs it is showing a </a:t>
            </a:r>
            <a:r>
              <a:rPr lang="en-US" altLang="zh-CN" sz="1500" spc="56" err="1">
                <a:solidFill>
                  <a:srgbClr val="EE7026"/>
                </a:solidFill>
                <a:latin typeface="Arial"/>
                <a:ea typeface="Arial"/>
                <a:cs typeface="Arial"/>
              </a:rPr>
              <a:t>url</a:t>
            </a:r>
            <a:r>
              <a:rPr lang="en-US" altLang="zh-CN" sz="1500" spc="56">
                <a:solidFill>
                  <a:srgbClr val="EE7026"/>
                </a:solidFill>
                <a:latin typeface="Arial"/>
                <a:ea typeface="Arial"/>
                <a:cs typeface="Arial"/>
              </a:rPr>
              <a:t> is phishing or legitimate.</a:t>
            </a:r>
            <a:endParaRPr lang="en-US" altLang="zh-CN" sz="1500">
              <a:latin typeface="Arial"/>
              <a:ea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Path196"/>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solidFill>
            <a:srgbClr val="FFFFFF">
              <a:alpha val="65535"/>
            </a:srgbClr>
          </a:solidFill>
          <a:ln w="0"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97" name="Path197"/>
          <p:cNvSpPr/>
          <p:nvPr/>
        </p:nvSpPr>
        <p:spPr>
          <a:xfrm>
            <a:off x="939937" y="1238525"/>
            <a:ext cx="2154300" cy="486000"/>
          </a:xfrm>
          <a:custGeom>
            <a:avLst/>
            <a:gdLst/>
            <a:ahLst/>
            <a:cxnLst/>
            <a:rect l="l" t="t" r="r" b="b"/>
            <a:pathLst>
              <a:path w="2154300" h="486000">
                <a:moveTo>
                  <a:pt x="0" y="45266"/>
                </a:moveTo>
                <a:lnTo>
                  <a:pt x="0" y="45266"/>
                </a:lnTo>
                <a:cubicBezTo>
                  <a:pt x="0" y="20266"/>
                  <a:pt x="20266" y="0"/>
                  <a:pt x="45266" y="0"/>
                </a:cubicBezTo>
                <a:lnTo>
                  <a:pt x="2109034" y="0"/>
                </a:lnTo>
                <a:cubicBezTo>
                  <a:pt x="2121039" y="0"/>
                  <a:pt x="2132553" y="4769"/>
                  <a:pt x="2141042" y="13258"/>
                </a:cubicBezTo>
                <a:cubicBezTo>
                  <a:pt x="2149531" y="21747"/>
                  <a:pt x="2154300" y="33261"/>
                  <a:pt x="2154300" y="45266"/>
                </a:cubicBezTo>
                <a:lnTo>
                  <a:pt x="2154300" y="440734"/>
                </a:lnTo>
                <a:cubicBezTo>
                  <a:pt x="2154300" y="465733"/>
                  <a:pt x="2134034" y="486000"/>
                  <a:pt x="2109034" y="486000"/>
                </a:cubicBezTo>
                <a:lnTo>
                  <a:pt x="45266" y="486000"/>
                </a:lnTo>
                <a:cubicBezTo>
                  <a:pt x="20266" y="486000"/>
                  <a:pt x="0" y="465733"/>
                  <a:pt x="0" y="440734"/>
                </a:cubicBezTo>
                <a:lnTo>
                  <a:pt x="0" y="45266"/>
                </a:lnTo>
                <a:close/>
              </a:path>
            </a:pathLst>
          </a:custGeom>
          <a:solidFill>
            <a:srgbClr val="E94E1B">
              <a:alpha val="65535"/>
            </a:srgbClr>
          </a:solidFill>
          <a:ln w="0" cap="sq">
            <a:solidFill>
              <a:srgbClr val="E94E1B"/>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98" name="Path198"/>
          <p:cNvSpPr/>
          <p:nvPr/>
        </p:nvSpPr>
        <p:spPr>
          <a:xfrm>
            <a:off x="3383551" y="1238524"/>
            <a:ext cx="1428300" cy="486001"/>
          </a:xfrm>
          <a:custGeom>
            <a:avLst/>
            <a:gdLst/>
            <a:ahLst/>
            <a:cxnLst/>
            <a:rect l="l" t="t" r="r" b="b"/>
            <a:pathLst>
              <a:path w="1428300" h="486001">
                <a:moveTo>
                  <a:pt x="0" y="45266"/>
                </a:moveTo>
                <a:lnTo>
                  <a:pt x="0" y="45266"/>
                </a:lnTo>
                <a:cubicBezTo>
                  <a:pt x="0" y="20267"/>
                  <a:pt x="20266" y="0"/>
                  <a:pt x="45266" y="0"/>
                </a:cubicBezTo>
                <a:lnTo>
                  <a:pt x="1383034" y="0"/>
                </a:lnTo>
                <a:cubicBezTo>
                  <a:pt x="1395039" y="0"/>
                  <a:pt x="1406553" y="4769"/>
                  <a:pt x="1415042" y="13258"/>
                </a:cubicBezTo>
                <a:cubicBezTo>
                  <a:pt x="1423531" y="21747"/>
                  <a:pt x="1428300" y="33261"/>
                  <a:pt x="1428300" y="45266"/>
                </a:cubicBezTo>
                <a:lnTo>
                  <a:pt x="1428300" y="440734"/>
                </a:lnTo>
                <a:cubicBezTo>
                  <a:pt x="1428300" y="465734"/>
                  <a:pt x="1408034" y="486000"/>
                  <a:pt x="1383034" y="486000"/>
                </a:cubicBezTo>
                <a:lnTo>
                  <a:pt x="45266" y="486000"/>
                </a:lnTo>
                <a:lnTo>
                  <a:pt x="45266" y="486000"/>
                </a:lnTo>
                <a:cubicBezTo>
                  <a:pt x="20266" y="486000"/>
                  <a:pt x="0" y="465734"/>
                  <a:pt x="0" y="440734"/>
                </a:cubicBezTo>
                <a:lnTo>
                  <a:pt x="0" y="45266"/>
                </a:lnTo>
                <a:close/>
              </a:path>
            </a:pathLst>
          </a:custGeom>
          <a:solidFill>
            <a:srgbClr val="E94E1B">
              <a:alpha val="65535"/>
            </a:srgbClr>
          </a:solidFill>
          <a:ln w="0" cap="sq">
            <a:solidFill>
              <a:srgbClr val="E94E1B"/>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99" name="Path199"/>
          <p:cNvSpPr/>
          <p:nvPr/>
        </p:nvSpPr>
        <p:spPr>
          <a:xfrm>
            <a:off x="5079660" y="1238524"/>
            <a:ext cx="1428300" cy="486001"/>
          </a:xfrm>
          <a:custGeom>
            <a:avLst/>
            <a:gdLst/>
            <a:ahLst/>
            <a:cxnLst/>
            <a:rect l="l" t="t" r="r" b="b"/>
            <a:pathLst>
              <a:path w="1428300" h="486001">
                <a:moveTo>
                  <a:pt x="0" y="45266"/>
                </a:moveTo>
                <a:lnTo>
                  <a:pt x="0" y="45266"/>
                </a:lnTo>
                <a:cubicBezTo>
                  <a:pt x="0" y="20267"/>
                  <a:pt x="20267" y="0"/>
                  <a:pt x="45266" y="0"/>
                </a:cubicBezTo>
                <a:lnTo>
                  <a:pt x="1383034" y="0"/>
                </a:lnTo>
                <a:cubicBezTo>
                  <a:pt x="1395040" y="0"/>
                  <a:pt x="1406553" y="4769"/>
                  <a:pt x="1415042" y="13258"/>
                </a:cubicBezTo>
                <a:cubicBezTo>
                  <a:pt x="1423531" y="21747"/>
                  <a:pt x="1428300" y="33261"/>
                  <a:pt x="1428300" y="45266"/>
                </a:cubicBezTo>
                <a:lnTo>
                  <a:pt x="1428300" y="440734"/>
                </a:lnTo>
                <a:cubicBezTo>
                  <a:pt x="1428300" y="465734"/>
                  <a:pt x="1408033" y="486000"/>
                  <a:pt x="1383034" y="486000"/>
                </a:cubicBezTo>
                <a:lnTo>
                  <a:pt x="45266" y="486000"/>
                </a:lnTo>
                <a:lnTo>
                  <a:pt x="45266" y="486000"/>
                </a:lnTo>
                <a:cubicBezTo>
                  <a:pt x="20267" y="486000"/>
                  <a:pt x="0" y="465734"/>
                  <a:pt x="0" y="440734"/>
                </a:cubicBezTo>
                <a:lnTo>
                  <a:pt x="0" y="45266"/>
                </a:lnTo>
                <a:close/>
              </a:path>
            </a:pathLst>
          </a:custGeom>
          <a:solidFill>
            <a:srgbClr val="EE7026">
              <a:alpha val="65535"/>
            </a:srgbClr>
          </a:solidFill>
          <a:ln w="0" cap="sq">
            <a:solidFill>
              <a:srgbClr val="EE7026"/>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200" name="Path200"/>
          <p:cNvSpPr/>
          <p:nvPr/>
        </p:nvSpPr>
        <p:spPr>
          <a:xfrm>
            <a:off x="6775768" y="1238524"/>
            <a:ext cx="1428300" cy="486001"/>
          </a:xfrm>
          <a:custGeom>
            <a:avLst/>
            <a:gdLst/>
            <a:ahLst/>
            <a:cxnLst/>
            <a:rect l="l" t="t" r="r" b="b"/>
            <a:pathLst>
              <a:path w="1428300" h="486001">
                <a:moveTo>
                  <a:pt x="0" y="45266"/>
                </a:moveTo>
                <a:lnTo>
                  <a:pt x="0" y="45266"/>
                </a:lnTo>
                <a:cubicBezTo>
                  <a:pt x="0" y="20267"/>
                  <a:pt x="20265" y="0"/>
                  <a:pt x="45265" y="0"/>
                </a:cubicBezTo>
                <a:lnTo>
                  <a:pt x="1383033" y="0"/>
                </a:lnTo>
                <a:cubicBezTo>
                  <a:pt x="1395039" y="0"/>
                  <a:pt x="1406552" y="4769"/>
                  <a:pt x="1415042" y="13258"/>
                </a:cubicBezTo>
                <a:cubicBezTo>
                  <a:pt x="1423531" y="21747"/>
                  <a:pt x="1428300" y="33261"/>
                  <a:pt x="1428300" y="45266"/>
                </a:cubicBezTo>
                <a:lnTo>
                  <a:pt x="1428300" y="440734"/>
                </a:lnTo>
                <a:cubicBezTo>
                  <a:pt x="1428300" y="465734"/>
                  <a:pt x="1408033" y="486000"/>
                  <a:pt x="1383033" y="486000"/>
                </a:cubicBezTo>
                <a:lnTo>
                  <a:pt x="45265" y="486000"/>
                </a:lnTo>
                <a:lnTo>
                  <a:pt x="45265" y="486000"/>
                </a:lnTo>
                <a:cubicBezTo>
                  <a:pt x="20265" y="486000"/>
                  <a:pt x="0" y="465734"/>
                  <a:pt x="0" y="440734"/>
                </a:cubicBezTo>
                <a:lnTo>
                  <a:pt x="0" y="45266"/>
                </a:lnTo>
                <a:close/>
              </a:path>
            </a:pathLst>
          </a:custGeom>
          <a:solidFill>
            <a:srgbClr val="3C3C3B">
              <a:alpha val="65535"/>
            </a:srgbClr>
          </a:solidFill>
          <a:ln w="0" cap="sq">
            <a:solidFill>
              <a:srgbClr val="3C3C3B"/>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201" name="Path201"/>
          <p:cNvSpPr/>
          <p:nvPr/>
        </p:nvSpPr>
        <p:spPr>
          <a:xfrm>
            <a:off x="939940" y="1922472"/>
            <a:ext cx="2154300" cy="497101"/>
          </a:xfrm>
          <a:custGeom>
            <a:avLst/>
            <a:gdLst/>
            <a:ahLst/>
            <a:cxnLst/>
            <a:rect l="l" t="t" r="r" b="b"/>
            <a:pathLst>
              <a:path w="2154300" h="497101">
                <a:moveTo>
                  <a:pt x="0" y="46300"/>
                </a:moveTo>
                <a:lnTo>
                  <a:pt x="0" y="46300"/>
                </a:lnTo>
                <a:cubicBezTo>
                  <a:pt x="0" y="20729"/>
                  <a:pt x="20729" y="0"/>
                  <a:pt x="46300" y="0"/>
                </a:cubicBezTo>
                <a:lnTo>
                  <a:pt x="2108000" y="0"/>
                </a:lnTo>
                <a:cubicBezTo>
                  <a:pt x="2120280" y="0"/>
                  <a:pt x="2132056" y="4878"/>
                  <a:pt x="2140739" y="13561"/>
                </a:cubicBezTo>
                <a:cubicBezTo>
                  <a:pt x="2149422" y="22244"/>
                  <a:pt x="2154300" y="34020"/>
                  <a:pt x="2154300" y="46300"/>
                </a:cubicBezTo>
                <a:lnTo>
                  <a:pt x="2154300" y="450800"/>
                </a:lnTo>
                <a:cubicBezTo>
                  <a:pt x="2154300" y="476371"/>
                  <a:pt x="2133571" y="497100"/>
                  <a:pt x="2108000" y="497100"/>
                </a:cubicBezTo>
                <a:lnTo>
                  <a:pt x="46300" y="497100"/>
                </a:lnTo>
                <a:lnTo>
                  <a:pt x="46300" y="497100"/>
                </a:lnTo>
                <a:cubicBezTo>
                  <a:pt x="20729" y="497100"/>
                  <a:pt x="0" y="476371"/>
                  <a:pt x="0" y="450800"/>
                </a:cubicBezTo>
                <a:lnTo>
                  <a:pt x="0" y="46300"/>
                </a:lnTo>
                <a:close/>
              </a:path>
            </a:pathLst>
          </a:custGeom>
          <a:solidFill>
            <a:srgbClr val="EFEFEF">
              <a:alpha val="65535"/>
            </a:srgbClr>
          </a:solidFill>
          <a:ln w="0" cap="sq">
            <a:solidFill>
              <a:srgbClr val="EFEFE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202" name="Path202"/>
          <p:cNvSpPr/>
          <p:nvPr/>
        </p:nvSpPr>
        <p:spPr>
          <a:xfrm>
            <a:off x="939940" y="2619207"/>
            <a:ext cx="2154300" cy="497100"/>
          </a:xfrm>
          <a:custGeom>
            <a:avLst/>
            <a:gdLst/>
            <a:ahLst/>
            <a:cxnLst/>
            <a:rect l="l" t="t" r="r" b="b"/>
            <a:pathLst>
              <a:path w="2154300" h="497100">
                <a:moveTo>
                  <a:pt x="0" y="46300"/>
                </a:moveTo>
                <a:lnTo>
                  <a:pt x="0" y="46300"/>
                </a:lnTo>
                <a:cubicBezTo>
                  <a:pt x="0" y="20729"/>
                  <a:pt x="20729" y="0"/>
                  <a:pt x="46300" y="0"/>
                </a:cubicBezTo>
                <a:lnTo>
                  <a:pt x="2108000" y="0"/>
                </a:lnTo>
                <a:cubicBezTo>
                  <a:pt x="2120280" y="0"/>
                  <a:pt x="2132056" y="4878"/>
                  <a:pt x="2140739" y="13561"/>
                </a:cubicBezTo>
                <a:cubicBezTo>
                  <a:pt x="2149422" y="22244"/>
                  <a:pt x="2154300" y="34020"/>
                  <a:pt x="2154300" y="46300"/>
                </a:cubicBezTo>
                <a:lnTo>
                  <a:pt x="2154300" y="450800"/>
                </a:lnTo>
                <a:cubicBezTo>
                  <a:pt x="2154300" y="476371"/>
                  <a:pt x="2133571" y="497100"/>
                  <a:pt x="2108000" y="497100"/>
                </a:cubicBezTo>
                <a:lnTo>
                  <a:pt x="46300" y="497100"/>
                </a:lnTo>
                <a:lnTo>
                  <a:pt x="46300" y="497100"/>
                </a:lnTo>
                <a:cubicBezTo>
                  <a:pt x="20729" y="497100"/>
                  <a:pt x="0" y="476371"/>
                  <a:pt x="0" y="450800"/>
                </a:cubicBezTo>
                <a:lnTo>
                  <a:pt x="0" y="46300"/>
                </a:lnTo>
                <a:close/>
              </a:path>
            </a:pathLst>
          </a:custGeom>
          <a:solidFill>
            <a:srgbClr val="EFEFEF">
              <a:alpha val="65535"/>
            </a:srgbClr>
          </a:solidFill>
          <a:ln w="0" cap="sq">
            <a:solidFill>
              <a:srgbClr val="EFEFE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203" name="Path203"/>
          <p:cNvSpPr/>
          <p:nvPr/>
        </p:nvSpPr>
        <p:spPr>
          <a:xfrm>
            <a:off x="939940" y="3315941"/>
            <a:ext cx="2154300" cy="497100"/>
          </a:xfrm>
          <a:custGeom>
            <a:avLst/>
            <a:gdLst/>
            <a:ahLst/>
            <a:cxnLst/>
            <a:rect l="l" t="t" r="r" b="b"/>
            <a:pathLst>
              <a:path w="2154300" h="497100">
                <a:moveTo>
                  <a:pt x="0" y="46299"/>
                </a:moveTo>
                <a:lnTo>
                  <a:pt x="0" y="46299"/>
                </a:lnTo>
                <a:cubicBezTo>
                  <a:pt x="0" y="20729"/>
                  <a:pt x="20729" y="0"/>
                  <a:pt x="46300" y="0"/>
                </a:cubicBezTo>
                <a:lnTo>
                  <a:pt x="2108000" y="0"/>
                </a:lnTo>
                <a:cubicBezTo>
                  <a:pt x="2120280" y="0"/>
                  <a:pt x="2132056" y="4878"/>
                  <a:pt x="2140739" y="13561"/>
                </a:cubicBezTo>
                <a:cubicBezTo>
                  <a:pt x="2149422" y="22244"/>
                  <a:pt x="2154300" y="34020"/>
                  <a:pt x="2154300" y="46299"/>
                </a:cubicBezTo>
                <a:lnTo>
                  <a:pt x="2154300" y="450800"/>
                </a:lnTo>
                <a:cubicBezTo>
                  <a:pt x="2154300" y="476371"/>
                  <a:pt x="2133571" y="497100"/>
                  <a:pt x="2108000" y="497100"/>
                </a:cubicBezTo>
                <a:lnTo>
                  <a:pt x="46300" y="497100"/>
                </a:lnTo>
                <a:lnTo>
                  <a:pt x="46300" y="497100"/>
                </a:lnTo>
                <a:cubicBezTo>
                  <a:pt x="20729" y="497100"/>
                  <a:pt x="0" y="476371"/>
                  <a:pt x="0" y="450800"/>
                </a:cubicBezTo>
                <a:lnTo>
                  <a:pt x="0" y="46299"/>
                </a:lnTo>
                <a:close/>
              </a:path>
            </a:pathLst>
          </a:custGeom>
          <a:solidFill>
            <a:srgbClr val="EFEFEF">
              <a:alpha val="65535"/>
            </a:srgbClr>
          </a:solidFill>
          <a:ln w="0" cap="sq">
            <a:solidFill>
              <a:srgbClr val="EFEFE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204" name="Path204"/>
          <p:cNvSpPr/>
          <p:nvPr/>
        </p:nvSpPr>
        <p:spPr>
          <a:xfrm>
            <a:off x="939940" y="4012675"/>
            <a:ext cx="2154300" cy="497100"/>
          </a:xfrm>
          <a:custGeom>
            <a:avLst/>
            <a:gdLst/>
            <a:ahLst/>
            <a:cxnLst/>
            <a:rect l="l" t="t" r="r" b="b"/>
            <a:pathLst>
              <a:path w="2154300" h="497100">
                <a:moveTo>
                  <a:pt x="0" y="46300"/>
                </a:moveTo>
                <a:lnTo>
                  <a:pt x="0" y="46300"/>
                </a:lnTo>
                <a:cubicBezTo>
                  <a:pt x="0" y="20729"/>
                  <a:pt x="20729" y="0"/>
                  <a:pt x="46300" y="0"/>
                </a:cubicBezTo>
                <a:lnTo>
                  <a:pt x="2108000" y="0"/>
                </a:lnTo>
                <a:cubicBezTo>
                  <a:pt x="2120280" y="0"/>
                  <a:pt x="2132056" y="4878"/>
                  <a:pt x="2140739" y="13562"/>
                </a:cubicBezTo>
                <a:cubicBezTo>
                  <a:pt x="2149422" y="22244"/>
                  <a:pt x="2154300" y="34020"/>
                  <a:pt x="2154300" y="46300"/>
                </a:cubicBezTo>
                <a:lnTo>
                  <a:pt x="2154300" y="450800"/>
                </a:lnTo>
                <a:cubicBezTo>
                  <a:pt x="2154300" y="476371"/>
                  <a:pt x="2133571" y="497100"/>
                  <a:pt x="2108000" y="497100"/>
                </a:cubicBezTo>
                <a:lnTo>
                  <a:pt x="46300" y="497100"/>
                </a:lnTo>
                <a:lnTo>
                  <a:pt x="46300" y="497100"/>
                </a:lnTo>
                <a:cubicBezTo>
                  <a:pt x="20729" y="497100"/>
                  <a:pt x="0" y="476371"/>
                  <a:pt x="0" y="450800"/>
                </a:cubicBezTo>
                <a:lnTo>
                  <a:pt x="0" y="46300"/>
                </a:lnTo>
                <a:close/>
              </a:path>
            </a:pathLst>
          </a:custGeom>
          <a:solidFill>
            <a:srgbClr val="EFEFEF">
              <a:alpha val="65535"/>
            </a:srgbClr>
          </a:solidFill>
          <a:ln w="0" cap="sq">
            <a:solidFill>
              <a:srgbClr val="EFEFE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205" name="Path205"/>
          <p:cNvSpPr/>
          <p:nvPr/>
        </p:nvSpPr>
        <p:spPr>
          <a:xfrm>
            <a:off x="3383553" y="1922472"/>
            <a:ext cx="1428300" cy="497100"/>
          </a:xfrm>
          <a:custGeom>
            <a:avLst/>
            <a:gdLst/>
            <a:ahLst/>
            <a:cxnLst/>
            <a:rect l="l" t="t" r="r" b="b"/>
            <a:pathLst>
              <a:path w="1428300" h="497100">
                <a:moveTo>
                  <a:pt x="0" y="46300"/>
                </a:moveTo>
                <a:lnTo>
                  <a:pt x="0" y="46300"/>
                </a:lnTo>
                <a:cubicBezTo>
                  <a:pt x="0" y="20729"/>
                  <a:pt x="20729" y="0"/>
                  <a:pt x="46300" y="0"/>
                </a:cubicBezTo>
                <a:lnTo>
                  <a:pt x="1382000" y="0"/>
                </a:lnTo>
                <a:cubicBezTo>
                  <a:pt x="1394280" y="0"/>
                  <a:pt x="1406056" y="4878"/>
                  <a:pt x="1414739" y="13561"/>
                </a:cubicBezTo>
                <a:cubicBezTo>
                  <a:pt x="1423422" y="22244"/>
                  <a:pt x="1428300" y="34021"/>
                  <a:pt x="1428300" y="46300"/>
                </a:cubicBezTo>
                <a:lnTo>
                  <a:pt x="1428300" y="450800"/>
                </a:lnTo>
                <a:cubicBezTo>
                  <a:pt x="1428300" y="476371"/>
                  <a:pt x="1407572" y="497100"/>
                  <a:pt x="1382000" y="497100"/>
                </a:cubicBezTo>
                <a:lnTo>
                  <a:pt x="46300" y="497100"/>
                </a:lnTo>
                <a:lnTo>
                  <a:pt x="46300" y="497100"/>
                </a:lnTo>
                <a:cubicBezTo>
                  <a:pt x="20729" y="497100"/>
                  <a:pt x="0" y="476371"/>
                  <a:pt x="0" y="450800"/>
                </a:cubicBezTo>
                <a:lnTo>
                  <a:pt x="0" y="46300"/>
                </a:lnTo>
                <a:close/>
              </a:path>
            </a:pathLst>
          </a:custGeom>
          <a:solidFill>
            <a:srgbClr val="EFEFEF">
              <a:alpha val="65535"/>
            </a:srgbClr>
          </a:solidFill>
          <a:ln w="0" cap="sq">
            <a:solidFill>
              <a:srgbClr val="EFEFE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206" name="Path206"/>
          <p:cNvSpPr/>
          <p:nvPr/>
        </p:nvSpPr>
        <p:spPr>
          <a:xfrm>
            <a:off x="3383553" y="2619206"/>
            <a:ext cx="1428300" cy="497100"/>
          </a:xfrm>
          <a:custGeom>
            <a:avLst/>
            <a:gdLst/>
            <a:ahLst/>
            <a:cxnLst/>
            <a:rect l="l" t="t" r="r" b="b"/>
            <a:pathLst>
              <a:path w="1428300" h="497100">
                <a:moveTo>
                  <a:pt x="0" y="46300"/>
                </a:moveTo>
                <a:lnTo>
                  <a:pt x="0" y="46300"/>
                </a:lnTo>
                <a:cubicBezTo>
                  <a:pt x="0" y="20729"/>
                  <a:pt x="20729" y="0"/>
                  <a:pt x="46300" y="0"/>
                </a:cubicBezTo>
                <a:lnTo>
                  <a:pt x="1382000" y="0"/>
                </a:lnTo>
                <a:cubicBezTo>
                  <a:pt x="1394280" y="0"/>
                  <a:pt x="1406056" y="4878"/>
                  <a:pt x="1414739" y="13561"/>
                </a:cubicBezTo>
                <a:cubicBezTo>
                  <a:pt x="1423422" y="22244"/>
                  <a:pt x="1428300" y="34020"/>
                  <a:pt x="1428300" y="46300"/>
                </a:cubicBezTo>
                <a:lnTo>
                  <a:pt x="1428300" y="450800"/>
                </a:lnTo>
                <a:cubicBezTo>
                  <a:pt x="1428300" y="476371"/>
                  <a:pt x="1407572" y="497100"/>
                  <a:pt x="1382000" y="497100"/>
                </a:cubicBezTo>
                <a:lnTo>
                  <a:pt x="46300" y="497100"/>
                </a:lnTo>
                <a:lnTo>
                  <a:pt x="46300" y="497100"/>
                </a:lnTo>
                <a:cubicBezTo>
                  <a:pt x="20729" y="497100"/>
                  <a:pt x="0" y="476371"/>
                  <a:pt x="0" y="450800"/>
                </a:cubicBezTo>
                <a:lnTo>
                  <a:pt x="0" y="46300"/>
                </a:lnTo>
                <a:close/>
              </a:path>
            </a:pathLst>
          </a:custGeom>
          <a:solidFill>
            <a:srgbClr val="EFEFEF">
              <a:alpha val="65535"/>
            </a:srgbClr>
          </a:solidFill>
          <a:ln w="0" cap="sq">
            <a:solidFill>
              <a:srgbClr val="EFEFE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207" name="Path207"/>
          <p:cNvSpPr/>
          <p:nvPr/>
        </p:nvSpPr>
        <p:spPr>
          <a:xfrm>
            <a:off x="3383553" y="3315940"/>
            <a:ext cx="1428300" cy="497100"/>
          </a:xfrm>
          <a:custGeom>
            <a:avLst/>
            <a:gdLst/>
            <a:ahLst/>
            <a:cxnLst/>
            <a:rect l="l" t="t" r="r" b="b"/>
            <a:pathLst>
              <a:path w="1428300" h="497100">
                <a:moveTo>
                  <a:pt x="0" y="46300"/>
                </a:moveTo>
                <a:lnTo>
                  <a:pt x="0" y="46300"/>
                </a:lnTo>
                <a:cubicBezTo>
                  <a:pt x="0" y="20729"/>
                  <a:pt x="20729" y="0"/>
                  <a:pt x="46300" y="0"/>
                </a:cubicBezTo>
                <a:lnTo>
                  <a:pt x="1382000" y="0"/>
                </a:lnTo>
                <a:cubicBezTo>
                  <a:pt x="1394280" y="0"/>
                  <a:pt x="1406056" y="4878"/>
                  <a:pt x="1414739" y="13561"/>
                </a:cubicBezTo>
                <a:cubicBezTo>
                  <a:pt x="1423422" y="22244"/>
                  <a:pt x="1428300" y="34020"/>
                  <a:pt x="1428300" y="46300"/>
                </a:cubicBezTo>
                <a:lnTo>
                  <a:pt x="1428300" y="450800"/>
                </a:lnTo>
                <a:cubicBezTo>
                  <a:pt x="1428300" y="476371"/>
                  <a:pt x="1407572" y="497100"/>
                  <a:pt x="1382000" y="497100"/>
                </a:cubicBezTo>
                <a:lnTo>
                  <a:pt x="46300" y="497100"/>
                </a:lnTo>
                <a:lnTo>
                  <a:pt x="46300" y="497100"/>
                </a:lnTo>
                <a:cubicBezTo>
                  <a:pt x="20729" y="497100"/>
                  <a:pt x="0" y="476371"/>
                  <a:pt x="0" y="450800"/>
                </a:cubicBezTo>
                <a:lnTo>
                  <a:pt x="0" y="46300"/>
                </a:lnTo>
                <a:close/>
              </a:path>
            </a:pathLst>
          </a:custGeom>
          <a:solidFill>
            <a:srgbClr val="EFEFEF">
              <a:alpha val="65535"/>
            </a:srgbClr>
          </a:solidFill>
          <a:ln w="0" cap="sq">
            <a:solidFill>
              <a:srgbClr val="EFEFE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208" name="Path208"/>
          <p:cNvSpPr/>
          <p:nvPr/>
        </p:nvSpPr>
        <p:spPr>
          <a:xfrm>
            <a:off x="3383553" y="4012674"/>
            <a:ext cx="1428300" cy="497100"/>
          </a:xfrm>
          <a:custGeom>
            <a:avLst/>
            <a:gdLst/>
            <a:ahLst/>
            <a:cxnLst/>
            <a:rect l="l" t="t" r="r" b="b"/>
            <a:pathLst>
              <a:path w="1428300" h="497100">
                <a:moveTo>
                  <a:pt x="0" y="46300"/>
                </a:moveTo>
                <a:lnTo>
                  <a:pt x="0" y="46300"/>
                </a:lnTo>
                <a:cubicBezTo>
                  <a:pt x="0" y="20729"/>
                  <a:pt x="20729" y="0"/>
                  <a:pt x="46300" y="0"/>
                </a:cubicBezTo>
                <a:lnTo>
                  <a:pt x="1382000" y="0"/>
                </a:lnTo>
                <a:cubicBezTo>
                  <a:pt x="1394280" y="0"/>
                  <a:pt x="1406056" y="4878"/>
                  <a:pt x="1414739" y="13561"/>
                </a:cubicBezTo>
                <a:cubicBezTo>
                  <a:pt x="1423422" y="22244"/>
                  <a:pt x="1428300" y="34021"/>
                  <a:pt x="1428300" y="46300"/>
                </a:cubicBezTo>
                <a:lnTo>
                  <a:pt x="1428300" y="450800"/>
                </a:lnTo>
                <a:cubicBezTo>
                  <a:pt x="1428300" y="476371"/>
                  <a:pt x="1407572" y="497100"/>
                  <a:pt x="1382000" y="497100"/>
                </a:cubicBezTo>
                <a:lnTo>
                  <a:pt x="46300" y="497100"/>
                </a:lnTo>
                <a:lnTo>
                  <a:pt x="46300" y="497100"/>
                </a:lnTo>
                <a:cubicBezTo>
                  <a:pt x="20729" y="497100"/>
                  <a:pt x="0" y="476371"/>
                  <a:pt x="0" y="450800"/>
                </a:cubicBezTo>
                <a:lnTo>
                  <a:pt x="0" y="46300"/>
                </a:lnTo>
                <a:close/>
              </a:path>
            </a:pathLst>
          </a:custGeom>
          <a:solidFill>
            <a:srgbClr val="EFEFEF">
              <a:alpha val="65535"/>
            </a:srgbClr>
          </a:solidFill>
          <a:ln w="0" cap="sq">
            <a:solidFill>
              <a:srgbClr val="EFEFE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209" name="Path209"/>
          <p:cNvSpPr/>
          <p:nvPr/>
        </p:nvSpPr>
        <p:spPr>
          <a:xfrm>
            <a:off x="5079661" y="1922472"/>
            <a:ext cx="1428300" cy="497100"/>
          </a:xfrm>
          <a:custGeom>
            <a:avLst/>
            <a:gdLst/>
            <a:ahLst/>
            <a:cxnLst/>
            <a:rect l="l" t="t" r="r" b="b"/>
            <a:pathLst>
              <a:path w="1428300" h="497100">
                <a:moveTo>
                  <a:pt x="0" y="46300"/>
                </a:moveTo>
                <a:lnTo>
                  <a:pt x="0" y="46300"/>
                </a:lnTo>
                <a:cubicBezTo>
                  <a:pt x="0" y="20729"/>
                  <a:pt x="20729" y="0"/>
                  <a:pt x="46300" y="0"/>
                </a:cubicBezTo>
                <a:lnTo>
                  <a:pt x="1382000" y="0"/>
                </a:lnTo>
                <a:cubicBezTo>
                  <a:pt x="1394279" y="0"/>
                  <a:pt x="1406056" y="4878"/>
                  <a:pt x="1414739" y="13561"/>
                </a:cubicBezTo>
                <a:cubicBezTo>
                  <a:pt x="1423422" y="22244"/>
                  <a:pt x="1428300" y="34021"/>
                  <a:pt x="1428300" y="46300"/>
                </a:cubicBezTo>
                <a:lnTo>
                  <a:pt x="1428300" y="450800"/>
                </a:lnTo>
                <a:cubicBezTo>
                  <a:pt x="1428300" y="476371"/>
                  <a:pt x="1407571" y="497100"/>
                  <a:pt x="1382000" y="497100"/>
                </a:cubicBezTo>
                <a:lnTo>
                  <a:pt x="46300" y="497100"/>
                </a:lnTo>
                <a:lnTo>
                  <a:pt x="46300" y="497100"/>
                </a:lnTo>
                <a:cubicBezTo>
                  <a:pt x="20729" y="497100"/>
                  <a:pt x="0" y="476371"/>
                  <a:pt x="0" y="450800"/>
                </a:cubicBezTo>
                <a:lnTo>
                  <a:pt x="0" y="46300"/>
                </a:lnTo>
                <a:close/>
              </a:path>
            </a:pathLst>
          </a:custGeom>
          <a:solidFill>
            <a:srgbClr val="EFEFEF">
              <a:alpha val="65535"/>
            </a:srgbClr>
          </a:solidFill>
          <a:ln w="0" cap="sq">
            <a:solidFill>
              <a:srgbClr val="EFEFE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210" name="Path210"/>
          <p:cNvSpPr/>
          <p:nvPr/>
        </p:nvSpPr>
        <p:spPr>
          <a:xfrm>
            <a:off x="5079661" y="2619206"/>
            <a:ext cx="1428300" cy="497100"/>
          </a:xfrm>
          <a:custGeom>
            <a:avLst/>
            <a:gdLst/>
            <a:ahLst/>
            <a:cxnLst/>
            <a:rect l="l" t="t" r="r" b="b"/>
            <a:pathLst>
              <a:path w="1428300" h="497100">
                <a:moveTo>
                  <a:pt x="0" y="46300"/>
                </a:moveTo>
                <a:lnTo>
                  <a:pt x="0" y="46300"/>
                </a:lnTo>
                <a:cubicBezTo>
                  <a:pt x="0" y="20729"/>
                  <a:pt x="20729" y="0"/>
                  <a:pt x="46300" y="0"/>
                </a:cubicBezTo>
                <a:lnTo>
                  <a:pt x="1382000" y="0"/>
                </a:lnTo>
                <a:cubicBezTo>
                  <a:pt x="1394279" y="0"/>
                  <a:pt x="1406056" y="4878"/>
                  <a:pt x="1414739" y="13561"/>
                </a:cubicBezTo>
                <a:cubicBezTo>
                  <a:pt x="1423422" y="22244"/>
                  <a:pt x="1428300" y="34020"/>
                  <a:pt x="1428300" y="46300"/>
                </a:cubicBezTo>
                <a:lnTo>
                  <a:pt x="1428300" y="450800"/>
                </a:lnTo>
                <a:cubicBezTo>
                  <a:pt x="1428300" y="476371"/>
                  <a:pt x="1407571" y="497100"/>
                  <a:pt x="1382000" y="497100"/>
                </a:cubicBezTo>
                <a:lnTo>
                  <a:pt x="46300" y="497100"/>
                </a:lnTo>
                <a:lnTo>
                  <a:pt x="46300" y="497100"/>
                </a:lnTo>
                <a:cubicBezTo>
                  <a:pt x="20729" y="497100"/>
                  <a:pt x="0" y="476371"/>
                  <a:pt x="0" y="450800"/>
                </a:cubicBezTo>
                <a:lnTo>
                  <a:pt x="0" y="46300"/>
                </a:lnTo>
                <a:close/>
              </a:path>
            </a:pathLst>
          </a:custGeom>
          <a:solidFill>
            <a:srgbClr val="EFEFEF">
              <a:alpha val="65535"/>
            </a:srgbClr>
          </a:solidFill>
          <a:ln w="0" cap="sq">
            <a:solidFill>
              <a:srgbClr val="EFEFE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211" name="Path211"/>
          <p:cNvSpPr/>
          <p:nvPr/>
        </p:nvSpPr>
        <p:spPr>
          <a:xfrm>
            <a:off x="5079661" y="3315940"/>
            <a:ext cx="1428300" cy="497100"/>
          </a:xfrm>
          <a:custGeom>
            <a:avLst/>
            <a:gdLst/>
            <a:ahLst/>
            <a:cxnLst/>
            <a:rect l="l" t="t" r="r" b="b"/>
            <a:pathLst>
              <a:path w="1428300" h="497100">
                <a:moveTo>
                  <a:pt x="0" y="46300"/>
                </a:moveTo>
                <a:lnTo>
                  <a:pt x="0" y="46300"/>
                </a:lnTo>
                <a:cubicBezTo>
                  <a:pt x="0" y="20729"/>
                  <a:pt x="20729" y="0"/>
                  <a:pt x="46300" y="0"/>
                </a:cubicBezTo>
                <a:lnTo>
                  <a:pt x="1382000" y="0"/>
                </a:lnTo>
                <a:cubicBezTo>
                  <a:pt x="1394279" y="0"/>
                  <a:pt x="1406056" y="4878"/>
                  <a:pt x="1414739" y="13561"/>
                </a:cubicBezTo>
                <a:cubicBezTo>
                  <a:pt x="1423422" y="22244"/>
                  <a:pt x="1428300" y="34020"/>
                  <a:pt x="1428300" y="46300"/>
                </a:cubicBezTo>
                <a:lnTo>
                  <a:pt x="1428300" y="450800"/>
                </a:lnTo>
                <a:cubicBezTo>
                  <a:pt x="1428300" y="476371"/>
                  <a:pt x="1407571" y="497100"/>
                  <a:pt x="1382000" y="497100"/>
                </a:cubicBezTo>
                <a:lnTo>
                  <a:pt x="46300" y="497100"/>
                </a:lnTo>
                <a:lnTo>
                  <a:pt x="46300" y="497100"/>
                </a:lnTo>
                <a:cubicBezTo>
                  <a:pt x="20729" y="497100"/>
                  <a:pt x="0" y="476371"/>
                  <a:pt x="0" y="450800"/>
                </a:cubicBezTo>
                <a:lnTo>
                  <a:pt x="0" y="46300"/>
                </a:lnTo>
                <a:close/>
              </a:path>
            </a:pathLst>
          </a:custGeom>
          <a:solidFill>
            <a:srgbClr val="EFEFEF">
              <a:alpha val="65535"/>
            </a:srgbClr>
          </a:solidFill>
          <a:ln w="0" cap="sq">
            <a:solidFill>
              <a:srgbClr val="EFEFE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212" name="Path212"/>
          <p:cNvSpPr/>
          <p:nvPr/>
        </p:nvSpPr>
        <p:spPr>
          <a:xfrm>
            <a:off x="5079661" y="4012674"/>
            <a:ext cx="1428300" cy="497100"/>
          </a:xfrm>
          <a:custGeom>
            <a:avLst/>
            <a:gdLst/>
            <a:ahLst/>
            <a:cxnLst/>
            <a:rect l="l" t="t" r="r" b="b"/>
            <a:pathLst>
              <a:path w="1428300" h="497100">
                <a:moveTo>
                  <a:pt x="0" y="46300"/>
                </a:moveTo>
                <a:lnTo>
                  <a:pt x="0" y="46300"/>
                </a:lnTo>
                <a:cubicBezTo>
                  <a:pt x="0" y="20729"/>
                  <a:pt x="20729" y="0"/>
                  <a:pt x="46300" y="0"/>
                </a:cubicBezTo>
                <a:lnTo>
                  <a:pt x="1382000" y="0"/>
                </a:lnTo>
                <a:cubicBezTo>
                  <a:pt x="1394279" y="0"/>
                  <a:pt x="1406056" y="4878"/>
                  <a:pt x="1414739" y="13561"/>
                </a:cubicBezTo>
                <a:cubicBezTo>
                  <a:pt x="1423422" y="22244"/>
                  <a:pt x="1428300" y="34021"/>
                  <a:pt x="1428300" y="46300"/>
                </a:cubicBezTo>
                <a:lnTo>
                  <a:pt x="1428300" y="450800"/>
                </a:lnTo>
                <a:cubicBezTo>
                  <a:pt x="1428300" y="476371"/>
                  <a:pt x="1407571" y="497100"/>
                  <a:pt x="1382000" y="497100"/>
                </a:cubicBezTo>
                <a:lnTo>
                  <a:pt x="46300" y="497100"/>
                </a:lnTo>
                <a:lnTo>
                  <a:pt x="46300" y="497100"/>
                </a:lnTo>
                <a:cubicBezTo>
                  <a:pt x="20729" y="497100"/>
                  <a:pt x="0" y="476371"/>
                  <a:pt x="0" y="450800"/>
                </a:cubicBezTo>
                <a:lnTo>
                  <a:pt x="0" y="46300"/>
                </a:lnTo>
                <a:close/>
              </a:path>
            </a:pathLst>
          </a:custGeom>
          <a:solidFill>
            <a:srgbClr val="EFEFEF">
              <a:alpha val="65535"/>
            </a:srgbClr>
          </a:solidFill>
          <a:ln w="0" cap="sq">
            <a:solidFill>
              <a:srgbClr val="EFEFE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213" name="Path213"/>
          <p:cNvSpPr/>
          <p:nvPr/>
        </p:nvSpPr>
        <p:spPr>
          <a:xfrm>
            <a:off x="6775768" y="1922472"/>
            <a:ext cx="1428300" cy="497100"/>
          </a:xfrm>
          <a:custGeom>
            <a:avLst/>
            <a:gdLst/>
            <a:ahLst/>
            <a:cxnLst/>
            <a:rect l="l" t="t" r="r" b="b"/>
            <a:pathLst>
              <a:path w="1428300" h="497100">
                <a:moveTo>
                  <a:pt x="0" y="46300"/>
                </a:moveTo>
                <a:lnTo>
                  <a:pt x="0" y="46300"/>
                </a:lnTo>
                <a:cubicBezTo>
                  <a:pt x="0" y="20729"/>
                  <a:pt x="20730" y="0"/>
                  <a:pt x="46300" y="0"/>
                </a:cubicBezTo>
                <a:lnTo>
                  <a:pt x="1382001" y="0"/>
                </a:lnTo>
                <a:cubicBezTo>
                  <a:pt x="1394280" y="0"/>
                  <a:pt x="1406056" y="4878"/>
                  <a:pt x="1414739" y="13561"/>
                </a:cubicBezTo>
                <a:cubicBezTo>
                  <a:pt x="1423422" y="22244"/>
                  <a:pt x="1428300" y="34021"/>
                  <a:pt x="1428300" y="46300"/>
                </a:cubicBezTo>
                <a:lnTo>
                  <a:pt x="1428300" y="450800"/>
                </a:lnTo>
                <a:cubicBezTo>
                  <a:pt x="1428300" y="476371"/>
                  <a:pt x="1407572" y="497100"/>
                  <a:pt x="1382001" y="497100"/>
                </a:cubicBezTo>
                <a:lnTo>
                  <a:pt x="46300" y="497100"/>
                </a:lnTo>
                <a:lnTo>
                  <a:pt x="46300" y="497100"/>
                </a:lnTo>
                <a:cubicBezTo>
                  <a:pt x="20730" y="497100"/>
                  <a:pt x="0" y="476371"/>
                  <a:pt x="0" y="450800"/>
                </a:cubicBezTo>
                <a:lnTo>
                  <a:pt x="0" y="46300"/>
                </a:lnTo>
                <a:close/>
              </a:path>
            </a:pathLst>
          </a:custGeom>
          <a:solidFill>
            <a:srgbClr val="EFEFEF">
              <a:alpha val="65535"/>
            </a:srgbClr>
          </a:solidFill>
          <a:ln w="0" cap="sq">
            <a:solidFill>
              <a:srgbClr val="EFEFE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214" name="Path214"/>
          <p:cNvSpPr/>
          <p:nvPr/>
        </p:nvSpPr>
        <p:spPr>
          <a:xfrm>
            <a:off x="6775768" y="2619206"/>
            <a:ext cx="1428300" cy="497100"/>
          </a:xfrm>
          <a:custGeom>
            <a:avLst/>
            <a:gdLst/>
            <a:ahLst/>
            <a:cxnLst/>
            <a:rect l="l" t="t" r="r" b="b"/>
            <a:pathLst>
              <a:path w="1428300" h="497100">
                <a:moveTo>
                  <a:pt x="0" y="46300"/>
                </a:moveTo>
                <a:lnTo>
                  <a:pt x="0" y="46300"/>
                </a:lnTo>
                <a:cubicBezTo>
                  <a:pt x="0" y="20729"/>
                  <a:pt x="20730" y="0"/>
                  <a:pt x="46300" y="0"/>
                </a:cubicBezTo>
                <a:lnTo>
                  <a:pt x="1382001" y="0"/>
                </a:lnTo>
                <a:cubicBezTo>
                  <a:pt x="1394280" y="0"/>
                  <a:pt x="1406056" y="4878"/>
                  <a:pt x="1414739" y="13561"/>
                </a:cubicBezTo>
                <a:cubicBezTo>
                  <a:pt x="1423422" y="22244"/>
                  <a:pt x="1428300" y="34020"/>
                  <a:pt x="1428300" y="46300"/>
                </a:cubicBezTo>
                <a:lnTo>
                  <a:pt x="1428300" y="450800"/>
                </a:lnTo>
                <a:cubicBezTo>
                  <a:pt x="1428300" y="476371"/>
                  <a:pt x="1407572" y="497100"/>
                  <a:pt x="1382001" y="497100"/>
                </a:cubicBezTo>
                <a:lnTo>
                  <a:pt x="46300" y="497100"/>
                </a:lnTo>
                <a:lnTo>
                  <a:pt x="46300" y="497100"/>
                </a:lnTo>
                <a:cubicBezTo>
                  <a:pt x="20730" y="497100"/>
                  <a:pt x="0" y="476371"/>
                  <a:pt x="0" y="450800"/>
                </a:cubicBezTo>
                <a:lnTo>
                  <a:pt x="0" y="46300"/>
                </a:lnTo>
                <a:close/>
              </a:path>
            </a:pathLst>
          </a:custGeom>
          <a:solidFill>
            <a:srgbClr val="EFEFEF">
              <a:alpha val="65535"/>
            </a:srgbClr>
          </a:solidFill>
          <a:ln w="0" cap="sq">
            <a:solidFill>
              <a:srgbClr val="EFEFE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215" name="Path215"/>
          <p:cNvSpPr/>
          <p:nvPr/>
        </p:nvSpPr>
        <p:spPr>
          <a:xfrm>
            <a:off x="6775768" y="3315940"/>
            <a:ext cx="1428300" cy="497100"/>
          </a:xfrm>
          <a:custGeom>
            <a:avLst/>
            <a:gdLst/>
            <a:ahLst/>
            <a:cxnLst/>
            <a:rect l="l" t="t" r="r" b="b"/>
            <a:pathLst>
              <a:path w="1428300" h="497100">
                <a:moveTo>
                  <a:pt x="0" y="46300"/>
                </a:moveTo>
                <a:lnTo>
                  <a:pt x="0" y="46300"/>
                </a:lnTo>
                <a:cubicBezTo>
                  <a:pt x="0" y="20729"/>
                  <a:pt x="20730" y="0"/>
                  <a:pt x="46300" y="0"/>
                </a:cubicBezTo>
                <a:lnTo>
                  <a:pt x="1382001" y="0"/>
                </a:lnTo>
                <a:cubicBezTo>
                  <a:pt x="1394280" y="0"/>
                  <a:pt x="1406056" y="4878"/>
                  <a:pt x="1414739" y="13561"/>
                </a:cubicBezTo>
                <a:cubicBezTo>
                  <a:pt x="1423422" y="22244"/>
                  <a:pt x="1428300" y="34020"/>
                  <a:pt x="1428300" y="46300"/>
                </a:cubicBezTo>
                <a:lnTo>
                  <a:pt x="1428300" y="450800"/>
                </a:lnTo>
                <a:cubicBezTo>
                  <a:pt x="1428300" y="476371"/>
                  <a:pt x="1407572" y="497100"/>
                  <a:pt x="1382001" y="497100"/>
                </a:cubicBezTo>
                <a:lnTo>
                  <a:pt x="46300" y="497100"/>
                </a:lnTo>
                <a:lnTo>
                  <a:pt x="46300" y="497100"/>
                </a:lnTo>
                <a:cubicBezTo>
                  <a:pt x="20730" y="497100"/>
                  <a:pt x="0" y="476371"/>
                  <a:pt x="0" y="450800"/>
                </a:cubicBezTo>
                <a:lnTo>
                  <a:pt x="0" y="46300"/>
                </a:lnTo>
                <a:close/>
              </a:path>
            </a:pathLst>
          </a:custGeom>
          <a:solidFill>
            <a:srgbClr val="EFEFEF">
              <a:alpha val="65535"/>
            </a:srgbClr>
          </a:solidFill>
          <a:ln w="0" cap="sq">
            <a:solidFill>
              <a:srgbClr val="EFEFE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216" name="Path216"/>
          <p:cNvSpPr/>
          <p:nvPr/>
        </p:nvSpPr>
        <p:spPr>
          <a:xfrm>
            <a:off x="6775768" y="4012674"/>
            <a:ext cx="1428300" cy="497100"/>
          </a:xfrm>
          <a:custGeom>
            <a:avLst/>
            <a:gdLst/>
            <a:ahLst/>
            <a:cxnLst/>
            <a:rect l="l" t="t" r="r" b="b"/>
            <a:pathLst>
              <a:path w="1428300" h="497100">
                <a:moveTo>
                  <a:pt x="0" y="46300"/>
                </a:moveTo>
                <a:lnTo>
                  <a:pt x="0" y="46300"/>
                </a:lnTo>
                <a:cubicBezTo>
                  <a:pt x="0" y="20729"/>
                  <a:pt x="20730" y="0"/>
                  <a:pt x="46300" y="0"/>
                </a:cubicBezTo>
                <a:lnTo>
                  <a:pt x="1382001" y="0"/>
                </a:lnTo>
                <a:cubicBezTo>
                  <a:pt x="1394280" y="0"/>
                  <a:pt x="1406056" y="4878"/>
                  <a:pt x="1414739" y="13561"/>
                </a:cubicBezTo>
                <a:cubicBezTo>
                  <a:pt x="1423422" y="22244"/>
                  <a:pt x="1428300" y="34021"/>
                  <a:pt x="1428300" y="46300"/>
                </a:cubicBezTo>
                <a:lnTo>
                  <a:pt x="1428300" y="450800"/>
                </a:lnTo>
                <a:cubicBezTo>
                  <a:pt x="1428300" y="476371"/>
                  <a:pt x="1407572" y="497100"/>
                  <a:pt x="1382001" y="497100"/>
                </a:cubicBezTo>
                <a:lnTo>
                  <a:pt x="46300" y="497100"/>
                </a:lnTo>
                <a:lnTo>
                  <a:pt x="46300" y="497100"/>
                </a:lnTo>
                <a:cubicBezTo>
                  <a:pt x="20730" y="497100"/>
                  <a:pt x="0" y="476371"/>
                  <a:pt x="0" y="450800"/>
                </a:cubicBezTo>
                <a:lnTo>
                  <a:pt x="0" y="46300"/>
                </a:lnTo>
                <a:close/>
              </a:path>
            </a:pathLst>
          </a:custGeom>
          <a:solidFill>
            <a:srgbClr val="EFEFEF">
              <a:alpha val="65535"/>
            </a:srgbClr>
          </a:solidFill>
          <a:ln w="0" cap="sq">
            <a:solidFill>
              <a:srgbClr val="EFEFE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217" name="Path217"/>
          <p:cNvSpPr/>
          <p:nvPr/>
        </p:nvSpPr>
        <p:spPr>
          <a:xfrm>
            <a:off x="7366423" y="2748829"/>
            <a:ext cx="245137" cy="270726"/>
          </a:xfrm>
          <a:custGeom>
            <a:avLst/>
            <a:gdLst/>
            <a:ahLst/>
            <a:cxnLst/>
            <a:rect l="l" t="t" r="r" b="b"/>
            <a:pathLst>
              <a:path w="245137" h="270726">
                <a:moveTo>
                  <a:pt x="35999" y="3529"/>
                </a:moveTo>
                <a:cubicBezTo>
                  <a:pt x="44417" y="3529"/>
                  <a:pt x="52843" y="7059"/>
                  <a:pt x="59264" y="14118"/>
                </a:cubicBezTo>
                <a:lnTo>
                  <a:pt x="122568" y="84023"/>
                </a:lnTo>
                <a:lnTo>
                  <a:pt x="185873" y="14118"/>
                </a:lnTo>
                <a:cubicBezTo>
                  <a:pt x="198652" y="0"/>
                  <a:pt x="219577" y="0"/>
                  <a:pt x="232357" y="14118"/>
                </a:cubicBezTo>
                <a:cubicBezTo>
                  <a:pt x="245137" y="28235"/>
                  <a:pt x="245137" y="51280"/>
                  <a:pt x="232357" y="65467"/>
                </a:cubicBezTo>
                <a:lnTo>
                  <a:pt x="169062" y="135363"/>
                </a:lnTo>
                <a:lnTo>
                  <a:pt x="232357" y="205259"/>
                </a:lnTo>
                <a:cubicBezTo>
                  <a:pt x="245137" y="219377"/>
                  <a:pt x="245137" y="242491"/>
                  <a:pt x="232357" y="256608"/>
                </a:cubicBezTo>
                <a:cubicBezTo>
                  <a:pt x="219577" y="270726"/>
                  <a:pt x="198652" y="270726"/>
                  <a:pt x="185873" y="256608"/>
                </a:cubicBezTo>
                <a:lnTo>
                  <a:pt x="122568" y="186703"/>
                </a:lnTo>
                <a:lnTo>
                  <a:pt x="59264" y="256608"/>
                </a:lnTo>
                <a:cubicBezTo>
                  <a:pt x="46421" y="270726"/>
                  <a:pt x="25560" y="270726"/>
                  <a:pt x="12780" y="256608"/>
                </a:cubicBezTo>
                <a:cubicBezTo>
                  <a:pt x="0" y="242491"/>
                  <a:pt x="0" y="219377"/>
                  <a:pt x="12780" y="205259"/>
                </a:cubicBezTo>
                <a:lnTo>
                  <a:pt x="76076" y="135363"/>
                </a:lnTo>
                <a:lnTo>
                  <a:pt x="12780" y="65467"/>
                </a:lnTo>
                <a:cubicBezTo>
                  <a:pt x="0" y="51280"/>
                  <a:pt x="0" y="28235"/>
                  <a:pt x="12780" y="14118"/>
                </a:cubicBezTo>
                <a:cubicBezTo>
                  <a:pt x="19170" y="7059"/>
                  <a:pt x="27580" y="3529"/>
                  <a:pt x="35999" y="3529"/>
                </a:cubicBezTo>
                <a:close/>
              </a:path>
            </a:pathLst>
          </a:custGeom>
          <a:solidFill>
            <a:srgbClr val="434343">
              <a:alpha val="65535"/>
            </a:srgbClr>
          </a:solidFill>
          <a:ln w="0" cap="sq">
            <a:solidFill>
              <a:srgbClr val="434343"/>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218" name="Path218"/>
          <p:cNvSpPr/>
          <p:nvPr/>
        </p:nvSpPr>
        <p:spPr>
          <a:xfrm>
            <a:off x="7319375" y="4098886"/>
            <a:ext cx="327366" cy="285692"/>
          </a:xfrm>
          <a:custGeom>
            <a:avLst/>
            <a:gdLst/>
            <a:ahLst/>
            <a:cxnLst/>
            <a:rect l="l" t="t" r="r" b="b"/>
            <a:pathLst>
              <a:path w="327366" h="285692">
                <a:moveTo>
                  <a:pt x="115068" y="285691"/>
                </a:moveTo>
                <a:lnTo>
                  <a:pt x="12785" y="171818"/>
                </a:lnTo>
                <a:lnTo>
                  <a:pt x="12785" y="171818"/>
                </a:lnTo>
                <a:cubicBezTo>
                  <a:pt x="0" y="157505"/>
                  <a:pt x="0" y="134439"/>
                  <a:pt x="12785" y="120196"/>
                </a:cubicBezTo>
                <a:lnTo>
                  <a:pt x="12785" y="120196"/>
                </a:lnTo>
                <a:cubicBezTo>
                  <a:pt x="25571" y="105883"/>
                  <a:pt x="46339" y="105883"/>
                  <a:pt x="59124" y="120196"/>
                </a:cubicBezTo>
                <a:lnTo>
                  <a:pt x="115317" y="182725"/>
                </a:lnTo>
                <a:lnTo>
                  <a:pt x="268305" y="14243"/>
                </a:lnTo>
                <a:lnTo>
                  <a:pt x="268305" y="14243"/>
                </a:lnTo>
                <a:cubicBezTo>
                  <a:pt x="281153" y="0"/>
                  <a:pt x="301921" y="139"/>
                  <a:pt x="314644" y="14520"/>
                </a:cubicBezTo>
                <a:lnTo>
                  <a:pt x="314644" y="14520"/>
                </a:lnTo>
                <a:cubicBezTo>
                  <a:pt x="327366" y="28833"/>
                  <a:pt x="327242" y="51969"/>
                  <a:pt x="314395" y="66142"/>
                </a:cubicBezTo>
                <a:lnTo>
                  <a:pt x="115068" y="285691"/>
                </a:lnTo>
              </a:path>
            </a:pathLst>
          </a:custGeom>
          <a:solidFill>
            <a:srgbClr val="B7B7B7">
              <a:alpha val="65535"/>
            </a:srgbClr>
          </a:solidFill>
          <a:ln w="0" cap="sq">
            <a:solidFill>
              <a:srgbClr val="B7B7B7"/>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219" name="Path219"/>
          <p:cNvSpPr/>
          <p:nvPr/>
        </p:nvSpPr>
        <p:spPr>
          <a:xfrm>
            <a:off x="7367474" y="3429129"/>
            <a:ext cx="245136" cy="270726"/>
          </a:xfrm>
          <a:custGeom>
            <a:avLst/>
            <a:gdLst/>
            <a:ahLst/>
            <a:cxnLst/>
            <a:rect l="l" t="t" r="r" b="b"/>
            <a:pathLst>
              <a:path w="245136" h="270726">
                <a:moveTo>
                  <a:pt x="35999" y="3529"/>
                </a:moveTo>
                <a:cubicBezTo>
                  <a:pt x="44416" y="3529"/>
                  <a:pt x="52842" y="7059"/>
                  <a:pt x="59263" y="14118"/>
                </a:cubicBezTo>
                <a:lnTo>
                  <a:pt x="122568" y="84023"/>
                </a:lnTo>
                <a:lnTo>
                  <a:pt x="185872" y="14118"/>
                </a:lnTo>
                <a:cubicBezTo>
                  <a:pt x="198652" y="0"/>
                  <a:pt x="219577" y="0"/>
                  <a:pt x="232357" y="14118"/>
                </a:cubicBezTo>
                <a:cubicBezTo>
                  <a:pt x="245136" y="28235"/>
                  <a:pt x="245136" y="51280"/>
                  <a:pt x="232357" y="65467"/>
                </a:cubicBezTo>
                <a:lnTo>
                  <a:pt x="169062" y="135363"/>
                </a:lnTo>
                <a:lnTo>
                  <a:pt x="232357" y="205259"/>
                </a:lnTo>
                <a:cubicBezTo>
                  <a:pt x="245136" y="219377"/>
                  <a:pt x="245136" y="242491"/>
                  <a:pt x="232357" y="256608"/>
                </a:cubicBezTo>
                <a:cubicBezTo>
                  <a:pt x="219577" y="270726"/>
                  <a:pt x="198652" y="270726"/>
                  <a:pt x="185872" y="256608"/>
                </a:cubicBezTo>
                <a:lnTo>
                  <a:pt x="122568" y="186703"/>
                </a:lnTo>
                <a:lnTo>
                  <a:pt x="59263" y="256608"/>
                </a:lnTo>
                <a:cubicBezTo>
                  <a:pt x="46421" y="270726"/>
                  <a:pt x="25560" y="270726"/>
                  <a:pt x="12780" y="256608"/>
                </a:cubicBezTo>
                <a:cubicBezTo>
                  <a:pt x="0" y="242491"/>
                  <a:pt x="0" y="219377"/>
                  <a:pt x="12780" y="205259"/>
                </a:cubicBezTo>
                <a:lnTo>
                  <a:pt x="76076" y="135363"/>
                </a:lnTo>
                <a:lnTo>
                  <a:pt x="12780" y="65467"/>
                </a:lnTo>
                <a:cubicBezTo>
                  <a:pt x="0" y="51280"/>
                  <a:pt x="0" y="28235"/>
                  <a:pt x="12780" y="14118"/>
                </a:cubicBezTo>
                <a:cubicBezTo>
                  <a:pt x="19170" y="7059"/>
                  <a:pt x="27580" y="3529"/>
                  <a:pt x="35999" y="3529"/>
                </a:cubicBezTo>
                <a:close/>
              </a:path>
            </a:pathLst>
          </a:custGeom>
          <a:solidFill>
            <a:srgbClr val="434343">
              <a:alpha val="65535"/>
            </a:srgbClr>
          </a:solidFill>
          <a:ln w="0" cap="sq">
            <a:solidFill>
              <a:srgbClr val="434343"/>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220" name="Path220"/>
          <p:cNvSpPr/>
          <p:nvPr/>
        </p:nvSpPr>
        <p:spPr>
          <a:xfrm>
            <a:off x="7360511" y="2036504"/>
            <a:ext cx="245137" cy="270726"/>
          </a:xfrm>
          <a:custGeom>
            <a:avLst/>
            <a:gdLst/>
            <a:ahLst/>
            <a:cxnLst/>
            <a:rect l="l" t="t" r="r" b="b"/>
            <a:pathLst>
              <a:path w="245137" h="270726">
                <a:moveTo>
                  <a:pt x="35999" y="3529"/>
                </a:moveTo>
                <a:cubicBezTo>
                  <a:pt x="44416" y="3529"/>
                  <a:pt x="52842" y="7059"/>
                  <a:pt x="59263" y="14118"/>
                </a:cubicBezTo>
                <a:lnTo>
                  <a:pt x="122568" y="84023"/>
                </a:lnTo>
                <a:lnTo>
                  <a:pt x="185872" y="14118"/>
                </a:lnTo>
                <a:cubicBezTo>
                  <a:pt x="198652" y="0"/>
                  <a:pt x="219577" y="0"/>
                  <a:pt x="232357" y="14118"/>
                </a:cubicBezTo>
                <a:cubicBezTo>
                  <a:pt x="245136" y="28235"/>
                  <a:pt x="245136" y="51280"/>
                  <a:pt x="232357" y="65467"/>
                </a:cubicBezTo>
                <a:lnTo>
                  <a:pt x="169062" y="135363"/>
                </a:lnTo>
                <a:lnTo>
                  <a:pt x="232357" y="205259"/>
                </a:lnTo>
                <a:cubicBezTo>
                  <a:pt x="245136" y="219377"/>
                  <a:pt x="245136" y="242491"/>
                  <a:pt x="232357" y="256608"/>
                </a:cubicBezTo>
                <a:cubicBezTo>
                  <a:pt x="219577" y="270726"/>
                  <a:pt x="198652" y="270726"/>
                  <a:pt x="185872" y="256608"/>
                </a:cubicBezTo>
                <a:lnTo>
                  <a:pt x="122568" y="186703"/>
                </a:lnTo>
                <a:lnTo>
                  <a:pt x="59263" y="256608"/>
                </a:lnTo>
                <a:cubicBezTo>
                  <a:pt x="46421" y="270726"/>
                  <a:pt x="25560" y="270726"/>
                  <a:pt x="12779" y="256608"/>
                </a:cubicBezTo>
                <a:cubicBezTo>
                  <a:pt x="0" y="242491"/>
                  <a:pt x="0" y="219377"/>
                  <a:pt x="12779" y="205259"/>
                </a:cubicBezTo>
                <a:lnTo>
                  <a:pt x="76075" y="135363"/>
                </a:lnTo>
                <a:lnTo>
                  <a:pt x="12779" y="65467"/>
                </a:lnTo>
                <a:cubicBezTo>
                  <a:pt x="0" y="51280"/>
                  <a:pt x="0" y="28235"/>
                  <a:pt x="12779" y="14118"/>
                </a:cubicBezTo>
                <a:cubicBezTo>
                  <a:pt x="19170" y="7059"/>
                  <a:pt x="27580" y="3529"/>
                  <a:pt x="35999" y="3529"/>
                </a:cubicBezTo>
                <a:close/>
              </a:path>
            </a:pathLst>
          </a:custGeom>
          <a:solidFill>
            <a:srgbClr val="434343">
              <a:alpha val="65535"/>
            </a:srgbClr>
          </a:solidFill>
          <a:ln w="0" cap="sq">
            <a:solidFill>
              <a:srgbClr val="434343"/>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221" name="Text Box221"/>
          <p:cNvSpPr txBox="1"/>
          <p:nvPr/>
        </p:nvSpPr>
        <p:spPr>
          <a:xfrm>
            <a:off x="3268548" y="387240"/>
            <a:ext cx="2645715" cy="426720"/>
          </a:xfrm>
          <a:prstGeom prst="rect">
            <a:avLst/>
          </a:prstGeom>
          <a:noFill/>
        </p:spPr>
        <p:txBody>
          <a:bodyPr wrap="square" lIns="0" tIns="0" rIns="0" rtlCol="0">
            <a:spAutoFit/>
          </a:bodyPr>
          <a:lstStyle/>
          <a:p>
            <a:pPr algn="l" rtl="0">
              <a:lnSpc>
                <a:spcPts val="3360"/>
              </a:lnSpc>
            </a:pPr>
            <a:r>
              <a:rPr lang="en-US" altLang="zh-CN" sz="2800" b="1" spc="-39">
                <a:solidFill>
                  <a:srgbClr val="000000"/>
                </a:solidFill>
                <a:latin typeface="Arial"/>
                <a:ea typeface="Arial"/>
                <a:cs typeface="Arial"/>
              </a:rPr>
              <a:t>Model</a:t>
            </a:r>
            <a:r>
              <a:rPr lang="en-US" altLang="zh-CN" sz="2800" b="1" spc="-116">
                <a:solidFill>
                  <a:srgbClr val="000000"/>
                </a:solidFill>
                <a:latin typeface="Arial"/>
                <a:ea typeface="Arial"/>
                <a:cs typeface="Arial"/>
              </a:rPr>
              <a:t> </a:t>
            </a:r>
            <a:r>
              <a:rPr lang="en-US" altLang="zh-CN" sz="2800" b="1" spc="-53">
                <a:solidFill>
                  <a:srgbClr val="000000"/>
                </a:solidFill>
                <a:latin typeface="Arial"/>
                <a:ea typeface="Arial"/>
                <a:cs typeface="Arial"/>
              </a:rPr>
              <a:t>Selection</a:t>
            </a:r>
            <a:endParaRPr lang="en-US" altLang="zh-CN" sz="2800">
              <a:latin typeface="Arial"/>
              <a:ea typeface="Arial"/>
              <a:cs typeface="Arial"/>
            </a:endParaRPr>
          </a:p>
        </p:txBody>
      </p:sp>
      <p:sp>
        <p:nvSpPr>
          <p:cNvPr id="222" name="Text Box222"/>
          <p:cNvSpPr txBox="1"/>
          <p:nvPr/>
        </p:nvSpPr>
        <p:spPr>
          <a:xfrm>
            <a:off x="1021451" y="1381334"/>
            <a:ext cx="2182397" cy="3085460"/>
          </a:xfrm>
          <a:prstGeom prst="rect">
            <a:avLst/>
          </a:prstGeom>
          <a:noFill/>
        </p:spPr>
        <p:txBody>
          <a:bodyPr wrap="square" lIns="0" tIns="0" rIns="0" rtlCol="0">
            <a:spAutoFit/>
          </a:bodyPr>
          <a:lstStyle/>
          <a:p>
            <a:pPr marL="651327" algn="l" rtl="0">
              <a:lnSpc>
                <a:spcPts val="1680"/>
              </a:lnSpc>
            </a:pPr>
            <a:r>
              <a:rPr lang="en-US" altLang="zh-CN" sz="1400" spc="-114">
                <a:solidFill>
                  <a:srgbClr val="FFFFFF"/>
                </a:solidFill>
                <a:latin typeface="Arial"/>
                <a:ea typeface="Arial"/>
                <a:cs typeface="Arial"/>
              </a:rPr>
              <a:t>MODEL</a:t>
            </a:r>
            <a:endParaRPr lang="en-US" altLang="zh-CN" sz="1400">
              <a:latin typeface="Arial"/>
              <a:ea typeface="Arial"/>
              <a:cs typeface="Arial"/>
            </a:endParaRPr>
          </a:p>
          <a:p>
            <a:pPr algn="l" rtl="0">
              <a:lnSpc>
                <a:spcPts val="2008"/>
              </a:lnSpc>
              <a:spcBef>
                <a:spcPts val="3491"/>
              </a:spcBef>
            </a:pPr>
            <a:r>
              <a:rPr lang="en-US" altLang="zh-CN" sz="1600" i="1" spc="4">
                <a:solidFill>
                  <a:srgbClr val="000000"/>
                </a:solidFill>
                <a:latin typeface="Arial"/>
                <a:ea typeface="Arial"/>
                <a:cs typeface="Arial"/>
              </a:rPr>
              <a:t>k-</a:t>
            </a:r>
            <a:r>
              <a:rPr lang="en-US" altLang="zh-CN" sz="1600" spc="4">
                <a:solidFill>
                  <a:srgbClr val="000000"/>
                </a:solidFill>
                <a:latin typeface="Arial"/>
                <a:ea typeface="Arial"/>
                <a:cs typeface="Arial"/>
              </a:rPr>
              <a:t>Nearest</a:t>
            </a:r>
            <a:r>
              <a:rPr lang="en-US" altLang="zh-CN" sz="1600" spc="-85">
                <a:solidFill>
                  <a:srgbClr val="000000"/>
                </a:solidFill>
                <a:latin typeface="Arial"/>
                <a:ea typeface="Arial"/>
                <a:cs typeface="Arial"/>
              </a:rPr>
              <a:t> </a:t>
            </a:r>
            <a:r>
              <a:rPr lang="en-US" altLang="zh-CN" sz="1600" spc="4">
                <a:solidFill>
                  <a:srgbClr val="000000"/>
                </a:solidFill>
                <a:latin typeface="Arial"/>
                <a:ea typeface="Arial"/>
                <a:cs typeface="Arial"/>
              </a:rPr>
              <a:t>Neighbors</a:t>
            </a:r>
            <a:endParaRPr lang="en-US" altLang="zh-CN" sz="1600">
              <a:latin typeface="Arial"/>
              <a:ea typeface="Arial"/>
              <a:cs typeface="Arial"/>
            </a:endParaRPr>
          </a:p>
          <a:p>
            <a:pPr marL="283904" algn="l" rtl="0">
              <a:lnSpc>
                <a:spcPts val="2008"/>
              </a:lnSpc>
              <a:spcBef>
                <a:spcPts val="3478"/>
              </a:spcBef>
            </a:pPr>
            <a:r>
              <a:rPr lang="en-US" altLang="zh-CN" sz="1600" spc="-9">
                <a:solidFill>
                  <a:srgbClr val="000000"/>
                </a:solidFill>
                <a:latin typeface="Arial"/>
                <a:ea typeface="Arial"/>
                <a:cs typeface="Arial"/>
              </a:rPr>
              <a:t>Decision</a:t>
            </a:r>
            <a:r>
              <a:rPr lang="en-US" altLang="zh-CN" sz="1600" spc="-80">
                <a:solidFill>
                  <a:srgbClr val="000000"/>
                </a:solidFill>
                <a:latin typeface="Arial"/>
                <a:ea typeface="Arial"/>
                <a:cs typeface="Arial"/>
              </a:rPr>
              <a:t> </a:t>
            </a:r>
            <a:r>
              <a:rPr lang="en-US" altLang="zh-CN" sz="1600" spc="-64">
                <a:solidFill>
                  <a:srgbClr val="000000"/>
                </a:solidFill>
                <a:latin typeface="Arial"/>
                <a:ea typeface="Arial"/>
                <a:cs typeface="Arial"/>
              </a:rPr>
              <a:t>Trees</a:t>
            </a:r>
            <a:endParaRPr lang="en-US" altLang="zh-CN" sz="1600">
              <a:latin typeface="Arial"/>
              <a:ea typeface="Arial"/>
              <a:cs typeface="Arial"/>
            </a:endParaRPr>
          </a:p>
          <a:p>
            <a:pPr marL="177800" algn="l" rtl="0">
              <a:lnSpc>
                <a:spcPts val="2008"/>
              </a:lnSpc>
              <a:spcBef>
                <a:spcPts val="3478"/>
              </a:spcBef>
            </a:pPr>
            <a:r>
              <a:rPr lang="en-US" altLang="zh-CN" sz="1600" spc="-11">
                <a:solidFill>
                  <a:srgbClr val="000000"/>
                </a:solidFill>
                <a:latin typeface="Arial"/>
                <a:ea typeface="Arial"/>
                <a:cs typeface="Arial"/>
              </a:rPr>
              <a:t>Logistic Regression</a:t>
            </a:r>
            <a:endParaRPr lang="en-US" altLang="zh-CN" sz="1600">
              <a:latin typeface="Arial"/>
              <a:ea typeface="Arial"/>
              <a:cs typeface="Arial"/>
            </a:endParaRPr>
          </a:p>
          <a:p>
            <a:pPr marL="246828" algn="l" rtl="0">
              <a:lnSpc>
                <a:spcPts val="2008"/>
              </a:lnSpc>
              <a:spcBef>
                <a:spcPts val="3478"/>
              </a:spcBef>
            </a:pPr>
            <a:r>
              <a:rPr lang="en-US" altLang="zh-CN" sz="1600" spc="0">
                <a:solidFill>
                  <a:srgbClr val="000000"/>
                </a:solidFill>
                <a:latin typeface="Arial"/>
                <a:ea typeface="Arial"/>
                <a:cs typeface="Arial"/>
              </a:rPr>
              <a:t>Random</a:t>
            </a:r>
            <a:r>
              <a:rPr lang="en-US" altLang="zh-CN" sz="1600" spc="-85">
                <a:solidFill>
                  <a:srgbClr val="000000"/>
                </a:solidFill>
                <a:latin typeface="Arial"/>
                <a:ea typeface="Arial"/>
                <a:cs typeface="Arial"/>
              </a:rPr>
              <a:t> </a:t>
            </a:r>
            <a:r>
              <a:rPr lang="en-US" altLang="zh-CN" sz="1600" spc="-27">
                <a:solidFill>
                  <a:srgbClr val="000000"/>
                </a:solidFill>
                <a:latin typeface="Arial"/>
                <a:ea typeface="Arial"/>
                <a:cs typeface="Arial"/>
              </a:rPr>
              <a:t>Forest</a:t>
            </a:r>
            <a:endParaRPr lang="en-US" altLang="zh-CN" sz="1600">
              <a:latin typeface="Arial"/>
              <a:ea typeface="Arial"/>
              <a:cs typeface="Arial"/>
            </a:endParaRPr>
          </a:p>
        </p:txBody>
      </p:sp>
      <p:sp>
        <p:nvSpPr>
          <p:cNvPr id="223" name="Text Box223"/>
          <p:cNvSpPr txBox="1"/>
          <p:nvPr/>
        </p:nvSpPr>
        <p:spPr>
          <a:xfrm>
            <a:off x="3716210" y="1276561"/>
            <a:ext cx="801573" cy="3192541"/>
          </a:xfrm>
          <a:prstGeom prst="rect">
            <a:avLst/>
          </a:prstGeom>
          <a:noFill/>
        </p:spPr>
        <p:txBody>
          <a:bodyPr wrap="square" lIns="0" tIns="0" rIns="0" rtlCol="0">
            <a:spAutoFit/>
          </a:bodyPr>
          <a:lstStyle/>
          <a:p>
            <a:pPr algn="l" rtl="0">
              <a:lnSpc>
                <a:spcPts val="1680"/>
              </a:lnSpc>
            </a:pPr>
            <a:r>
              <a:rPr lang="en-US" altLang="zh-CN" sz="1400" spc="-85">
                <a:solidFill>
                  <a:srgbClr val="FFFFFF"/>
                </a:solidFill>
                <a:latin typeface="Arial"/>
                <a:ea typeface="Arial"/>
                <a:cs typeface="Arial"/>
              </a:rPr>
              <a:t>TRAINING</a:t>
            </a:r>
            <a:endParaRPr lang="en-US" altLang="zh-CN" sz="1400">
              <a:latin typeface="Arial"/>
              <a:ea typeface="Arial"/>
              <a:cs typeface="Arial"/>
            </a:endParaRPr>
          </a:p>
          <a:p>
            <a:pPr marL="120305" algn="l" rtl="0">
              <a:lnSpc>
                <a:spcPts val="1650"/>
              </a:lnSpc>
            </a:pPr>
            <a:r>
              <a:rPr lang="en-US" altLang="zh-CN" sz="1400" spc="-172">
                <a:solidFill>
                  <a:srgbClr val="FFFFFF"/>
                </a:solidFill>
                <a:latin typeface="Arial"/>
                <a:ea typeface="Arial"/>
                <a:cs typeface="Arial"/>
              </a:rPr>
              <a:t>S C O R E</a:t>
            </a:r>
            <a:endParaRPr lang="en-US" altLang="zh-CN" sz="1400">
              <a:latin typeface="Arial"/>
              <a:ea typeface="Arial"/>
              <a:cs typeface="Arial"/>
            </a:endParaRPr>
          </a:p>
          <a:p>
            <a:pPr marL="57910" algn="l" rtl="0">
              <a:lnSpc>
                <a:spcPts val="2259"/>
              </a:lnSpc>
              <a:spcBef>
                <a:spcPts val="2545"/>
              </a:spcBef>
            </a:pPr>
            <a:r>
              <a:rPr lang="en-US" altLang="zh-CN" sz="1800" b="1" spc="-1">
                <a:solidFill>
                  <a:srgbClr val="575756"/>
                </a:solidFill>
                <a:latin typeface="Arial"/>
                <a:ea typeface="Arial"/>
                <a:cs typeface="Arial"/>
              </a:rPr>
              <a:t>94.8%</a:t>
            </a:r>
            <a:endParaRPr lang="en-US" altLang="zh-CN" sz="1800">
              <a:latin typeface="Arial"/>
              <a:ea typeface="Arial"/>
              <a:cs typeface="Arial"/>
            </a:endParaRPr>
          </a:p>
          <a:p>
            <a:pPr marL="57910" algn="l" rtl="0">
              <a:lnSpc>
                <a:spcPts val="2259"/>
              </a:lnSpc>
              <a:spcBef>
                <a:spcPts val="3227"/>
              </a:spcBef>
            </a:pPr>
            <a:r>
              <a:rPr lang="en-US" altLang="zh-CN" sz="1800" b="1" spc="-1">
                <a:solidFill>
                  <a:srgbClr val="575756"/>
                </a:solidFill>
                <a:latin typeface="Arial"/>
                <a:ea typeface="Arial"/>
                <a:cs typeface="Arial"/>
              </a:rPr>
              <a:t>97.6%</a:t>
            </a:r>
            <a:endParaRPr lang="en-US" altLang="zh-CN" sz="1800">
              <a:latin typeface="Arial"/>
              <a:ea typeface="Arial"/>
              <a:cs typeface="Arial"/>
            </a:endParaRPr>
          </a:p>
          <a:p>
            <a:pPr marL="57910" algn="l" rtl="0">
              <a:lnSpc>
                <a:spcPts val="2259"/>
              </a:lnSpc>
              <a:spcBef>
                <a:spcPts val="3227"/>
              </a:spcBef>
            </a:pPr>
            <a:r>
              <a:rPr lang="en-US" altLang="zh-CN" sz="1800" b="1" spc="-1">
                <a:solidFill>
                  <a:srgbClr val="575756"/>
                </a:solidFill>
                <a:latin typeface="Arial"/>
                <a:ea typeface="Arial"/>
                <a:cs typeface="Arial"/>
              </a:rPr>
              <a:t>97.9%</a:t>
            </a:r>
            <a:endParaRPr lang="en-US" altLang="zh-CN" sz="1800">
              <a:latin typeface="Arial"/>
              <a:ea typeface="Arial"/>
              <a:cs typeface="Arial"/>
            </a:endParaRPr>
          </a:p>
          <a:p>
            <a:pPr marL="57910" algn="l" rtl="0">
              <a:lnSpc>
                <a:spcPts val="2259"/>
              </a:lnSpc>
              <a:spcBef>
                <a:spcPts val="3227"/>
              </a:spcBef>
            </a:pPr>
            <a:r>
              <a:rPr lang="en-US" altLang="zh-CN" sz="1800" b="1" spc="-1">
                <a:solidFill>
                  <a:srgbClr val="575756"/>
                </a:solidFill>
                <a:latin typeface="Arial"/>
                <a:ea typeface="Arial"/>
                <a:cs typeface="Arial"/>
              </a:rPr>
              <a:t>97.0%</a:t>
            </a:r>
            <a:endParaRPr lang="en-US" altLang="zh-CN" sz="1800">
              <a:latin typeface="Arial"/>
              <a:ea typeface="Arial"/>
              <a:cs typeface="Arial"/>
            </a:endParaRPr>
          </a:p>
        </p:txBody>
      </p:sp>
      <p:sp>
        <p:nvSpPr>
          <p:cNvPr id="224" name="Text Box224"/>
          <p:cNvSpPr txBox="1"/>
          <p:nvPr/>
        </p:nvSpPr>
        <p:spPr>
          <a:xfrm>
            <a:off x="5452321" y="1276561"/>
            <a:ext cx="721220" cy="3205045"/>
          </a:xfrm>
          <a:prstGeom prst="rect">
            <a:avLst/>
          </a:prstGeom>
          <a:noFill/>
        </p:spPr>
        <p:txBody>
          <a:bodyPr wrap="square" lIns="0" tIns="0" rIns="0" rtlCol="0">
            <a:spAutoFit/>
          </a:bodyPr>
          <a:lstStyle/>
          <a:p>
            <a:pPr marL="10820" algn="l" rtl="0">
              <a:lnSpc>
                <a:spcPts val="1680"/>
              </a:lnSpc>
            </a:pPr>
            <a:r>
              <a:rPr lang="en-US" altLang="zh-CN" sz="1400" spc="-122">
                <a:solidFill>
                  <a:srgbClr val="FFFFFF"/>
                </a:solidFill>
                <a:latin typeface="Arial"/>
                <a:ea typeface="Arial"/>
                <a:cs typeface="Arial"/>
              </a:rPr>
              <a:t>TESTING</a:t>
            </a:r>
            <a:endParaRPr lang="en-US" altLang="zh-CN" sz="1400">
              <a:latin typeface="Arial"/>
              <a:ea typeface="Arial"/>
              <a:cs typeface="Arial"/>
            </a:endParaRPr>
          </a:p>
          <a:p>
            <a:pPr marL="80389" algn="l" rtl="0">
              <a:lnSpc>
                <a:spcPts val="1650"/>
              </a:lnSpc>
            </a:pPr>
            <a:r>
              <a:rPr lang="en-US" altLang="zh-CN" sz="1400" spc="-172">
                <a:solidFill>
                  <a:srgbClr val="FFFFFF"/>
                </a:solidFill>
                <a:latin typeface="Arial"/>
                <a:ea typeface="Arial"/>
                <a:cs typeface="Arial"/>
              </a:rPr>
              <a:t>S C O R E</a:t>
            </a:r>
            <a:endParaRPr lang="en-US" altLang="zh-CN" sz="1400">
              <a:latin typeface="Arial"/>
              <a:ea typeface="Arial"/>
              <a:cs typeface="Arial"/>
            </a:endParaRPr>
          </a:p>
          <a:p>
            <a:pPr marL="17908" algn="l" rtl="0">
              <a:lnSpc>
                <a:spcPts val="2259"/>
              </a:lnSpc>
              <a:spcBef>
                <a:spcPts val="2545"/>
              </a:spcBef>
            </a:pPr>
            <a:r>
              <a:rPr lang="en-US" altLang="zh-CN" b="1" spc="-1">
                <a:solidFill>
                  <a:srgbClr val="575756"/>
                </a:solidFill>
                <a:latin typeface="Arial"/>
                <a:ea typeface="Arial"/>
                <a:cs typeface="Arial"/>
              </a:rPr>
              <a:t>84</a:t>
            </a:r>
            <a:r>
              <a:rPr lang="en-US" altLang="zh-CN" sz="1800" b="1" spc="-1">
                <a:solidFill>
                  <a:srgbClr val="575756"/>
                </a:solidFill>
                <a:latin typeface="Arial"/>
                <a:ea typeface="Arial"/>
                <a:cs typeface="Arial"/>
              </a:rPr>
              <a:t>.2%</a:t>
            </a:r>
            <a:endParaRPr lang="en-US" altLang="zh-CN" sz="1800">
              <a:latin typeface="Arial"/>
              <a:ea typeface="Arial"/>
              <a:cs typeface="Arial"/>
            </a:endParaRPr>
          </a:p>
          <a:p>
            <a:pPr marL="17908" algn="l" rtl="0">
              <a:lnSpc>
                <a:spcPts val="2259"/>
              </a:lnSpc>
              <a:spcBef>
                <a:spcPts val="3227"/>
              </a:spcBef>
            </a:pPr>
            <a:r>
              <a:rPr lang="en-US" altLang="zh-CN" b="1" spc="-1">
                <a:solidFill>
                  <a:srgbClr val="575756"/>
                </a:solidFill>
                <a:latin typeface="Arial"/>
                <a:ea typeface="Arial"/>
                <a:cs typeface="Arial"/>
              </a:rPr>
              <a:t>85</a:t>
            </a:r>
            <a:r>
              <a:rPr lang="en-US" altLang="zh-CN" sz="1800" b="1" spc="-1">
                <a:solidFill>
                  <a:srgbClr val="575756"/>
                </a:solidFill>
                <a:latin typeface="Arial"/>
                <a:ea typeface="Arial"/>
                <a:cs typeface="Arial"/>
              </a:rPr>
              <a:t>.6%</a:t>
            </a:r>
            <a:endParaRPr lang="en-US" altLang="zh-CN" sz="1800">
              <a:latin typeface="Arial"/>
              <a:ea typeface="Arial"/>
              <a:cs typeface="Arial"/>
            </a:endParaRPr>
          </a:p>
          <a:p>
            <a:pPr marL="17908" algn="l" rtl="0">
              <a:lnSpc>
                <a:spcPts val="2259"/>
              </a:lnSpc>
              <a:spcBef>
                <a:spcPts val="3227"/>
              </a:spcBef>
            </a:pPr>
            <a:r>
              <a:rPr lang="en-US" altLang="zh-CN" b="1" spc="-1">
                <a:solidFill>
                  <a:srgbClr val="575756"/>
                </a:solidFill>
                <a:latin typeface="Arial"/>
                <a:ea typeface="Arial"/>
                <a:cs typeface="Arial"/>
              </a:rPr>
              <a:t>83</a:t>
            </a:r>
            <a:r>
              <a:rPr lang="en-US" altLang="zh-CN" sz="1800" b="1" spc="-1">
                <a:solidFill>
                  <a:srgbClr val="575756"/>
                </a:solidFill>
                <a:latin typeface="Arial"/>
                <a:ea typeface="Arial"/>
                <a:cs typeface="Arial"/>
              </a:rPr>
              <a:t>.4%</a:t>
            </a:r>
            <a:endParaRPr lang="en-US" altLang="zh-CN" sz="1800">
              <a:latin typeface="Arial"/>
              <a:ea typeface="Arial"/>
              <a:cs typeface="Arial"/>
            </a:endParaRPr>
          </a:p>
          <a:p>
            <a:pPr algn="l" rtl="0">
              <a:lnSpc>
                <a:spcPts val="2385"/>
              </a:lnSpc>
              <a:spcBef>
                <a:spcPts val="3185"/>
              </a:spcBef>
            </a:pPr>
            <a:r>
              <a:rPr lang="en-US" altLang="zh-CN" sz="1900" b="1" spc="-2">
                <a:solidFill>
                  <a:srgbClr val="575756"/>
                </a:solidFill>
                <a:latin typeface="Arial"/>
                <a:ea typeface="Arial"/>
                <a:cs typeface="Arial"/>
              </a:rPr>
              <a:t>90.2%</a:t>
            </a:r>
            <a:endParaRPr lang="en-US" altLang="zh-CN" sz="1900">
              <a:latin typeface="Arial"/>
              <a:ea typeface="Arial"/>
              <a:cs typeface="Arial"/>
            </a:endParaRPr>
          </a:p>
        </p:txBody>
      </p:sp>
      <p:sp>
        <p:nvSpPr>
          <p:cNvPr id="225" name="Text Box225"/>
          <p:cNvSpPr txBox="1"/>
          <p:nvPr/>
        </p:nvSpPr>
        <p:spPr>
          <a:xfrm>
            <a:off x="7036038" y="1304501"/>
            <a:ext cx="946099" cy="363855"/>
          </a:xfrm>
          <a:prstGeom prst="rect">
            <a:avLst/>
          </a:prstGeom>
          <a:noFill/>
        </p:spPr>
        <p:txBody>
          <a:bodyPr wrap="square" lIns="0" tIns="0" rIns="0" rtlCol="0">
            <a:spAutoFit/>
          </a:bodyPr>
          <a:lstStyle/>
          <a:p>
            <a:pPr marL="117882" algn="l" rtl="0">
              <a:lnSpc>
                <a:spcPts val="1440"/>
              </a:lnSpc>
            </a:pPr>
            <a:r>
              <a:rPr lang="en-US" altLang="zh-CN" sz="1200" spc="-117">
                <a:solidFill>
                  <a:srgbClr val="FFFFFF"/>
                </a:solidFill>
                <a:latin typeface="Arial"/>
                <a:ea typeface="Arial"/>
                <a:cs typeface="Arial"/>
              </a:rPr>
              <a:t>USED</a:t>
            </a:r>
            <a:r>
              <a:rPr lang="en-US" altLang="zh-CN" sz="1200" spc="-32">
                <a:solidFill>
                  <a:srgbClr val="FFFFFF"/>
                </a:solidFill>
                <a:latin typeface="Arial"/>
                <a:ea typeface="Arial"/>
                <a:cs typeface="Arial"/>
              </a:rPr>
              <a:t> </a:t>
            </a:r>
            <a:r>
              <a:rPr lang="en-US" altLang="zh-CN" sz="1200" spc="-135">
                <a:solidFill>
                  <a:srgbClr val="FFFFFF"/>
                </a:solidFill>
                <a:latin typeface="Arial"/>
                <a:ea typeface="Arial"/>
                <a:cs typeface="Arial"/>
              </a:rPr>
              <a:t>FOR</a:t>
            </a:r>
            <a:endParaRPr lang="en-US" altLang="zh-CN" sz="1200">
              <a:latin typeface="Arial"/>
              <a:ea typeface="Arial"/>
              <a:cs typeface="Arial"/>
            </a:endParaRPr>
          </a:p>
          <a:p>
            <a:pPr algn="l" rtl="0">
              <a:lnSpc>
                <a:spcPts val="1425"/>
              </a:lnSpc>
            </a:pPr>
            <a:r>
              <a:rPr lang="en-US" altLang="zh-CN" sz="1200" spc="-112">
                <a:solidFill>
                  <a:srgbClr val="FFFFFF"/>
                </a:solidFill>
                <a:latin typeface="Arial"/>
                <a:ea typeface="Arial"/>
                <a:cs typeface="Arial"/>
              </a:rPr>
              <a:t>DEPLOYMENT</a:t>
            </a:r>
            <a:endParaRPr lang="en-US" altLang="zh-CN" sz="1200">
              <a:latin typeface="Arial"/>
              <a:ea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Text Box227"/>
          <p:cNvSpPr txBox="1"/>
          <p:nvPr/>
        </p:nvSpPr>
        <p:spPr>
          <a:xfrm>
            <a:off x="358300" y="348400"/>
            <a:ext cx="3024378" cy="507831"/>
          </a:xfrm>
          <a:prstGeom prst="rect">
            <a:avLst/>
          </a:prstGeom>
          <a:noFill/>
        </p:spPr>
        <p:txBody>
          <a:bodyPr wrap="square" lIns="0" tIns="0" rIns="0" rtlCol="0">
            <a:spAutoFit/>
          </a:bodyPr>
          <a:lstStyle/>
          <a:p>
            <a:pPr algn="l" rtl="0">
              <a:lnSpc>
                <a:spcPts val="3600"/>
              </a:lnSpc>
            </a:pPr>
            <a:r>
              <a:rPr lang="en-US" altLang="zh-CN" sz="3000" b="1" spc="-42">
                <a:latin typeface="Arial"/>
                <a:ea typeface="Arial"/>
                <a:cs typeface="Arial"/>
              </a:rPr>
              <a:t>Model</a:t>
            </a:r>
            <a:r>
              <a:rPr lang="en-US" altLang="zh-CN" sz="3000" b="1" spc="-123">
                <a:latin typeface="Arial"/>
                <a:ea typeface="Arial"/>
                <a:cs typeface="Arial"/>
              </a:rPr>
              <a:t> </a:t>
            </a:r>
            <a:r>
              <a:rPr lang="en-US" altLang="zh-CN" sz="3000" b="1" spc="-83">
                <a:latin typeface="Arial"/>
                <a:ea typeface="Arial"/>
                <a:cs typeface="Arial"/>
              </a:rPr>
              <a:t>Evaluation</a:t>
            </a:r>
            <a:endParaRPr lang="en-US" altLang="zh-CN" sz="3000">
              <a:latin typeface="Arial"/>
              <a:ea typeface="Arial"/>
              <a:cs typeface="Arial"/>
            </a:endParaRPr>
          </a:p>
        </p:txBody>
      </p:sp>
      <p:sp>
        <p:nvSpPr>
          <p:cNvPr id="3" name="Rectangle 2"/>
          <p:cNvSpPr/>
          <p:nvPr/>
        </p:nvSpPr>
        <p:spPr>
          <a:xfrm>
            <a:off x="611560" y="856231"/>
            <a:ext cx="6966520" cy="3970318"/>
          </a:xfrm>
          <a:prstGeom prst="rect">
            <a:avLst/>
          </a:prstGeom>
        </p:spPr>
        <p:txBody>
          <a:bodyPr wrap="square">
            <a:spAutoFit/>
          </a:bodyPr>
          <a:lstStyle/>
          <a:p>
            <a:pPr marL="228600" indent="-153035">
              <a:spcAft>
                <a:spcPts val="0"/>
              </a:spcAft>
              <a:tabLst>
                <a:tab pos="670560" algn="l"/>
              </a:tabLst>
            </a:pPr>
            <a:r>
              <a:rPr lang="en-US" sz="1200" b="1">
                <a:ea typeface="Arial MT"/>
                <a:cs typeface="Arial MT"/>
              </a:rPr>
              <a:t>Performance Metrics:</a:t>
            </a:r>
            <a:endParaRPr lang="en-US" sz="1200">
              <a:ea typeface="Arial MT"/>
              <a:cs typeface="Arial MT"/>
            </a:endParaRPr>
          </a:p>
          <a:p>
            <a:pPr marL="228600" indent="-153035">
              <a:spcAft>
                <a:spcPts val="0"/>
              </a:spcAft>
              <a:tabLst>
                <a:tab pos="670560" algn="l"/>
              </a:tabLst>
            </a:pPr>
            <a:r>
              <a:rPr lang="en-US" sz="1200">
                <a:ea typeface="Arial MT"/>
                <a:cs typeface="Arial MT"/>
              </a:rPr>
              <a:t>   - The performance metrics used for evaluation include:</a:t>
            </a:r>
          </a:p>
          <a:p>
            <a:pPr marL="228600" indent="-153035">
              <a:spcAft>
                <a:spcPts val="0"/>
              </a:spcAft>
              <a:tabLst>
                <a:tab pos="670560" algn="l"/>
              </a:tabLst>
            </a:pPr>
            <a:r>
              <a:rPr lang="en-US" sz="1200">
                <a:ea typeface="Arial MT"/>
                <a:cs typeface="Arial MT"/>
              </a:rPr>
              <a:t>     - Confusion Matrix: The confusion matrix is calculated using `confusion_matrix(y_test, predicted_values)` to measure the number of true positives, true negatives, false positives, and false negatives.</a:t>
            </a:r>
          </a:p>
          <a:p>
            <a:pPr marL="228600" indent="-153035">
              <a:spcAft>
                <a:spcPts val="0"/>
              </a:spcAft>
              <a:tabLst>
                <a:tab pos="670560" algn="l"/>
              </a:tabLst>
            </a:pPr>
            <a:r>
              <a:rPr lang="en-US" sz="1200">
                <a:ea typeface="Arial MT"/>
                <a:cs typeface="Arial MT"/>
              </a:rPr>
              <a:t>     - Classification Report: The classification report is generated using `classification_report(y_test, predicted_values)` to display precision, recall, F1-score, and support for each class.</a:t>
            </a:r>
          </a:p>
          <a:p>
            <a:pPr marL="228600" indent="-153035">
              <a:spcAft>
                <a:spcPts val="0"/>
              </a:spcAft>
              <a:tabLst>
                <a:tab pos="670560" algn="l"/>
              </a:tabLst>
            </a:pPr>
            <a:r>
              <a:rPr lang="en-US" sz="1200">
                <a:ea typeface="Arial MT"/>
                <a:cs typeface="Arial MT"/>
              </a:rPr>
              <a:t> </a:t>
            </a:r>
          </a:p>
          <a:p>
            <a:pPr marL="228600" indent="-153035">
              <a:spcAft>
                <a:spcPts val="0"/>
              </a:spcAft>
              <a:tabLst>
                <a:tab pos="670560" algn="l"/>
              </a:tabLst>
            </a:pPr>
            <a:r>
              <a:rPr lang="en-US" sz="1200">
                <a:ea typeface="Arial MT"/>
                <a:cs typeface="Arial MT"/>
              </a:rPr>
              <a:t>Model Comparison:</a:t>
            </a:r>
          </a:p>
          <a:p>
            <a:pPr marL="228600" indent="-153035">
              <a:spcAft>
                <a:spcPts val="0"/>
              </a:spcAft>
              <a:tabLst>
                <a:tab pos="670560" algn="l"/>
              </a:tabLst>
            </a:pPr>
            <a:r>
              <a:rPr lang="en-US" sz="1200">
                <a:ea typeface="Arial MT"/>
                <a:cs typeface="Arial MT"/>
              </a:rPr>
              <a:t>   - The accuracy scores of the different models are stored in the `pred_compare` list.</a:t>
            </a:r>
          </a:p>
          <a:p>
            <a:pPr marL="228600" indent="-153035">
              <a:spcAft>
                <a:spcPts val="0"/>
              </a:spcAft>
              <a:tabLst>
                <a:tab pos="670560" algn="l"/>
              </a:tabLst>
            </a:pPr>
            <a:r>
              <a:rPr lang="en-US" sz="1200">
                <a:ea typeface="Arial MT"/>
                <a:cs typeface="Arial MT"/>
              </a:rPr>
              <a:t>   - The names of the models are stored in the `pred_names` list.</a:t>
            </a:r>
          </a:p>
          <a:p>
            <a:pPr marL="228600" indent="-153035">
              <a:spcAft>
                <a:spcPts val="0"/>
              </a:spcAft>
              <a:tabLst>
                <a:tab pos="670560" algn="l"/>
              </a:tabLst>
            </a:pPr>
            <a:r>
              <a:rPr lang="en-US" sz="1200">
                <a:ea typeface="Arial MT"/>
                <a:cs typeface="Arial MT"/>
              </a:rPr>
              <a:t>   - A bar plot is created using `plt.bar(pred_names, pred_compare)` to compare the accuracy of different models.</a:t>
            </a:r>
          </a:p>
          <a:p>
            <a:pPr marL="228600" indent="-153035">
              <a:spcAft>
                <a:spcPts val="0"/>
              </a:spcAft>
              <a:tabLst>
                <a:tab pos="670560" algn="l"/>
              </a:tabLst>
            </a:pPr>
            <a:r>
              <a:rPr lang="en-US" sz="1200">
                <a:ea typeface="Arial MT"/>
                <a:cs typeface="Arial MT"/>
              </a:rPr>
              <a:t> </a:t>
            </a:r>
          </a:p>
          <a:p>
            <a:pPr marL="228600" indent="-153035">
              <a:spcAft>
                <a:spcPts val="0"/>
              </a:spcAft>
              <a:tabLst>
                <a:tab pos="670560" algn="l"/>
              </a:tabLst>
            </a:pPr>
            <a:r>
              <a:rPr lang="en-US" sz="1200">
                <a:ea typeface="Arial MT"/>
                <a:cs typeface="Arial MT"/>
              </a:rPr>
              <a:t>Feature Extraction and Prediction:</a:t>
            </a:r>
          </a:p>
          <a:p>
            <a:pPr marL="228600" indent="-153035">
              <a:spcAft>
                <a:spcPts val="0"/>
              </a:spcAft>
              <a:tabLst>
                <a:tab pos="670560" algn="l"/>
              </a:tabLst>
            </a:pPr>
            <a:r>
              <a:rPr lang="en-US" sz="1200">
                <a:ea typeface="Arial MT"/>
                <a:cs typeface="Arial MT"/>
              </a:rPr>
              <a:t>   - The function `extract_features(url)` is defined to extract features from a given URL.</a:t>
            </a:r>
          </a:p>
          <a:p>
            <a:pPr marL="228600" indent="-153035">
              <a:spcAft>
                <a:spcPts val="0"/>
              </a:spcAft>
              <a:tabLst>
                <a:tab pos="670560" algn="l"/>
              </a:tabLst>
            </a:pPr>
            <a:r>
              <a:rPr lang="en-US" sz="1200">
                <a:ea typeface="Arial MT"/>
                <a:cs typeface="Arial MT"/>
              </a:rPr>
              <a:t>   - Features are extracted using various URL characteristics like the number of dots, subdomain level, path level, URL length, presence of certain symbols, etc.</a:t>
            </a:r>
          </a:p>
          <a:p>
            <a:pPr marL="228600" indent="-153035">
              <a:spcAft>
                <a:spcPts val="0"/>
              </a:spcAft>
              <a:tabLst>
                <a:tab pos="670560" algn="l"/>
              </a:tabLst>
            </a:pPr>
            <a:r>
              <a:rPr lang="en-US" sz="1200">
                <a:ea typeface="Arial MT"/>
                <a:cs typeface="Arial MT"/>
              </a:rPr>
              <a:t>   - The extracted features are then converted into a DataFrame named `new`.</a:t>
            </a:r>
          </a:p>
          <a:p>
            <a:pPr marL="228600" indent="-153035">
              <a:spcAft>
                <a:spcPts val="0"/>
              </a:spcAft>
              <a:tabLst>
                <a:tab pos="670560" algn="l"/>
              </a:tabLst>
            </a:pPr>
            <a:r>
              <a:rPr lang="en-US" sz="1200">
                <a:ea typeface="Arial MT"/>
                <a:cs typeface="Arial MT"/>
              </a:rPr>
              <a:t>   - The `RandomForestClassifier` model is used to predict whether the given URL is a phishing site or not using `u_pred = rf.predict(new)`.</a:t>
            </a:r>
          </a:p>
          <a:p>
            <a:pPr marL="228600" indent="-153035">
              <a:spcAft>
                <a:spcPts val="0"/>
              </a:spcAft>
              <a:tabLst>
                <a:tab pos="670560" algn="l"/>
              </a:tabLst>
            </a:pPr>
            <a:r>
              <a:rPr lang="en-US" sz="1200">
                <a:ea typeface="Arial MT"/>
                <a:cs typeface="Arial MT"/>
              </a:rPr>
              <a:t>   - The predicted result is stored in `u_pred[0]`.</a:t>
            </a:r>
            <a:endParaRPr lang="en-US" sz="1200">
              <a:effectLst/>
              <a:ea typeface="Arial MT"/>
              <a:cs typeface="Arial MT"/>
            </a:endParaRPr>
          </a:p>
        </p:txBody>
      </p:sp>
    </p:spTree>
    <p:extLst>
      <p:ext uri="{BB962C8B-B14F-4D97-AF65-F5344CB8AC3E}">
        <p14:creationId xmlns:p14="http://schemas.microsoft.com/office/powerpoint/2010/main" val="14261896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6" name="Image226"/>
          <p:cNvPicPr>
            <a:picLocks noChangeAspect="1"/>
          </p:cNvPicPr>
          <p:nvPr/>
        </p:nvPicPr>
        <p:blipFill>
          <a:blip r:embed="rId2"/>
          <a:stretch>
            <a:fillRect/>
          </a:stretch>
        </p:blipFill>
        <p:spPr>
          <a:xfrm>
            <a:off x="0" y="0"/>
            <a:ext cx="9144000" cy="5143500"/>
          </a:xfrm>
          <a:prstGeom prst="rect">
            <a:avLst/>
          </a:prstGeom>
          <a:noFill/>
        </p:spPr>
      </p:pic>
      <p:sp>
        <p:nvSpPr>
          <p:cNvPr id="227" name="Text Box227"/>
          <p:cNvSpPr txBox="1"/>
          <p:nvPr/>
        </p:nvSpPr>
        <p:spPr>
          <a:xfrm>
            <a:off x="358300" y="348400"/>
            <a:ext cx="3024378" cy="457200"/>
          </a:xfrm>
          <a:prstGeom prst="rect">
            <a:avLst/>
          </a:prstGeom>
          <a:noFill/>
        </p:spPr>
        <p:txBody>
          <a:bodyPr wrap="square" lIns="0" tIns="0" rIns="0" rtlCol="0">
            <a:spAutoFit/>
          </a:bodyPr>
          <a:lstStyle/>
          <a:p>
            <a:pPr algn="l" rtl="0">
              <a:lnSpc>
                <a:spcPts val="3600"/>
              </a:lnSpc>
            </a:pPr>
            <a:r>
              <a:rPr lang="en-US" altLang="zh-CN" sz="3000" b="1" spc="-42">
                <a:solidFill>
                  <a:srgbClr val="FFFFFF"/>
                </a:solidFill>
                <a:latin typeface="Arial"/>
                <a:ea typeface="Arial"/>
                <a:cs typeface="Arial"/>
              </a:rPr>
              <a:t>Model</a:t>
            </a:r>
            <a:r>
              <a:rPr lang="en-US" altLang="zh-CN" sz="3000" b="1" spc="-123">
                <a:solidFill>
                  <a:srgbClr val="FFFFFF"/>
                </a:solidFill>
                <a:latin typeface="Arial"/>
                <a:ea typeface="Arial"/>
                <a:cs typeface="Arial"/>
              </a:rPr>
              <a:t> </a:t>
            </a:r>
            <a:r>
              <a:rPr lang="en-US" altLang="zh-CN" sz="3000" b="1" spc="-83">
                <a:solidFill>
                  <a:srgbClr val="FFFFFF"/>
                </a:solidFill>
                <a:latin typeface="Arial"/>
                <a:ea typeface="Arial"/>
                <a:cs typeface="Arial"/>
              </a:rPr>
              <a:t>Evaluation</a:t>
            </a:r>
            <a:endParaRPr lang="en-US" altLang="zh-CN" sz="3000">
              <a:latin typeface="Arial"/>
              <a:ea typeface="Arial"/>
              <a:cs typeface="Arial"/>
            </a:endParaRPr>
          </a:p>
        </p:txBody>
      </p:sp>
      <p:graphicFrame>
        <p:nvGraphicFramePr>
          <p:cNvPr id="228" name="Table228"/>
          <p:cNvGraphicFramePr>
            <a:graphicFrameLocks noGrp="1"/>
          </p:cNvGraphicFramePr>
          <p:nvPr>
            <p:extLst>
              <p:ext uri="{D42A27DB-BD31-4B8C-83A1-F6EECF244321}">
                <p14:modId xmlns:p14="http://schemas.microsoft.com/office/powerpoint/2010/main" val="825914736"/>
              </p:ext>
            </p:extLst>
          </p:nvPr>
        </p:nvGraphicFramePr>
        <p:xfrm>
          <a:off x="667200" y="1555005"/>
          <a:ext cx="2410700" cy="2033500"/>
        </p:xfrm>
        <a:graphic>
          <a:graphicData uri="http://schemas.openxmlformats.org/drawingml/2006/table">
            <a:tbl>
              <a:tblPr/>
              <a:tblGrid>
                <a:gridCol w="1205350">
                  <a:extLst>
                    <a:ext uri="{9D8B030D-6E8A-4147-A177-3AD203B41FA5}">
                      <a16:colId xmlns:a16="http://schemas.microsoft.com/office/drawing/2014/main" val="20000"/>
                    </a:ext>
                  </a:extLst>
                </a:gridCol>
                <a:gridCol w="1205350">
                  <a:extLst>
                    <a:ext uri="{9D8B030D-6E8A-4147-A177-3AD203B41FA5}">
                      <a16:colId xmlns:a16="http://schemas.microsoft.com/office/drawing/2014/main" val="20001"/>
                    </a:ext>
                  </a:extLst>
                </a:gridCol>
              </a:tblGrid>
              <a:tr h="508375">
                <a:tc>
                  <a:txBody>
                    <a:bodyPr/>
                    <a:lstStyle/>
                    <a:p>
                      <a:pPr algn="l" rtl="0">
                        <a:lnSpc>
                          <a:spcPts val="2133"/>
                        </a:lnSpc>
                      </a:pPr>
                      <a:r>
                        <a:rPr lang="en-US" altLang="zh-CN" sz="1700" spc="10">
                          <a:solidFill>
                            <a:srgbClr val="000000"/>
                          </a:solidFill>
                          <a:latin typeface="Arial"/>
                          <a:ea typeface="Arial"/>
                          <a:cs typeface="Arial"/>
                        </a:rPr>
                        <a:t>Accuracy</a:t>
                      </a:r>
                      <a:endParaRPr lang="en-US" altLang="zh-CN" sz="1700">
                        <a:latin typeface="Arial"/>
                        <a:ea typeface="Arial"/>
                        <a:cs typeface="Arial"/>
                      </a:endParaRPr>
                    </a:p>
                  </a:txBody>
                  <a:tcPr marL="25400" marR="12700" marT="25400" marB="12700">
                    <a:lnL w="3175">
                      <a:solidFill>
                        <a:srgbClr val="E94E1B">
                          <a:alpha val="100000"/>
                        </a:srgbClr>
                      </a:solidFill>
                      <a:prstDash val="solid"/>
                    </a:lnL>
                    <a:lnR w="3175">
                      <a:solidFill>
                        <a:srgbClr val="E94E1B">
                          <a:alpha val="100000"/>
                        </a:srgbClr>
                      </a:solidFill>
                      <a:prstDash val="solid"/>
                    </a:lnR>
                    <a:lnT w="3175">
                      <a:solidFill>
                        <a:srgbClr val="E94E1B">
                          <a:alpha val="100000"/>
                        </a:srgbClr>
                      </a:solidFill>
                      <a:prstDash val="solid"/>
                    </a:lnT>
                    <a:lnB w="3175">
                      <a:solidFill>
                        <a:srgbClr val="E94E1B">
                          <a:alpha val="100000"/>
                        </a:srgbClr>
                      </a:solidFill>
                      <a:prstDash val="solid"/>
                    </a:lnB>
                  </a:tcPr>
                </a:tc>
                <a:tc>
                  <a:txBody>
                    <a:bodyPr/>
                    <a:lstStyle/>
                    <a:p>
                      <a:pPr algn="l" rtl="0">
                        <a:lnSpc>
                          <a:spcPts val="2008"/>
                        </a:lnSpc>
                      </a:pPr>
                      <a:r>
                        <a:rPr lang="en-US" altLang="zh-CN" sz="1600" spc="-22">
                          <a:solidFill>
                            <a:srgbClr val="575756"/>
                          </a:solidFill>
                          <a:latin typeface="Arial"/>
                          <a:ea typeface="Arial"/>
                          <a:cs typeface="Arial"/>
                        </a:rPr>
                        <a:t>90.2%</a:t>
                      </a:r>
                      <a:endParaRPr lang="en-US" altLang="zh-CN" sz="1600">
                        <a:latin typeface="Arial"/>
                        <a:ea typeface="Arial"/>
                        <a:cs typeface="Arial"/>
                      </a:endParaRPr>
                    </a:p>
                  </a:txBody>
                  <a:tcPr marL="25400" marR="12700" marT="25400" marB="12700">
                    <a:lnL w="3175">
                      <a:solidFill>
                        <a:srgbClr val="E94E1B">
                          <a:alpha val="100000"/>
                        </a:srgbClr>
                      </a:solidFill>
                      <a:prstDash val="solid"/>
                    </a:lnL>
                    <a:lnR w="3175">
                      <a:solidFill>
                        <a:srgbClr val="E94E1B">
                          <a:alpha val="100000"/>
                        </a:srgbClr>
                      </a:solidFill>
                      <a:prstDash val="solid"/>
                    </a:lnR>
                    <a:lnT w="3175">
                      <a:solidFill>
                        <a:srgbClr val="E94E1B">
                          <a:alpha val="100000"/>
                        </a:srgbClr>
                      </a:solidFill>
                      <a:prstDash val="solid"/>
                    </a:lnT>
                    <a:lnB w="3175">
                      <a:solidFill>
                        <a:srgbClr val="E94E1B">
                          <a:alpha val="100000"/>
                        </a:srgbClr>
                      </a:solidFill>
                      <a:prstDash val="solid"/>
                    </a:lnB>
                  </a:tcPr>
                </a:tc>
                <a:extLst>
                  <a:ext uri="{0D108BD9-81ED-4DB2-BD59-A6C34878D82A}">
                    <a16:rowId xmlns:a16="http://schemas.microsoft.com/office/drawing/2014/main" val="10000"/>
                  </a:ext>
                </a:extLst>
              </a:tr>
              <a:tr h="508375">
                <a:tc>
                  <a:txBody>
                    <a:bodyPr/>
                    <a:lstStyle/>
                    <a:p>
                      <a:pPr algn="l" rtl="0">
                        <a:lnSpc>
                          <a:spcPts val="2133"/>
                        </a:lnSpc>
                      </a:pPr>
                      <a:r>
                        <a:rPr lang="en-US" altLang="zh-CN" sz="1700" spc="-27">
                          <a:solidFill>
                            <a:srgbClr val="000000"/>
                          </a:solidFill>
                          <a:latin typeface="Arial"/>
                          <a:ea typeface="Arial"/>
                          <a:cs typeface="Arial"/>
                        </a:rPr>
                        <a:t>Recall</a:t>
                      </a:r>
                      <a:endParaRPr lang="en-US" altLang="zh-CN" sz="1700">
                        <a:latin typeface="Arial"/>
                        <a:ea typeface="Arial"/>
                        <a:cs typeface="Arial"/>
                      </a:endParaRPr>
                    </a:p>
                  </a:txBody>
                  <a:tcPr marL="25400" marR="12700" marT="25400" marB="12700">
                    <a:lnL w="3175">
                      <a:solidFill>
                        <a:srgbClr val="E94E1B">
                          <a:alpha val="100000"/>
                        </a:srgbClr>
                      </a:solidFill>
                      <a:prstDash val="solid"/>
                    </a:lnL>
                    <a:lnR w="3175">
                      <a:solidFill>
                        <a:srgbClr val="E94E1B">
                          <a:alpha val="100000"/>
                        </a:srgbClr>
                      </a:solidFill>
                      <a:prstDash val="solid"/>
                    </a:lnR>
                    <a:lnT w="3175">
                      <a:solidFill>
                        <a:srgbClr val="E94E1B">
                          <a:alpha val="100000"/>
                        </a:srgbClr>
                      </a:solidFill>
                      <a:prstDash val="solid"/>
                    </a:lnT>
                    <a:lnB w="3175">
                      <a:solidFill>
                        <a:srgbClr val="E94E1B">
                          <a:alpha val="100000"/>
                        </a:srgbClr>
                      </a:solidFill>
                      <a:prstDash val="solid"/>
                    </a:lnB>
                  </a:tcPr>
                </a:tc>
                <a:tc>
                  <a:txBody>
                    <a:bodyPr/>
                    <a:lstStyle/>
                    <a:p>
                      <a:pPr algn="l" rtl="0">
                        <a:lnSpc>
                          <a:spcPts val="2008"/>
                        </a:lnSpc>
                      </a:pPr>
                      <a:r>
                        <a:rPr lang="en-US" altLang="zh-CN" sz="1600" spc="-22">
                          <a:solidFill>
                            <a:srgbClr val="575756"/>
                          </a:solidFill>
                          <a:latin typeface="Arial"/>
                          <a:ea typeface="Arial"/>
                          <a:cs typeface="Arial"/>
                        </a:rPr>
                        <a:t>90.0%</a:t>
                      </a:r>
                      <a:endParaRPr lang="en-US" altLang="zh-CN" sz="1600">
                        <a:latin typeface="Arial"/>
                        <a:ea typeface="Arial"/>
                        <a:cs typeface="Arial"/>
                      </a:endParaRPr>
                    </a:p>
                  </a:txBody>
                  <a:tcPr marL="25400" marR="12700" marT="25400" marB="12700">
                    <a:lnL w="3175">
                      <a:solidFill>
                        <a:srgbClr val="E94E1B">
                          <a:alpha val="100000"/>
                        </a:srgbClr>
                      </a:solidFill>
                      <a:prstDash val="solid"/>
                    </a:lnL>
                    <a:lnR w="3175">
                      <a:solidFill>
                        <a:srgbClr val="E94E1B">
                          <a:alpha val="100000"/>
                        </a:srgbClr>
                      </a:solidFill>
                      <a:prstDash val="solid"/>
                    </a:lnR>
                    <a:lnT w="3175">
                      <a:solidFill>
                        <a:srgbClr val="E94E1B">
                          <a:alpha val="100000"/>
                        </a:srgbClr>
                      </a:solidFill>
                      <a:prstDash val="solid"/>
                    </a:lnT>
                    <a:lnB w="3175">
                      <a:solidFill>
                        <a:srgbClr val="E94E1B">
                          <a:alpha val="100000"/>
                        </a:srgbClr>
                      </a:solidFill>
                      <a:prstDash val="solid"/>
                    </a:lnB>
                  </a:tcPr>
                </a:tc>
                <a:extLst>
                  <a:ext uri="{0D108BD9-81ED-4DB2-BD59-A6C34878D82A}">
                    <a16:rowId xmlns:a16="http://schemas.microsoft.com/office/drawing/2014/main" val="10001"/>
                  </a:ext>
                </a:extLst>
              </a:tr>
              <a:tr h="508375">
                <a:tc>
                  <a:txBody>
                    <a:bodyPr/>
                    <a:lstStyle/>
                    <a:p>
                      <a:pPr algn="l" rtl="0">
                        <a:lnSpc>
                          <a:spcPts val="2133"/>
                        </a:lnSpc>
                      </a:pPr>
                      <a:r>
                        <a:rPr lang="en-IN" altLang="zh-CN" sz="1700" spc="10">
                          <a:solidFill>
                            <a:srgbClr val="000000"/>
                          </a:solidFill>
                          <a:latin typeface="Arial"/>
                          <a:ea typeface="Arial"/>
                          <a:cs typeface="Arial"/>
                        </a:rPr>
                        <a:t>Fi-score</a:t>
                      </a:r>
                      <a:endParaRPr lang="en-US" altLang="zh-CN" sz="1700">
                        <a:latin typeface="Arial"/>
                        <a:ea typeface="Arial"/>
                        <a:cs typeface="Arial"/>
                      </a:endParaRPr>
                    </a:p>
                  </a:txBody>
                  <a:tcPr marL="25400" marR="12700" marT="25400" marB="12700">
                    <a:lnL w="3175">
                      <a:solidFill>
                        <a:srgbClr val="E94E1B">
                          <a:alpha val="100000"/>
                        </a:srgbClr>
                      </a:solidFill>
                      <a:prstDash val="solid"/>
                    </a:lnL>
                    <a:lnR w="3175">
                      <a:solidFill>
                        <a:srgbClr val="E94E1B">
                          <a:alpha val="100000"/>
                        </a:srgbClr>
                      </a:solidFill>
                      <a:prstDash val="solid"/>
                    </a:lnR>
                    <a:lnT w="3175">
                      <a:solidFill>
                        <a:srgbClr val="E94E1B">
                          <a:alpha val="100000"/>
                        </a:srgbClr>
                      </a:solidFill>
                      <a:prstDash val="solid"/>
                    </a:lnT>
                    <a:lnB w="3175">
                      <a:solidFill>
                        <a:srgbClr val="E94E1B">
                          <a:alpha val="100000"/>
                        </a:srgbClr>
                      </a:solidFill>
                      <a:prstDash val="solid"/>
                    </a:lnB>
                  </a:tcPr>
                </a:tc>
                <a:tc>
                  <a:txBody>
                    <a:bodyPr/>
                    <a:lstStyle/>
                    <a:p>
                      <a:pPr algn="l" rtl="0">
                        <a:lnSpc>
                          <a:spcPts val="2008"/>
                        </a:lnSpc>
                      </a:pPr>
                      <a:r>
                        <a:rPr lang="en-US" altLang="zh-CN" sz="1600" spc="-22">
                          <a:solidFill>
                            <a:srgbClr val="575756"/>
                          </a:solidFill>
                          <a:latin typeface="Arial"/>
                          <a:ea typeface="Arial"/>
                          <a:cs typeface="Arial"/>
                        </a:rPr>
                        <a:t>90.0%</a:t>
                      </a:r>
                      <a:endParaRPr lang="en-US" altLang="zh-CN" sz="1600">
                        <a:latin typeface="Arial"/>
                        <a:ea typeface="Arial"/>
                        <a:cs typeface="Arial"/>
                      </a:endParaRPr>
                    </a:p>
                  </a:txBody>
                  <a:tcPr marL="25400" marR="12700" marT="25400" marB="12700">
                    <a:lnL w="3175">
                      <a:solidFill>
                        <a:srgbClr val="E94E1B">
                          <a:alpha val="100000"/>
                        </a:srgbClr>
                      </a:solidFill>
                      <a:prstDash val="solid"/>
                    </a:lnL>
                    <a:lnR w="3175">
                      <a:solidFill>
                        <a:srgbClr val="E94E1B">
                          <a:alpha val="100000"/>
                        </a:srgbClr>
                      </a:solidFill>
                      <a:prstDash val="solid"/>
                    </a:lnR>
                    <a:lnT w="3175">
                      <a:solidFill>
                        <a:srgbClr val="E94E1B">
                          <a:alpha val="100000"/>
                        </a:srgbClr>
                      </a:solidFill>
                      <a:prstDash val="solid"/>
                    </a:lnT>
                    <a:lnB w="3175">
                      <a:solidFill>
                        <a:srgbClr val="E94E1B">
                          <a:alpha val="100000"/>
                        </a:srgbClr>
                      </a:solidFill>
                      <a:prstDash val="solid"/>
                    </a:lnB>
                  </a:tcPr>
                </a:tc>
                <a:extLst>
                  <a:ext uri="{0D108BD9-81ED-4DB2-BD59-A6C34878D82A}">
                    <a16:rowId xmlns:a16="http://schemas.microsoft.com/office/drawing/2014/main" val="10002"/>
                  </a:ext>
                </a:extLst>
              </a:tr>
              <a:tr h="508375">
                <a:tc>
                  <a:txBody>
                    <a:bodyPr/>
                    <a:lstStyle/>
                    <a:p>
                      <a:pPr algn="l" rtl="0">
                        <a:lnSpc>
                          <a:spcPts val="2133"/>
                        </a:lnSpc>
                      </a:pPr>
                      <a:r>
                        <a:rPr lang="en-US" altLang="zh-CN" sz="1700" spc="-21">
                          <a:solidFill>
                            <a:srgbClr val="000000"/>
                          </a:solidFill>
                          <a:latin typeface="Arial"/>
                          <a:ea typeface="Arial"/>
                          <a:cs typeface="Arial"/>
                        </a:rPr>
                        <a:t>Precision</a:t>
                      </a:r>
                      <a:endParaRPr lang="en-US" altLang="zh-CN" sz="1700">
                        <a:latin typeface="Arial"/>
                        <a:ea typeface="Arial"/>
                        <a:cs typeface="Arial"/>
                      </a:endParaRPr>
                    </a:p>
                  </a:txBody>
                  <a:tcPr marL="25400" marR="12700" marT="25400" marB="12700">
                    <a:lnL w="3175">
                      <a:solidFill>
                        <a:srgbClr val="E94E1B">
                          <a:alpha val="100000"/>
                        </a:srgbClr>
                      </a:solidFill>
                      <a:prstDash val="solid"/>
                    </a:lnL>
                    <a:lnR w="3175">
                      <a:solidFill>
                        <a:srgbClr val="E94E1B">
                          <a:alpha val="100000"/>
                        </a:srgbClr>
                      </a:solidFill>
                      <a:prstDash val="solid"/>
                    </a:lnR>
                    <a:lnT w="3175">
                      <a:solidFill>
                        <a:srgbClr val="E94E1B">
                          <a:alpha val="100000"/>
                        </a:srgbClr>
                      </a:solidFill>
                      <a:prstDash val="solid"/>
                    </a:lnT>
                    <a:lnB w="3175">
                      <a:solidFill>
                        <a:srgbClr val="E94E1B">
                          <a:alpha val="100000"/>
                        </a:srgbClr>
                      </a:solidFill>
                      <a:prstDash val="solid"/>
                    </a:lnB>
                  </a:tcPr>
                </a:tc>
                <a:tc>
                  <a:txBody>
                    <a:bodyPr/>
                    <a:lstStyle/>
                    <a:p>
                      <a:pPr algn="l" rtl="0">
                        <a:lnSpc>
                          <a:spcPts val="2008"/>
                        </a:lnSpc>
                      </a:pPr>
                      <a:r>
                        <a:rPr lang="en-US" altLang="zh-CN" sz="1600" spc="-22">
                          <a:solidFill>
                            <a:srgbClr val="575756"/>
                          </a:solidFill>
                          <a:latin typeface="Arial"/>
                          <a:ea typeface="Arial"/>
                          <a:cs typeface="Arial"/>
                        </a:rPr>
                        <a:t>90.0%</a:t>
                      </a:r>
                      <a:endParaRPr lang="en-US" altLang="zh-CN" sz="1600">
                        <a:latin typeface="Arial"/>
                        <a:ea typeface="Arial"/>
                        <a:cs typeface="Arial"/>
                      </a:endParaRPr>
                    </a:p>
                  </a:txBody>
                  <a:tcPr marL="25400" marR="12700" marT="25400" marB="12700">
                    <a:lnL w="3175">
                      <a:solidFill>
                        <a:srgbClr val="E94E1B">
                          <a:alpha val="100000"/>
                        </a:srgbClr>
                      </a:solidFill>
                      <a:prstDash val="solid"/>
                    </a:lnL>
                    <a:lnR w="3175">
                      <a:solidFill>
                        <a:srgbClr val="E94E1B">
                          <a:alpha val="100000"/>
                        </a:srgbClr>
                      </a:solidFill>
                      <a:prstDash val="solid"/>
                    </a:lnR>
                    <a:lnT w="3175">
                      <a:solidFill>
                        <a:srgbClr val="E94E1B">
                          <a:alpha val="100000"/>
                        </a:srgbClr>
                      </a:solidFill>
                      <a:prstDash val="solid"/>
                    </a:lnT>
                    <a:lnB w="3175">
                      <a:solidFill>
                        <a:srgbClr val="E94E1B">
                          <a:alpha val="100000"/>
                        </a:srgbClr>
                      </a:solidFill>
                      <a:prstDash val="solid"/>
                    </a:lnB>
                  </a:tcPr>
                </a:tc>
                <a:extLst>
                  <a:ext uri="{0D108BD9-81ED-4DB2-BD59-A6C34878D82A}">
                    <a16:rowId xmlns:a16="http://schemas.microsoft.com/office/drawing/2014/main" val="10003"/>
                  </a:ext>
                </a:extLst>
              </a:tr>
            </a:tbl>
          </a:graphicData>
        </a:graphic>
      </p:graphicFrame>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4427984" y="1059582"/>
            <a:ext cx="3528392" cy="288032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Text Box227"/>
          <p:cNvSpPr txBox="1"/>
          <p:nvPr/>
        </p:nvSpPr>
        <p:spPr>
          <a:xfrm>
            <a:off x="358300" y="348400"/>
            <a:ext cx="3024378" cy="507831"/>
          </a:xfrm>
          <a:prstGeom prst="rect">
            <a:avLst/>
          </a:prstGeom>
          <a:noFill/>
        </p:spPr>
        <p:txBody>
          <a:bodyPr wrap="square" lIns="0" tIns="0" rIns="0" rtlCol="0">
            <a:spAutoFit/>
          </a:bodyPr>
          <a:lstStyle/>
          <a:p>
            <a:pPr algn="l" rtl="0">
              <a:lnSpc>
                <a:spcPts val="3600"/>
              </a:lnSpc>
            </a:pPr>
            <a:r>
              <a:rPr lang="en-US" altLang="zh-CN" sz="3000" b="1" spc="-42">
                <a:latin typeface="Arial"/>
                <a:ea typeface="Arial"/>
                <a:cs typeface="Arial"/>
              </a:rPr>
              <a:t>Model</a:t>
            </a:r>
            <a:r>
              <a:rPr lang="en-US" altLang="zh-CN" sz="3000" b="1" spc="-123">
                <a:latin typeface="Arial"/>
                <a:ea typeface="Arial"/>
                <a:cs typeface="Arial"/>
              </a:rPr>
              <a:t> </a:t>
            </a:r>
            <a:r>
              <a:rPr lang="en-US" altLang="zh-CN" sz="3000" b="1" spc="-83">
                <a:latin typeface="Arial"/>
                <a:ea typeface="Arial"/>
                <a:cs typeface="Arial"/>
              </a:rPr>
              <a:t>Evaluation</a:t>
            </a:r>
            <a:endParaRPr lang="en-US" altLang="zh-CN" sz="3000">
              <a:latin typeface="Arial"/>
              <a:ea typeface="Arial"/>
              <a:cs typeface="Arial"/>
            </a:endParaRPr>
          </a:p>
        </p:txBody>
      </p:sp>
      <p:pic>
        <p:nvPicPr>
          <p:cNvPr id="9" name="Picture 8"/>
          <p:cNvPicPr/>
          <p:nvPr/>
        </p:nvPicPr>
        <p:blipFill>
          <a:blip r:embed="rId2">
            <a:extLst>
              <a:ext uri="{28A0092B-C50C-407E-A947-70E740481C1C}">
                <a14:useLocalDpi xmlns:a14="http://schemas.microsoft.com/office/drawing/2010/main" val="0"/>
              </a:ext>
            </a:extLst>
          </a:blip>
          <a:stretch>
            <a:fillRect/>
          </a:stretch>
        </p:blipFill>
        <p:spPr>
          <a:xfrm>
            <a:off x="4211960" y="195486"/>
            <a:ext cx="4608512" cy="4824535"/>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1203598"/>
            <a:ext cx="3714122" cy="2376264"/>
          </a:xfrm>
          <a:prstGeom prst="rect">
            <a:avLst/>
          </a:prstGeom>
        </p:spPr>
      </p:pic>
    </p:spTree>
    <p:extLst>
      <p:ext uri="{BB962C8B-B14F-4D97-AF65-F5344CB8AC3E}">
        <p14:creationId xmlns:p14="http://schemas.microsoft.com/office/powerpoint/2010/main" val="1577607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Image25"/>
          <p:cNvPicPr>
            <a:picLocks noChangeAspect="1"/>
          </p:cNvPicPr>
          <p:nvPr/>
        </p:nvPicPr>
        <p:blipFill>
          <a:blip r:embed="rId2"/>
          <a:stretch>
            <a:fillRect/>
          </a:stretch>
        </p:blipFill>
        <p:spPr>
          <a:xfrm>
            <a:off x="0" y="0"/>
            <a:ext cx="9144000" cy="5143500"/>
          </a:xfrm>
          <a:prstGeom prst="rect">
            <a:avLst/>
          </a:prstGeom>
          <a:noFill/>
        </p:spPr>
      </p:pic>
      <p:sp>
        <p:nvSpPr>
          <p:cNvPr id="26" name="Text Box26"/>
          <p:cNvSpPr txBox="1"/>
          <p:nvPr/>
        </p:nvSpPr>
        <p:spPr>
          <a:xfrm>
            <a:off x="575975" y="2089480"/>
            <a:ext cx="4773435" cy="814160"/>
          </a:xfrm>
          <a:prstGeom prst="rect">
            <a:avLst/>
          </a:prstGeom>
          <a:noFill/>
        </p:spPr>
        <p:txBody>
          <a:bodyPr wrap="square" lIns="0" tIns="0" rIns="0" rtlCol="0">
            <a:spAutoFit/>
          </a:bodyPr>
          <a:lstStyle/>
          <a:p>
            <a:pPr algn="l" rtl="0">
              <a:lnSpc>
                <a:spcPts val="6411"/>
              </a:lnSpc>
            </a:pPr>
            <a:r>
              <a:rPr lang="en-US" altLang="zh-CN" sz="5100" b="1" spc="-11">
                <a:solidFill>
                  <a:srgbClr val="FFFFFF"/>
                </a:solidFill>
                <a:latin typeface="Arial"/>
                <a:ea typeface="Arial"/>
                <a:cs typeface="Arial"/>
              </a:rPr>
              <a:t>BACKGROUND</a:t>
            </a:r>
            <a:endParaRPr lang="en-US" altLang="zh-CN" sz="5100">
              <a:latin typeface="Arial"/>
              <a:ea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Text Box227"/>
          <p:cNvSpPr txBox="1"/>
          <p:nvPr/>
        </p:nvSpPr>
        <p:spPr>
          <a:xfrm>
            <a:off x="358300" y="348400"/>
            <a:ext cx="3024378" cy="507831"/>
          </a:xfrm>
          <a:prstGeom prst="rect">
            <a:avLst/>
          </a:prstGeom>
          <a:noFill/>
        </p:spPr>
        <p:txBody>
          <a:bodyPr wrap="square" lIns="0" tIns="0" rIns="0" rtlCol="0">
            <a:spAutoFit/>
          </a:bodyPr>
          <a:lstStyle/>
          <a:p>
            <a:pPr algn="l" rtl="0">
              <a:lnSpc>
                <a:spcPts val="3600"/>
              </a:lnSpc>
            </a:pPr>
            <a:r>
              <a:rPr lang="en-US" altLang="zh-CN" sz="3000" b="1" spc="-42">
                <a:latin typeface="Arial"/>
                <a:ea typeface="Arial"/>
                <a:cs typeface="Arial"/>
              </a:rPr>
              <a:t>Model</a:t>
            </a:r>
            <a:r>
              <a:rPr lang="en-US" altLang="zh-CN" sz="3000" b="1" spc="-123">
                <a:latin typeface="Arial"/>
                <a:ea typeface="Arial"/>
                <a:cs typeface="Arial"/>
              </a:rPr>
              <a:t> </a:t>
            </a:r>
            <a:r>
              <a:rPr lang="en-US" altLang="zh-CN" sz="3000" b="1" spc="-83">
                <a:latin typeface="Arial"/>
                <a:ea typeface="Arial"/>
                <a:cs typeface="Arial"/>
              </a:rPr>
              <a:t>Evaluation</a:t>
            </a:r>
            <a:endParaRPr lang="en-US" altLang="zh-CN" sz="3000">
              <a:latin typeface="Arial"/>
              <a:ea typeface="Arial"/>
              <a:cs typeface="Arial"/>
            </a:endParaRP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4572000" y="411510"/>
            <a:ext cx="4104456" cy="4450771"/>
          </a:xfrm>
          <a:prstGeom prst="rect">
            <a:avLst/>
          </a:prstGeom>
        </p:spPr>
      </p:pic>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792179" y="1923678"/>
            <a:ext cx="3185160" cy="883920"/>
          </a:xfrm>
          <a:prstGeom prst="rect">
            <a:avLst/>
          </a:prstGeom>
        </p:spPr>
      </p:pic>
    </p:spTree>
    <p:extLst>
      <p:ext uri="{BB962C8B-B14F-4D97-AF65-F5344CB8AC3E}">
        <p14:creationId xmlns:p14="http://schemas.microsoft.com/office/powerpoint/2010/main" val="25626749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9" name="Image229"/>
          <p:cNvPicPr>
            <a:picLocks noChangeAspect="1"/>
          </p:cNvPicPr>
          <p:nvPr/>
        </p:nvPicPr>
        <p:blipFill>
          <a:blip r:embed="rId2"/>
          <a:stretch>
            <a:fillRect/>
          </a:stretch>
        </p:blipFill>
        <p:spPr>
          <a:xfrm>
            <a:off x="0" y="0"/>
            <a:ext cx="9144000" cy="5143500"/>
          </a:xfrm>
          <a:prstGeom prst="rect">
            <a:avLst/>
          </a:prstGeom>
          <a:noFill/>
        </p:spPr>
      </p:pic>
      <p:sp>
        <p:nvSpPr>
          <p:cNvPr id="230" name="Text Box230"/>
          <p:cNvSpPr txBox="1"/>
          <p:nvPr/>
        </p:nvSpPr>
        <p:spPr>
          <a:xfrm>
            <a:off x="575975" y="1698956"/>
            <a:ext cx="4754004" cy="1661993"/>
          </a:xfrm>
          <a:prstGeom prst="rect">
            <a:avLst/>
          </a:prstGeom>
          <a:noFill/>
        </p:spPr>
        <p:txBody>
          <a:bodyPr wrap="square" lIns="0" tIns="0" rIns="0" rtlCol="0">
            <a:spAutoFit/>
          </a:bodyPr>
          <a:lstStyle/>
          <a:p>
            <a:pPr algn="l" rtl="0">
              <a:lnSpc>
                <a:spcPts val="6411"/>
              </a:lnSpc>
            </a:pPr>
            <a:r>
              <a:rPr lang="en-US" altLang="zh-CN" sz="5100" b="1" spc="192">
                <a:solidFill>
                  <a:srgbClr val="FFFFFF"/>
                </a:solidFill>
                <a:latin typeface="Arial"/>
                <a:ea typeface="Arial"/>
                <a:cs typeface="Arial"/>
              </a:rPr>
              <a:t>MODEL</a:t>
            </a:r>
            <a:endParaRPr lang="en-US" altLang="zh-CN" sz="5100">
              <a:latin typeface="Arial"/>
              <a:ea typeface="Arial"/>
              <a:cs typeface="Arial"/>
            </a:endParaRPr>
          </a:p>
          <a:p>
            <a:pPr algn="l" rtl="0">
              <a:lnSpc>
                <a:spcPts val="6150"/>
              </a:lnSpc>
            </a:pPr>
            <a:r>
              <a:rPr lang="en-US" altLang="zh-CN" sz="5100" b="1" spc="171">
                <a:solidFill>
                  <a:srgbClr val="FFFFFF"/>
                </a:solidFill>
                <a:latin typeface="Arial"/>
                <a:ea typeface="Arial"/>
                <a:cs typeface="Arial"/>
              </a:rPr>
              <a:t>TESTING</a:t>
            </a:r>
            <a:endParaRPr lang="en-US" altLang="zh-CN" sz="5100">
              <a:latin typeface="Arial"/>
              <a:ea typeface="Arial"/>
              <a:cs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1" name="Image231"/>
          <p:cNvPicPr>
            <a:picLocks noChangeAspect="1"/>
          </p:cNvPicPr>
          <p:nvPr/>
        </p:nvPicPr>
        <p:blipFill>
          <a:blip r:embed="rId2"/>
          <a:stretch>
            <a:fillRect/>
          </a:stretch>
        </p:blipFill>
        <p:spPr>
          <a:xfrm>
            <a:off x="0" y="0"/>
            <a:ext cx="9144000" cy="5143500"/>
          </a:xfrm>
          <a:prstGeom prst="rect">
            <a:avLst/>
          </a:prstGeom>
          <a:noFill/>
        </p:spPr>
      </p:pic>
      <p:pic>
        <p:nvPicPr>
          <p:cNvPr id="232" name="Image232"/>
          <p:cNvPicPr>
            <a:picLocks noChangeAspect="1"/>
          </p:cNvPicPr>
          <p:nvPr/>
        </p:nvPicPr>
        <p:blipFill>
          <a:blip r:embed="rId3"/>
          <a:stretch>
            <a:fillRect/>
          </a:stretch>
        </p:blipFill>
        <p:spPr>
          <a:xfrm>
            <a:off x="683568" y="195486"/>
            <a:ext cx="7646341" cy="4838701"/>
          </a:xfrm>
          <a:prstGeom prst="rect">
            <a:avLst/>
          </a:prstGeom>
          <a:noFill/>
        </p:spPr>
      </p:pic>
      <p:pic>
        <p:nvPicPr>
          <p:cNvPr id="6" name="Picture 5"/>
          <p:cNvPicPr/>
          <p:nvPr/>
        </p:nvPicPr>
        <p:blipFill>
          <a:blip r:embed="rId4" cstate="print">
            <a:extLst>
              <a:ext uri="{28A0092B-C50C-407E-A947-70E740481C1C}">
                <a14:useLocalDpi xmlns:a14="http://schemas.microsoft.com/office/drawing/2010/main" val="0"/>
              </a:ext>
            </a:extLst>
          </a:blip>
          <a:stretch>
            <a:fillRect/>
          </a:stretch>
        </p:blipFill>
        <p:spPr>
          <a:xfrm>
            <a:off x="1763688" y="339502"/>
            <a:ext cx="5544616" cy="3816424"/>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3" name="Image233"/>
          <p:cNvPicPr>
            <a:picLocks noChangeAspect="1"/>
          </p:cNvPicPr>
          <p:nvPr/>
        </p:nvPicPr>
        <p:blipFill>
          <a:blip r:embed="rId2"/>
          <a:stretch>
            <a:fillRect/>
          </a:stretch>
        </p:blipFill>
        <p:spPr>
          <a:xfrm>
            <a:off x="0" y="0"/>
            <a:ext cx="9144000" cy="5143500"/>
          </a:xfrm>
          <a:prstGeom prst="rect">
            <a:avLst/>
          </a:prstGeom>
          <a:noFill/>
        </p:spPr>
      </p:pic>
      <p:sp>
        <p:nvSpPr>
          <p:cNvPr id="234" name="Text Box234"/>
          <p:cNvSpPr txBox="1"/>
          <p:nvPr/>
        </p:nvSpPr>
        <p:spPr>
          <a:xfrm>
            <a:off x="575975" y="2089480"/>
            <a:ext cx="4815535" cy="814160"/>
          </a:xfrm>
          <a:prstGeom prst="rect">
            <a:avLst/>
          </a:prstGeom>
          <a:noFill/>
        </p:spPr>
        <p:txBody>
          <a:bodyPr wrap="square" lIns="0" tIns="0" rIns="0" rtlCol="0">
            <a:spAutoFit/>
          </a:bodyPr>
          <a:lstStyle/>
          <a:p>
            <a:pPr algn="l" rtl="0">
              <a:lnSpc>
                <a:spcPts val="6411"/>
              </a:lnSpc>
            </a:pPr>
            <a:r>
              <a:rPr lang="en-US" altLang="zh-CN" sz="5100" b="1" spc="-6">
                <a:solidFill>
                  <a:srgbClr val="FFFFFF"/>
                </a:solidFill>
                <a:latin typeface="Arial"/>
                <a:ea typeface="Arial"/>
                <a:cs typeface="Arial"/>
              </a:rPr>
              <a:t>CONCLUSIONS</a:t>
            </a:r>
            <a:endParaRPr lang="en-US" altLang="zh-CN" sz="5100">
              <a:latin typeface="Arial"/>
              <a:ea typeface="Arial"/>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 name="Image235"/>
          <p:cNvPicPr>
            <a:picLocks noChangeAspect="1"/>
          </p:cNvPicPr>
          <p:nvPr/>
        </p:nvPicPr>
        <p:blipFill>
          <a:blip r:embed="rId2"/>
          <a:stretch>
            <a:fillRect/>
          </a:stretch>
        </p:blipFill>
        <p:spPr>
          <a:xfrm>
            <a:off x="0" y="0"/>
            <a:ext cx="9144000" cy="5143500"/>
          </a:xfrm>
          <a:prstGeom prst="rect">
            <a:avLst/>
          </a:prstGeom>
          <a:noFill/>
        </p:spPr>
      </p:pic>
      <p:sp>
        <p:nvSpPr>
          <p:cNvPr id="236" name="Text Box236"/>
          <p:cNvSpPr txBox="1"/>
          <p:nvPr/>
        </p:nvSpPr>
        <p:spPr>
          <a:xfrm>
            <a:off x="2122963" y="387240"/>
            <a:ext cx="4937912" cy="426720"/>
          </a:xfrm>
          <a:prstGeom prst="rect">
            <a:avLst/>
          </a:prstGeom>
          <a:noFill/>
        </p:spPr>
        <p:txBody>
          <a:bodyPr wrap="square" lIns="0" tIns="0" rIns="0" rtlCol="0">
            <a:spAutoFit/>
          </a:bodyPr>
          <a:lstStyle/>
          <a:p>
            <a:pPr algn="l" rtl="0">
              <a:lnSpc>
                <a:spcPts val="3360"/>
              </a:lnSpc>
            </a:pPr>
            <a:r>
              <a:rPr lang="en-US" altLang="zh-CN" sz="2800" b="1" spc="-105">
                <a:solidFill>
                  <a:srgbClr val="000000"/>
                </a:solidFill>
                <a:latin typeface="Arial"/>
                <a:ea typeface="Arial"/>
                <a:cs typeface="Arial"/>
              </a:rPr>
              <a:t>How</a:t>
            </a:r>
            <a:r>
              <a:rPr lang="en-US" altLang="zh-CN" sz="2800" b="1" spc="-113">
                <a:solidFill>
                  <a:srgbClr val="000000"/>
                </a:solidFill>
                <a:latin typeface="Arial"/>
                <a:ea typeface="Arial"/>
                <a:cs typeface="Arial"/>
              </a:rPr>
              <a:t> </a:t>
            </a:r>
            <a:r>
              <a:rPr lang="en-US" altLang="zh-CN" sz="2800" b="1" spc="13">
                <a:solidFill>
                  <a:srgbClr val="000000"/>
                </a:solidFill>
                <a:latin typeface="Arial"/>
                <a:ea typeface="Arial"/>
                <a:cs typeface="Arial"/>
              </a:rPr>
              <a:t>to</a:t>
            </a:r>
            <a:r>
              <a:rPr lang="en-US" altLang="zh-CN" sz="2800" b="1" spc="-129">
                <a:solidFill>
                  <a:srgbClr val="000000"/>
                </a:solidFill>
                <a:latin typeface="Arial"/>
                <a:ea typeface="Arial"/>
                <a:cs typeface="Arial"/>
              </a:rPr>
              <a:t> </a:t>
            </a:r>
            <a:r>
              <a:rPr lang="en-US" altLang="zh-CN" sz="2800" b="1" spc="-121">
                <a:solidFill>
                  <a:srgbClr val="000000"/>
                </a:solidFill>
                <a:latin typeface="Arial"/>
                <a:ea typeface="Arial"/>
                <a:cs typeface="Arial"/>
              </a:rPr>
              <a:t>Avoid</a:t>
            </a:r>
            <a:r>
              <a:rPr lang="en-US" altLang="zh-CN" sz="2800" b="1" spc="-115">
                <a:solidFill>
                  <a:srgbClr val="000000"/>
                </a:solidFill>
                <a:latin typeface="Arial"/>
                <a:ea typeface="Arial"/>
                <a:cs typeface="Arial"/>
              </a:rPr>
              <a:t> </a:t>
            </a:r>
            <a:r>
              <a:rPr lang="en-US" altLang="zh-CN" sz="2800" b="1" spc="-110">
                <a:solidFill>
                  <a:srgbClr val="000000"/>
                </a:solidFill>
                <a:latin typeface="Arial"/>
                <a:ea typeface="Arial"/>
                <a:cs typeface="Arial"/>
              </a:rPr>
              <a:t>Phishing</a:t>
            </a:r>
            <a:r>
              <a:rPr lang="en-US" altLang="zh-CN" sz="2800" b="1" spc="-114">
                <a:solidFill>
                  <a:srgbClr val="000000"/>
                </a:solidFill>
                <a:latin typeface="Arial"/>
                <a:ea typeface="Arial"/>
                <a:cs typeface="Arial"/>
              </a:rPr>
              <a:t> </a:t>
            </a:r>
            <a:r>
              <a:rPr lang="en-US" altLang="zh-CN" sz="2800" b="1" spc="-82">
                <a:solidFill>
                  <a:srgbClr val="000000"/>
                </a:solidFill>
                <a:latin typeface="Arial"/>
                <a:ea typeface="Arial"/>
                <a:cs typeface="Arial"/>
              </a:rPr>
              <a:t>Attacks</a:t>
            </a:r>
            <a:endParaRPr lang="en-US" altLang="zh-CN" sz="2800">
              <a:latin typeface="Arial"/>
              <a:ea typeface="Arial"/>
              <a:cs typeface="Arial"/>
            </a:endParaRPr>
          </a:p>
        </p:txBody>
      </p:sp>
      <p:sp>
        <p:nvSpPr>
          <p:cNvPr id="237" name="Text Box237"/>
          <p:cNvSpPr txBox="1"/>
          <p:nvPr/>
        </p:nvSpPr>
        <p:spPr>
          <a:xfrm>
            <a:off x="5515799" y="1424795"/>
            <a:ext cx="130556" cy="2594248"/>
          </a:xfrm>
          <a:prstGeom prst="rect">
            <a:avLst/>
          </a:prstGeom>
          <a:noFill/>
        </p:spPr>
        <p:txBody>
          <a:bodyPr wrap="square" lIns="0" tIns="0" rIns="0" rtlCol="0">
            <a:spAutoFit/>
          </a:bodyPr>
          <a:lstStyle/>
          <a:p>
            <a:pPr marL="5024" algn="l" rtl="0">
              <a:lnSpc>
                <a:spcPts val="1680"/>
              </a:lnSpc>
            </a:pPr>
            <a:r>
              <a:rPr lang="en-US" altLang="zh-CN" sz="1400" b="1" spc="-129">
                <a:solidFill>
                  <a:srgbClr val="FFFFFF"/>
                </a:solidFill>
                <a:latin typeface="Arial"/>
                <a:ea typeface="Arial"/>
                <a:cs typeface="Arial"/>
              </a:rPr>
              <a:t>1</a:t>
            </a:r>
            <a:endParaRPr lang="en-US" altLang="zh-CN" sz="1400">
              <a:latin typeface="Arial"/>
              <a:ea typeface="Arial"/>
              <a:cs typeface="Arial"/>
            </a:endParaRPr>
          </a:p>
          <a:p>
            <a:pPr marL="253" algn="l" rtl="0">
              <a:lnSpc>
                <a:spcPts val="1680"/>
              </a:lnSpc>
              <a:spcBef>
                <a:spcPts val="7694"/>
              </a:spcBef>
            </a:pPr>
            <a:r>
              <a:rPr lang="en-US" altLang="zh-CN" sz="1400" b="1" spc="-55">
                <a:solidFill>
                  <a:srgbClr val="FFFFFF"/>
                </a:solidFill>
                <a:latin typeface="Arial"/>
                <a:ea typeface="Arial"/>
                <a:cs typeface="Arial"/>
              </a:rPr>
              <a:t>2</a:t>
            </a:r>
            <a:endParaRPr lang="en-US" altLang="zh-CN" sz="1400">
              <a:latin typeface="Arial"/>
              <a:ea typeface="Arial"/>
              <a:cs typeface="Arial"/>
            </a:endParaRPr>
          </a:p>
          <a:p>
            <a:pPr algn="l" rtl="0">
              <a:lnSpc>
                <a:spcPts val="1680"/>
              </a:lnSpc>
              <a:spcBef>
                <a:spcPts val="7694"/>
              </a:spcBef>
            </a:pPr>
            <a:r>
              <a:rPr lang="en-US" altLang="zh-CN" sz="1400" b="1" spc="-50">
                <a:solidFill>
                  <a:srgbClr val="FFFFFF"/>
                </a:solidFill>
                <a:latin typeface="Arial"/>
                <a:ea typeface="Arial"/>
                <a:cs typeface="Arial"/>
              </a:rPr>
              <a:t>3</a:t>
            </a:r>
            <a:endParaRPr lang="en-US" altLang="zh-CN" sz="1400">
              <a:latin typeface="Arial"/>
              <a:ea typeface="Arial"/>
              <a:cs typeface="Arial"/>
            </a:endParaRPr>
          </a:p>
        </p:txBody>
      </p:sp>
      <p:sp>
        <p:nvSpPr>
          <p:cNvPr id="238" name="Text Box238"/>
          <p:cNvSpPr txBox="1"/>
          <p:nvPr/>
        </p:nvSpPr>
        <p:spPr>
          <a:xfrm>
            <a:off x="5987931" y="1260723"/>
            <a:ext cx="2631339" cy="3231430"/>
          </a:xfrm>
          <a:prstGeom prst="rect">
            <a:avLst/>
          </a:prstGeom>
          <a:noFill/>
        </p:spPr>
        <p:txBody>
          <a:bodyPr wrap="square" lIns="0" tIns="0" rIns="0" rtlCol="0">
            <a:spAutoFit/>
          </a:bodyPr>
          <a:lstStyle/>
          <a:p>
            <a:pPr marL="8" algn="l" rtl="0">
              <a:lnSpc>
                <a:spcPts val="1680"/>
              </a:lnSpc>
            </a:pPr>
            <a:r>
              <a:rPr lang="en-US" altLang="zh-CN" sz="1400" b="1" spc="-174">
                <a:solidFill>
                  <a:srgbClr val="000000"/>
                </a:solidFill>
                <a:latin typeface="Arial"/>
                <a:ea typeface="Arial"/>
                <a:cs typeface="Arial"/>
              </a:rPr>
              <a:t>STAY</a:t>
            </a:r>
            <a:r>
              <a:rPr lang="en-US" altLang="zh-CN" sz="1400" b="1" spc="-57">
                <a:solidFill>
                  <a:srgbClr val="000000"/>
                </a:solidFill>
                <a:latin typeface="Arial"/>
                <a:ea typeface="Arial"/>
                <a:cs typeface="Arial"/>
              </a:rPr>
              <a:t> </a:t>
            </a:r>
            <a:r>
              <a:rPr lang="en-US" altLang="zh-CN" sz="1400" b="1" spc="-111">
                <a:solidFill>
                  <a:srgbClr val="000000"/>
                </a:solidFill>
                <a:latin typeface="Arial"/>
                <a:ea typeface="Arial"/>
                <a:cs typeface="Arial"/>
              </a:rPr>
              <a:t>INFORMED</a:t>
            </a:r>
            <a:endParaRPr lang="en-US" altLang="zh-CN" sz="1400">
              <a:latin typeface="Arial"/>
              <a:ea typeface="Arial"/>
              <a:cs typeface="Arial"/>
            </a:endParaRPr>
          </a:p>
          <a:p>
            <a:pPr algn="l" rtl="0">
              <a:lnSpc>
                <a:spcPts val="1435"/>
              </a:lnSpc>
              <a:spcBef>
                <a:spcPts val="592"/>
              </a:spcBef>
            </a:pPr>
            <a:r>
              <a:rPr lang="en-US" altLang="zh-CN" sz="1200" spc="-8">
                <a:solidFill>
                  <a:srgbClr val="000000"/>
                </a:solidFill>
                <a:latin typeface="Arial"/>
                <a:ea typeface="Arial"/>
                <a:cs typeface="Arial"/>
              </a:rPr>
              <a:t>Learn</a:t>
            </a:r>
            <a:r>
              <a:rPr lang="en-US" altLang="zh-CN" sz="1200" spc="-14">
                <a:solidFill>
                  <a:srgbClr val="000000"/>
                </a:solidFill>
                <a:latin typeface="Arial"/>
                <a:ea typeface="Arial"/>
                <a:cs typeface="Arial"/>
              </a:rPr>
              <a:t> </a:t>
            </a:r>
            <a:r>
              <a:rPr lang="en-US" altLang="zh-CN" sz="1200" spc="39">
                <a:solidFill>
                  <a:srgbClr val="000000"/>
                </a:solidFill>
                <a:latin typeface="Arial"/>
                <a:ea typeface="Arial"/>
                <a:cs typeface="Arial"/>
              </a:rPr>
              <a:t>about</a:t>
            </a:r>
            <a:r>
              <a:rPr lang="en-US" altLang="zh-CN" sz="1200" spc="-54">
                <a:solidFill>
                  <a:srgbClr val="000000"/>
                </a:solidFill>
                <a:latin typeface="Arial"/>
                <a:ea typeface="Arial"/>
                <a:cs typeface="Arial"/>
              </a:rPr>
              <a:t> </a:t>
            </a:r>
            <a:r>
              <a:rPr lang="en-US" altLang="zh-CN" sz="1200" spc="6">
                <a:solidFill>
                  <a:srgbClr val="000000"/>
                </a:solidFill>
                <a:latin typeface="Arial"/>
                <a:ea typeface="Arial"/>
                <a:cs typeface="Arial"/>
              </a:rPr>
              <a:t>new</a:t>
            </a:r>
            <a:r>
              <a:rPr lang="en-US" altLang="zh-CN" sz="1200" spc="-23">
                <a:solidFill>
                  <a:srgbClr val="000000"/>
                </a:solidFill>
                <a:latin typeface="Arial"/>
                <a:ea typeface="Arial"/>
                <a:cs typeface="Arial"/>
              </a:rPr>
              <a:t> </a:t>
            </a:r>
            <a:r>
              <a:rPr lang="en-US" altLang="zh-CN" sz="1200" spc="27">
                <a:solidFill>
                  <a:srgbClr val="000000"/>
                </a:solidFill>
                <a:latin typeface="Arial"/>
                <a:ea typeface="Arial"/>
                <a:cs typeface="Arial"/>
              </a:rPr>
              <a:t>phishing</a:t>
            </a:r>
            <a:r>
              <a:rPr lang="en-US" altLang="zh-CN" sz="1200" spc="-44">
                <a:solidFill>
                  <a:srgbClr val="000000"/>
                </a:solidFill>
                <a:latin typeface="Arial"/>
                <a:ea typeface="Arial"/>
                <a:cs typeface="Arial"/>
              </a:rPr>
              <a:t> </a:t>
            </a:r>
            <a:r>
              <a:rPr lang="en-US" altLang="zh-CN" sz="1200" spc="21">
                <a:solidFill>
                  <a:srgbClr val="000000"/>
                </a:solidFill>
                <a:latin typeface="Arial"/>
                <a:ea typeface="Arial"/>
                <a:cs typeface="Arial"/>
              </a:rPr>
              <a:t>techniques</a:t>
            </a:r>
            <a:r>
              <a:rPr lang="en-US" altLang="zh-CN" sz="1200" spc="-16">
                <a:solidFill>
                  <a:srgbClr val="000000"/>
                </a:solidFill>
                <a:latin typeface="Arial"/>
                <a:ea typeface="Arial"/>
                <a:cs typeface="Arial"/>
              </a:rPr>
              <a:t> </a:t>
            </a:r>
            <a:r>
              <a:rPr lang="en-US" altLang="zh-CN" sz="1200" spc="55">
                <a:solidFill>
                  <a:srgbClr val="000000"/>
                </a:solidFill>
                <a:latin typeface="Arial"/>
                <a:ea typeface="Arial"/>
                <a:cs typeface="Arial"/>
              </a:rPr>
              <a:t>that</a:t>
            </a:r>
            <a:r>
              <a:rPr lang="en-US" altLang="zh-CN" sz="1200" spc="-70">
                <a:solidFill>
                  <a:srgbClr val="000000"/>
                </a:solidFill>
                <a:latin typeface="Arial"/>
                <a:ea typeface="Arial"/>
                <a:cs typeface="Arial"/>
              </a:rPr>
              <a:t> </a:t>
            </a:r>
            <a:r>
              <a:rPr lang="en-US" altLang="zh-CN" sz="1200" spc="0">
                <a:solidFill>
                  <a:srgbClr val="000000"/>
                </a:solidFill>
                <a:latin typeface="Arial"/>
                <a:ea typeface="Arial"/>
                <a:cs typeface="Arial"/>
              </a:rPr>
              <a:t>are</a:t>
            </a:r>
            <a:r>
              <a:rPr lang="en-US" altLang="zh-CN" sz="1200" spc="-14">
                <a:solidFill>
                  <a:srgbClr val="000000"/>
                </a:solidFill>
                <a:latin typeface="Arial"/>
                <a:ea typeface="Arial"/>
                <a:cs typeface="Arial"/>
              </a:rPr>
              <a:t> </a:t>
            </a:r>
            <a:r>
              <a:rPr lang="en-US" altLang="zh-CN" sz="1200" spc="19">
                <a:solidFill>
                  <a:srgbClr val="000000"/>
                </a:solidFill>
                <a:latin typeface="Arial"/>
                <a:ea typeface="Arial"/>
                <a:cs typeface="Arial"/>
              </a:rPr>
              <a:t>being</a:t>
            </a:r>
            <a:r>
              <a:rPr lang="en-US" altLang="zh-CN" sz="1200" spc="-32">
                <a:solidFill>
                  <a:srgbClr val="000000"/>
                </a:solidFill>
                <a:latin typeface="Arial"/>
                <a:ea typeface="Arial"/>
                <a:cs typeface="Arial"/>
              </a:rPr>
              <a:t> </a:t>
            </a:r>
            <a:r>
              <a:rPr lang="en-US" altLang="zh-CN" sz="1200" spc="23">
                <a:solidFill>
                  <a:srgbClr val="000000"/>
                </a:solidFill>
                <a:latin typeface="Arial"/>
                <a:ea typeface="Arial"/>
                <a:cs typeface="Arial"/>
              </a:rPr>
              <a:t>developed</a:t>
            </a:r>
            <a:r>
              <a:rPr lang="en-US" altLang="zh-CN" sz="1200" spc="-43">
                <a:solidFill>
                  <a:srgbClr val="000000"/>
                </a:solidFill>
                <a:latin typeface="Arial"/>
                <a:ea typeface="Arial"/>
                <a:cs typeface="Arial"/>
              </a:rPr>
              <a:t> </a:t>
            </a:r>
            <a:r>
              <a:rPr lang="en-US" altLang="zh-CN" sz="1200" spc="58">
                <a:solidFill>
                  <a:srgbClr val="000000"/>
                </a:solidFill>
                <a:latin typeface="Arial"/>
                <a:ea typeface="Arial"/>
                <a:cs typeface="Arial"/>
              </a:rPr>
              <a:t>to</a:t>
            </a:r>
            <a:r>
              <a:rPr lang="en-US" altLang="zh-CN" sz="1200" spc="-74">
                <a:solidFill>
                  <a:srgbClr val="000000"/>
                </a:solidFill>
                <a:latin typeface="Arial"/>
                <a:ea typeface="Arial"/>
                <a:cs typeface="Arial"/>
              </a:rPr>
              <a:t> </a:t>
            </a:r>
            <a:r>
              <a:rPr lang="en-US" altLang="zh-CN" sz="1200" spc="22">
                <a:solidFill>
                  <a:srgbClr val="000000"/>
                </a:solidFill>
                <a:latin typeface="Arial"/>
                <a:ea typeface="Arial"/>
                <a:cs typeface="Arial"/>
              </a:rPr>
              <a:t>avoid</a:t>
            </a:r>
            <a:r>
              <a:rPr lang="en-US" altLang="zh-CN" sz="1200" spc="-22">
                <a:solidFill>
                  <a:srgbClr val="000000"/>
                </a:solidFill>
                <a:latin typeface="Arial"/>
                <a:ea typeface="Arial"/>
                <a:cs typeface="Arial"/>
              </a:rPr>
              <a:t> </a:t>
            </a:r>
            <a:r>
              <a:rPr lang="en-US" altLang="zh-CN" sz="1200" spc="36">
                <a:solidFill>
                  <a:srgbClr val="000000"/>
                </a:solidFill>
                <a:latin typeface="Arial"/>
                <a:ea typeface="Arial"/>
                <a:cs typeface="Arial"/>
              </a:rPr>
              <a:t>falling</a:t>
            </a:r>
            <a:r>
              <a:rPr lang="en-US" altLang="zh-CN" sz="1200" spc="-53">
                <a:solidFill>
                  <a:srgbClr val="000000"/>
                </a:solidFill>
                <a:latin typeface="Arial"/>
                <a:ea typeface="Arial"/>
                <a:cs typeface="Arial"/>
              </a:rPr>
              <a:t> </a:t>
            </a:r>
            <a:r>
              <a:rPr lang="en-US" altLang="zh-CN" sz="1200" spc="12">
                <a:solidFill>
                  <a:srgbClr val="000000"/>
                </a:solidFill>
                <a:latin typeface="Arial"/>
                <a:ea typeface="Arial"/>
                <a:cs typeface="Arial"/>
              </a:rPr>
              <a:t>prey</a:t>
            </a:r>
            <a:r>
              <a:rPr lang="en-US" altLang="zh-CN" sz="1200" spc="-28">
                <a:solidFill>
                  <a:srgbClr val="000000"/>
                </a:solidFill>
                <a:latin typeface="Arial"/>
                <a:ea typeface="Arial"/>
                <a:cs typeface="Arial"/>
              </a:rPr>
              <a:t> </a:t>
            </a:r>
            <a:r>
              <a:rPr lang="en-US" altLang="zh-CN" sz="1200" spc="58">
                <a:solidFill>
                  <a:srgbClr val="000000"/>
                </a:solidFill>
                <a:latin typeface="Arial"/>
                <a:ea typeface="Arial"/>
                <a:cs typeface="Arial"/>
              </a:rPr>
              <a:t>to</a:t>
            </a:r>
            <a:r>
              <a:rPr lang="en-US" altLang="zh-CN" sz="1200" spc="-74">
                <a:solidFill>
                  <a:srgbClr val="000000"/>
                </a:solidFill>
                <a:latin typeface="Arial"/>
                <a:ea typeface="Arial"/>
                <a:cs typeface="Arial"/>
              </a:rPr>
              <a:t> </a:t>
            </a:r>
            <a:r>
              <a:rPr lang="en-US" altLang="zh-CN" sz="1200" spc="0">
                <a:solidFill>
                  <a:srgbClr val="000000"/>
                </a:solidFill>
                <a:latin typeface="Arial"/>
                <a:ea typeface="Arial"/>
                <a:cs typeface="Arial"/>
              </a:rPr>
              <a:t>one.</a:t>
            </a:r>
            <a:endParaRPr lang="en-US" altLang="zh-CN" sz="1200">
              <a:latin typeface="Arial"/>
              <a:ea typeface="Arial"/>
              <a:cs typeface="Arial"/>
            </a:endParaRPr>
          </a:p>
          <a:p>
            <a:pPr marL="154" algn="l" rtl="0">
              <a:lnSpc>
                <a:spcPts val="1680"/>
              </a:lnSpc>
              <a:spcBef>
                <a:spcPts val="2892"/>
              </a:spcBef>
            </a:pPr>
            <a:r>
              <a:rPr lang="en-US" altLang="zh-CN" sz="1400" b="1" spc="-73">
                <a:solidFill>
                  <a:srgbClr val="000000"/>
                </a:solidFill>
                <a:latin typeface="Arial"/>
                <a:ea typeface="Arial"/>
                <a:cs typeface="Arial"/>
              </a:rPr>
              <a:t>THINK</a:t>
            </a:r>
            <a:r>
              <a:rPr lang="en-US" altLang="zh-CN" sz="1400" b="1" spc="-56">
                <a:solidFill>
                  <a:srgbClr val="000000"/>
                </a:solidFill>
                <a:latin typeface="Arial"/>
                <a:ea typeface="Arial"/>
                <a:cs typeface="Arial"/>
              </a:rPr>
              <a:t> </a:t>
            </a:r>
            <a:r>
              <a:rPr lang="en-US" altLang="zh-CN" sz="1400" b="1" spc="-168">
                <a:solidFill>
                  <a:srgbClr val="000000"/>
                </a:solidFill>
                <a:latin typeface="Arial"/>
                <a:ea typeface="Arial"/>
                <a:cs typeface="Arial"/>
              </a:rPr>
              <a:t>BEFORE</a:t>
            </a:r>
            <a:r>
              <a:rPr lang="en-US" altLang="zh-CN" sz="1400" b="1" spc="-59">
                <a:solidFill>
                  <a:srgbClr val="000000"/>
                </a:solidFill>
                <a:latin typeface="Arial"/>
                <a:ea typeface="Arial"/>
                <a:cs typeface="Arial"/>
              </a:rPr>
              <a:t> </a:t>
            </a:r>
            <a:r>
              <a:rPr lang="en-US" altLang="zh-CN" sz="1400" b="1" spc="-125">
                <a:solidFill>
                  <a:srgbClr val="000000"/>
                </a:solidFill>
                <a:latin typeface="Arial"/>
                <a:ea typeface="Arial"/>
                <a:cs typeface="Arial"/>
              </a:rPr>
              <a:t>YOU</a:t>
            </a:r>
            <a:r>
              <a:rPr lang="en-US" altLang="zh-CN" sz="1400" b="1" spc="-58">
                <a:solidFill>
                  <a:srgbClr val="000000"/>
                </a:solidFill>
                <a:latin typeface="Arial"/>
                <a:ea typeface="Arial"/>
                <a:cs typeface="Arial"/>
              </a:rPr>
              <a:t> </a:t>
            </a:r>
            <a:r>
              <a:rPr lang="en-US" altLang="zh-CN" sz="1400" b="1" spc="-130">
                <a:solidFill>
                  <a:srgbClr val="000000"/>
                </a:solidFill>
                <a:latin typeface="Arial"/>
                <a:ea typeface="Arial"/>
                <a:cs typeface="Arial"/>
              </a:rPr>
              <a:t>CLICK</a:t>
            </a:r>
            <a:endParaRPr lang="en-US" altLang="zh-CN" sz="1400">
              <a:latin typeface="Arial"/>
              <a:ea typeface="Arial"/>
              <a:cs typeface="Arial"/>
            </a:endParaRPr>
          </a:p>
          <a:p>
            <a:pPr marL="145" algn="l" rtl="0">
              <a:lnSpc>
                <a:spcPts val="1440"/>
              </a:lnSpc>
              <a:spcBef>
                <a:spcPts val="319"/>
              </a:spcBef>
            </a:pPr>
            <a:r>
              <a:rPr lang="en-US" altLang="zh-CN" sz="1200" spc="-5">
                <a:solidFill>
                  <a:srgbClr val="000000"/>
                </a:solidFill>
                <a:latin typeface="Arial"/>
                <a:ea typeface="Arial"/>
                <a:cs typeface="Arial"/>
              </a:rPr>
              <a:t>Never</a:t>
            </a:r>
            <a:r>
              <a:rPr lang="en-US" altLang="zh-CN" sz="1200" spc="-17">
                <a:solidFill>
                  <a:srgbClr val="000000"/>
                </a:solidFill>
                <a:latin typeface="Arial"/>
                <a:ea typeface="Arial"/>
                <a:cs typeface="Arial"/>
              </a:rPr>
              <a:t> </a:t>
            </a:r>
            <a:r>
              <a:rPr lang="en-US" altLang="zh-CN" sz="1200" spc="24">
                <a:solidFill>
                  <a:srgbClr val="000000"/>
                </a:solidFill>
                <a:latin typeface="Arial"/>
                <a:ea typeface="Arial"/>
                <a:cs typeface="Arial"/>
              </a:rPr>
              <a:t>click</a:t>
            </a:r>
            <a:r>
              <a:rPr lang="en-US" altLang="zh-CN" sz="1200" spc="-41">
                <a:solidFill>
                  <a:srgbClr val="000000"/>
                </a:solidFill>
                <a:latin typeface="Arial"/>
                <a:ea typeface="Arial"/>
                <a:cs typeface="Arial"/>
              </a:rPr>
              <a:t> </a:t>
            </a:r>
            <a:r>
              <a:rPr lang="en-US" altLang="zh-CN" sz="1200" spc="35">
                <a:solidFill>
                  <a:srgbClr val="000000"/>
                </a:solidFill>
                <a:latin typeface="Arial"/>
                <a:ea typeface="Arial"/>
                <a:cs typeface="Arial"/>
              </a:rPr>
              <a:t>on</a:t>
            </a:r>
            <a:r>
              <a:rPr lang="en-US" altLang="zh-CN" sz="1200" spc="-51">
                <a:solidFill>
                  <a:srgbClr val="000000"/>
                </a:solidFill>
                <a:latin typeface="Arial"/>
                <a:ea typeface="Arial"/>
                <a:cs typeface="Arial"/>
              </a:rPr>
              <a:t> </a:t>
            </a:r>
            <a:r>
              <a:rPr lang="en-US" altLang="zh-CN" sz="1200" spc="28">
                <a:solidFill>
                  <a:srgbClr val="000000"/>
                </a:solidFill>
                <a:latin typeface="Arial"/>
                <a:ea typeface="Arial"/>
                <a:cs typeface="Arial"/>
              </a:rPr>
              <a:t>hyperlinks</a:t>
            </a:r>
            <a:endParaRPr lang="en-US" altLang="zh-CN" sz="1200">
              <a:latin typeface="Arial"/>
              <a:ea typeface="Arial"/>
              <a:cs typeface="Arial"/>
            </a:endParaRPr>
          </a:p>
          <a:p>
            <a:pPr marL="145" algn="l" rtl="0">
              <a:lnSpc>
                <a:spcPts val="1425"/>
              </a:lnSpc>
            </a:pPr>
            <a:r>
              <a:rPr lang="en-US" altLang="zh-CN" sz="1200" spc="52">
                <a:solidFill>
                  <a:srgbClr val="000000"/>
                </a:solidFill>
                <a:latin typeface="Arial"/>
                <a:ea typeface="Arial"/>
                <a:cs typeface="Arial"/>
              </a:rPr>
              <a:t>without</a:t>
            </a:r>
            <a:r>
              <a:rPr lang="en-US" altLang="zh-CN" sz="1200" spc="-66">
                <a:solidFill>
                  <a:srgbClr val="000000"/>
                </a:solidFill>
                <a:latin typeface="Arial"/>
                <a:ea typeface="Arial"/>
                <a:cs typeface="Arial"/>
              </a:rPr>
              <a:t> </a:t>
            </a:r>
            <a:r>
              <a:rPr lang="en-US" altLang="zh-CN" sz="1200" spc="14">
                <a:solidFill>
                  <a:srgbClr val="000000"/>
                </a:solidFill>
                <a:latin typeface="Arial"/>
                <a:ea typeface="Arial"/>
                <a:cs typeface="Arial"/>
              </a:rPr>
              <a:t>examining</a:t>
            </a:r>
            <a:r>
              <a:rPr lang="en-US" altLang="zh-CN" sz="1200" spc="-27">
                <a:solidFill>
                  <a:srgbClr val="000000"/>
                </a:solidFill>
                <a:latin typeface="Arial"/>
                <a:ea typeface="Arial"/>
                <a:cs typeface="Arial"/>
              </a:rPr>
              <a:t> </a:t>
            </a:r>
            <a:r>
              <a:rPr lang="en-US" altLang="zh-CN" sz="1200" spc="41">
                <a:solidFill>
                  <a:srgbClr val="000000"/>
                </a:solidFill>
                <a:latin typeface="Arial"/>
                <a:ea typeface="Arial"/>
                <a:cs typeface="Arial"/>
              </a:rPr>
              <a:t>the</a:t>
            </a:r>
            <a:r>
              <a:rPr lang="en-US" altLang="zh-CN" sz="1200" spc="-57">
                <a:solidFill>
                  <a:srgbClr val="000000"/>
                </a:solidFill>
                <a:latin typeface="Arial"/>
                <a:ea typeface="Arial"/>
                <a:cs typeface="Arial"/>
              </a:rPr>
              <a:t> </a:t>
            </a:r>
            <a:r>
              <a:rPr lang="en-US" altLang="zh-CN" sz="1200" spc="39">
                <a:solidFill>
                  <a:srgbClr val="000000"/>
                </a:solidFill>
                <a:latin typeface="Arial"/>
                <a:ea typeface="Arial"/>
                <a:cs typeface="Arial"/>
              </a:rPr>
              <a:t>hidden</a:t>
            </a:r>
            <a:endParaRPr lang="en-US" altLang="zh-CN" sz="1200">
              <a:latin typeface="Arial"/>
              <a:ea typeface="Arial"/>
              <a:cs typeface="Arial"/>
            </a:endParaRPr>
          </a:p>
          <a:p>
            <a:pPr marL="145" algn="l" rtl="0">
              <a:lnSpc>
                <a:spcPts val="1425"/>
              </a:lnSpc>
            </a:pPr>
            <a:r>
              <a:rPr lang="en-US" altLang="zh-CN" sz="1200" spc="-82">
                <a:solidFill>
                  <a:srgbClr val="000000"/>
                </a:solidFill>
                <a:latin typeface="Arial"/>
                <a:ea typeface="Arial"/>
                <a:cs typeface="Arial"/>
              </a:rPr>
              <a:t>URL.</a:t>
            </a:r>
            <a:endParaRPr lang="en-US" altLang="zh-CN" sz="1200">
              <a:latin typeface="Arial"/>
              <a:ea typeface="Arial"/>
              <a:cs typeface="Arial"/>
            </a:endParaRPr>
          </a:p>
          <a:p>
            <a:pPr marL="94" marR="24210" indent="-76" algn="l" rtl="0">
              <a:lnSpc>
                <a:spcPts val="2314"/>
              </a:lnSpc>
              <a:spcBef>
                <a:spcPts val="2208"/>
              </a:spcBef>
            </a:pPr>
            <a:r>
              <a:rPr lang="en-US" altLang="zh-CN" sz="1400" b="1" spc="-84">
                <a:solidFill>
                  <a:srgbClr val="000000"/>
                </a:solidFill>
                <a:latin typeface="Arial"/>
                <a:ea typeface="Arial"/>
                <a:cs typeface="Arial"/>
              </a:rPr>
              <a:t>UTILIZE</a:t>
            </a:r>
            <a:r>
              <a:rPr lang="en-US" altLang="zh-CN" sz="1400" b="1" spc="-55">
                <a:solidFill>
                  <a:srgbClr val="000000"/>
                </a:solidFill>
                <a:latin typeface="Arial"/>
                <a:ea typeface="Arial"/>
                <a:cs typeface="Arial"/>
              </a:rPr>
              <a:t> </a:t>
            </a:r>
            <a:r>
              <a:rPr lang="en-US" altLang="zh-CN" sz="1400" b="1" spc="-83">
                <a:solidFill>
                  <a:srgbClr val="000000"/>
                </a:solidFill>
                <a:latin typeface="Arial"/>
                <a:ea typeface="Arial"/>
                <a:cs typeface="Arial"/>
              </a:rPr>
              <a:t>‘FISHING</a:t>
            </a:r>
            <a:r>
              <a:rPr lang="en-US" altLang="zh-CN" sz="1400" b="1" spc="-54">
                <a:solidFill>
                  <a:srgbClr val="000000"/>
                </a:solidFill>
                <a:latin typeface="Arial"/>
                <a:ea typeface="Arial"/>
                <a:cs typeface="Arial"/>
              </a:rPr>
              <a:t> </a:t>
            </a:r>
            <a:r>
              <a:rPr lang="en-US" altLang="zh-CN" sz="1400" b="1" spc="-156">
                <a:solidFill>
                  <a:srgbClr val="000000"/>
                </a:solidFill>
                <a:latin typeface="Arial"/>
                <a:ea typeface="Arial"/>
                <a:cs typeface="Arial"/>
              </a:rPr>
              <a:t>FOR</a:t>
            </a:r>
            <a:r>
              <a:rPr lang="en-US" altLang="zh-CN" sz="1400" b="1" spc="-57">
                <a:solidFill>
                  <a:srgbClr val="000000"/>
                </a:solidFill>
                <a:latin typeface="Arial"/>
                <a:ea typeface="Arial"/>
                <a:cs typeface="Arial"/>
              </a:rPr>
              <a:t> </a:t>
            </a:r>
            <a:r>
              <a:rPr lang="en-US" altLang="zh-CN" sz="1400" b="1" spc="-110">
                <a:solidFill>
                  <a:srgbClr val="000000"/>
                </a:solidFill>
                <a:latin typeface="Arial"/>
                <a:ea typeface="Arial"/>
                <a:cs typeface="Arial"/>
              </a:rPr>
              <a:t>PHISHERS</a:t>
            </a:r>
            <a:r>
              <a:rPr lang="en-US" altLang="zh-CN" sz="1400" b="1" spc="-1060">
                <a:solidFill>
                  <a:srgbClr val="000000"/>
                </a:solidFill>
                <a:latin typeface="SimSun"/>
                <a:ea typeface="SimSun"/>
                <a:cs typeface="SimSun"/>
              </a:rPr>
              <a:t>’</a:t>
            </a:r>
            <a:r>
              <a:rPr lang="en-US" altLang="zh-CN" sz="1400" b="1">
                <a:solidFill>
                  <a:srgbClr val="000000"/>
                </a:solidFill>
                <a:latin typeface="SimSun"/>
                <a:ea typeface="SimSun"/>
                <a:cs typeface="SimSun"/>
              </a:rPr>
              <a:t> </a:t>
            </a:r>
            <a:r>
              <a:rPr lang="en-US" altLang="zh-CN" sz="1200" spc="-21">
                <a:solidFill>
                  <a:srgbClr val="000000"/>
                </a:solidFill>
                <a:latin typeface="Arial"/>
                <a:ea typeface="Arial"/>
                <a:cs typeface="Arial"/>
              </a:rPr>
              <a:t>When</a:t>
            </a:r>
            <a:r>
              <a:rPr lang="en-US" altLang="zh-CN" sz="1200" spc="-14">
                <a:solidFill>
                  <a:srgbClr val="000000"/>
                </a:solidFill>
                <a:latin typeface="Arial"/>
                <a:ea typeface="Arial"/>
                <a:cs typeface="Arial"/>
              </a:rPr>
              <a:t> </a:t>
            </a:r>
            <a:r>
              <a:rPr lang="en-US" altLang="zh-CN" sz="1200" spc="54">
                <a:solidFill>
                  <a:srgbClr val="000000"/>
                </a:solidFill>
                <a:latin typeface="Arial"/>
                <a:ea typeface="Arial"/>
                <a:cs typeface="Arial"/>
              </a:rPr>
              <a:t>in</a:t>
            </a:r>
            <a:r>
              <a:rPr lang="en-US" altLang="zh-CN" sz="1200" spc="-70">
                <a:solidFill>
                  <a:srgbClr val="000000"/>
                </a:solidFill>
                <a:latin typeface="Arial"/>
                <a:ea typeface="Arial"/>
                <a:cs typeface="Arial"/>
              </a:rPr>
              <a:t> </a:t>
            </a:r>
            <a:r>
              <a:rPr lang="en-US" altLang="zh-CN" sz="1200" spc="36">
                <a:solidFill>
                  <a:srgbClr val="000000"/>
                </a:solidFill>
                <a:latin typeface="Arial"/>
                <a:ea typeface="Arial"/>
                <a:cs typeface="Arial"/>
              </a:rPr>
              <a:t>doubt,</a:t>
            </a:r>
            <a:r>
              <a:rPr lang="en-US" altLang="zh-CN" sz="1200" spc="-49">
                <a:solidFill>
                  <a:srgbClr val="000000"/>
                </a:solidFill>
                <a:latin typeface="Arial"/>
                <a:ea typeface="Arial"/>
                <a:cs typeface="Arial"/>
              </a:rPr>
              <a:t> </a:t>
            </a:r>
            <a:r>
              <a:rPr lang="en-US" altLang="zh-CN" sz="1200" spc="-7">
                <a:solidFill>
                  <a:srgbClr val="000000"/>
                </a:solidFill>
                <a:latin typeface="Arial"/>
                <a:ea typeface="Arial"/>
                <a:cs typeface="Arial"/>
              </a:rPr>
              <a:t>use</a:t>
            </a:r>
            <a:r>
              <a:rPr lang="en-US" altLang="zh-CN" sz="1200" spc="-16">
                <a:solidFill>
                  <a:srgbClr val="000000"/>
                </a:solidFill>
                <a:latin typeface="Arial"/>
                <a:ea typeface="Arial"/>
                <a:cs typeface="Arial"/>
              </a:rPr>
              <a:t> </a:t>
            </a:r>
            <a:r>
              <a:rPr lang="en-US" altLang="zh-CN" sz="1200" spc="41">
                <a:solidFill>
                  <a:srgbClr val="000000"/>
                </a:solidFill>
                <a:latin typeface="Arial"/>
                <a:ea typeface="Arial"/>
                <a:cs typeface="Arial"/>
              </a:rPr>
              <a:t>the</a:t>
            </a:r>
            <a:r>
              <a:rPr lang="en-US" altLang="zh-CN" sz="1200" spc="-57">
                <a:solidFill>
                  <a:srgbClr val="000000"/>
                </a:solidFill>
                <a:latin typeface="Arial"/>
                <a:ea typeface="Arial"/>
                <a:cs typeface="Arial"/>
              </a:rPr>
              <a:t> </a:t>
            </a:r>
            <a:r>
              <a:rPr lang="en-US" altLang="zh-CN" sz="1200" spc="-6">
                <a:solidFill>
                  <a:srgbClr val="000000"/>
                </a:solidFill>
                <a:latin typeface="Arial"/>
                <a:ea typeface="Arial"/>
                <a:cs typeface="Arial"/>
              </a:rPr>
              <a:t>‘Fishing</a:t>
            </a:r>
            <a:r>
              <a:rPr lang="en-US" altLang="zh-CN" sz="1200" spc="-12">
                <a:solidFill>
                  <a:srgbClr val="000000"/>
                </a:solidFill>
                <a:latin typeface="Arial"/>
                <a:ea typeface="Arial"/>
                <a:cs typeface="Arial"/>
              </a:rPr>
              <a:t> </a:t>
            </a:r>
            <a:r>
              <a:rPr lang="en-US" altLang="zh-CN" sz="1200" spc="51">
                <a:solidFill>
                  <a:srgbClr val="000000"/>
                </a:solidFill>
                <a:latin typeface="Arial"/>
                <a:ea typeface="Arial"/>
                <a:cs typeface="Arial"/>
              </a:rPr>
              <a:t>for</a:t>
            </a:r>
            <a:endParaRPr lang="en-US" altLang="zh-CN" sz="1200">
              <a:latin typeface="Arial"/>
              <a:ea typeface="Arial"/>
              <a:cs typeface="Arial"/>
            </a:endParaRPr>
          </a:p>
          <a:p>
            <a:pPr marL="94" marR="791290" algn="l" rtl="0">
              <a:lnSpc>
                <a:spcPts val="1425"/>
              </a:lnSpc>
            </a:pPr>
            <a:r>
              <a:rPr lang="en-US" altLang="zh-CN" sz="1200" spc="-8">
                <a:solidFill>
                  <a:srgbClr val="000000"/>
                </a:solidFill>
                <a:latin typeface="Arial"/>
                <a:ea typeface="Arial"/>
                <a:cs typeface="Arial"/>
              </a:rPr>
              <a:t>Phishers</a:t>
            </a:r>
            <a:r>
              <a:rPr lang="en-US" altLang="zh-CN" sz="1200" spc="-928">
                <a:solidFill>
                  <a:srgbClr val="000000"/>
                </a:solidFill>
                <a:latin typeface="SimSun"/>
                <a:ea typeface="SimSun"/>
                <a:cs typeface="SimSun"/>
              </a:rPr>
              <a:t>’</a:t>
            </a:r>
            <a:r>
              <a:rPr lang="en-US" altLang="zh-CN" sz="1200" spc="-282">
                <a:solidFill>
                  <a:srgbClr val="000000"/>
                </a:solidFill>
                <a:latin typeface="SimSun"/>
                <a:ea typeface="SimSun"/>
                <a:cs typeface="SimSun"/>
              </a:rPr>
              <a:t> </a:t>
            </a:r>
            <a:r>
              <a:rPr lang="en-US" altLang="zh-CN" sz="1200" spc="26">
                <a:solidFill>
                  <a:srgbClr val="000000"/>
                </a:solidFill>
                <a:latin typeface="Arial"/>
                <a:ea typeface="Arial"/>
                <a:cs typeface="Arial"/>
              </a:rPr>
              <a:t>app</a:t>
            </a:r>
            <a:r>
              <a:rPr lang="en-US" altLang="zh-CN" sz="1200" spc="-43">
                <a:solidFill>
                  <a:srgbClr val="000000"/>
                </a:solidFill>
                <a:latin typeface="Arial"/>
                <a:ea typeface="Arial"/>
                <a:cs typeface="Arial"/>
              </a:rPr>
              <a:t> </a:t>
            </a:r>
            <a:r>
              <a:rPr lang="en-US" altLang="zh-CN" sz="1200" spc="58">
                <a:solidFill>
                  <a:srgbClr val="000000"/>
                </a:solidFill>
                <a:latin typeface="Arial"/>
                <a:ea typeface="Arial"/>
                <a:cs typeface="Arial"/>
              </a:rPr>
              <a:t>to</a:t>
            </a:r>
            <a:r>
              <a:rPr lang="en-US" altLang="zh-CN" sz="1200" spc="-74">
                <a:solidFill>
                  <a:srgbClr val="000000"/>
                </a:solidFill>
                <a:latin typeface="Arial"/>
                <a:ea typeface="Arial"/>
                <a:cs typeface="Arial"/>
              </a:rPr>
              <a:t> </a:t>
            </a:r>
            <a:r>
              <a:rPr lang="en-US" altLang="zh-CN" sz="1200" spc="28">
                <a:solidFill>
                  <a:srgbClr val="000000"/>
                </a:solidFill>
                <a:latin typeface="Arial"/>
                <a:ea typeface="Arial"/>
                <a:cs typeface="Arial"/>
              </a:rPr>
              <a:t>verify</a:t>
            </a:r>
            <a:r>
              <a:rPr lang="en-US" altLang="zh-CN" sz="1200" spc="-44">
                <a:solidFill>
                  <a:srgbClr val="000000"/>
                </a:solidFill>
                <a:latin typeface="Arial"/>
                <a:ea typeface="Arial"/>
                <a:cs typeface="Arial"/>
              </a:rPr>
              <a:t> </a:t>
            </a:r>
            <a:r>
              <a:rPr lang="en-US" altLang="zh-CN" sz="1200" spc="41">
                <a:solidFill>
                  <a:srgbClr val="000000"/>
                </a:solidFill>
                <a:latin typeface="Arial"/>
                <a:ea typeface="Arial"/>
                <a:cs typeface="Arial"/>
              </a:rPr>
              <a:t>the</a:t>
            </a:r>
            <a:r>
              <a:rPr lang="en-US" altLang="zh-CN" sz="1200" spc="-42">
                <a:solidFill>
                  <a:srgbClr val="000000"/>
                </a:solidFill>
                <a:latin typeface="Arial"/>
                <a:ea typeface="Arial"/>
                <a:cs typeface="Arial"/>
              </a:rPr>
              <a:t> </a:t>
            </a:r>
            <a:r>
              <a:rPr lang="en-US" altLang="zh-CN" sz="1200" spc="40">
                <a:solidFill>
                  <a:srgbClr val="000000"/>
                </a:solidFill>
                <a:latin typeface="Arial"/>
                <a:ea typeface="Arial"/>
                <a:cs typeface="Arial"/>
              </a:rPr>
              <a:t>authenticity</a:t>
            </a:r>
            <a:r>
              <a:rPr lang="en-US" altLang="zh-CN" sz="1200" spc="-59">
                <a:solidFill>
                  <a:srgbClr val="000000"/>
                </a:solidFill>
                <a:latin typeface="Arial"/>
                <a:ea typeface="Arial"/>
                <a:cs typeface="Arial"/>
              </a:rPr>
              <a:t> </a:t>
            </a:r>
            <a:r>
              <a:rPr lang="en-US" altLang="zh-CN" sz="1200" spc="51">
                <a:solidFill>
                  <a:srgbClr val="000000"/>
                </a:solidFill>
                <a:latin typeface="Arial"/>
                <a:ea typeface="Arial"/>
                <a:cs typeface="Arial"/>
              </a:rPr>
              <a:t>of</a:t>
            </a:r>
            <a:r>
              <a:rPr lang="en-US" altLang="zh-CN" sz="1200" spc="-67">
                <a:solidFill>
                  <a:srgbClr val="000000"/>
                </a:solidFill>
                <a:latin typeface="Arial"/>
                <a:ea typeface="Arial"/>
                <a:cs typeface="Arial"/>
              </a:rPr>
              <a:t> </a:t>
            </a:r>
            <a:r>
              <a:rPr lang="en-US" altLang="zh-CN" sz="1200" spc="-14">
                <a:solidFill>
                  <a:srgbClr val="000000"/>
                </a:solidFill>
                <a:latin typeface="Arial"/>
                <a:ea typeface="Arial"/>
                <a:cs typeface="Arial"/>
              </a:rPr>
              <a:t>a</a:t>
            </a:r>
            <a:r>
              <a:rPr lang="en-US" altLang="zh-CN" sz="1200" spc="-16">
                <a:solidFill>
                  <a:srgbClr val="000000"/>
                </a:solidFill>
                <a:latin typeface="Arial"/>
                <a:ea typeface="Arial"/>
                <a:cs typeface="Arial"/>
              </a:rPr>
              <a:t> </a:t>
            </a:r>
            <a:r>
              <a:rPr lang="en-US" altLang="zh-CN" sz="1200" spc="9">
                <a:solidFill>
                  <a:srgbClr val="000000"/>
                </a:solidFill>
                <a:latin typeface="Arial"/>
                <a:ea typeface="Arial"/>
                <a:cs typeface="Arial"/>
              </a:rPr>
              <a:t>website.</a:t>
            </a:r>
            <a:endParaRPr lang="en-US" altLang="zh-CN" sz="1200">
              <a:latin typeface="Arial"/>
              <a:ea typeface="Arial"/>
              <a:cs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Image239"/>
          <p:cNvPicPr>
            <a:picLocks noChangeAspect="1"/>
          </p:cNvPicPr>
          <p:nvPr/>
        </p:nvPicPr>
        <p:blipFill>
          <a:blip r:embed="rId2"/>
          <a:stretch>
            <a:fillRect/>
          </a:stretch>
        </p:blipFill>
        <p:spPr>
          <a:xfrm>
            <a:off x="0" y="0"/>
            <a:ext cx="9144000" cy="5143500"/>
          </a:xfrm>
          <a:prstGeom prst="rect">
            <a:avLst/>
          </a:prstGeom>
          <a:noFill/>
        </p:spPr>
      </p:pic>
      <p:sp>
        <p:nvSpPr>
          <p:cNvPr id="240" name="Text Box240"/>
          <p:cNvSpPr txBox="1"/>
          <p:nvPr/>
        </p:nvSpPr>
        <p:spPr>
          <a:xfrm>
            <a:off x="1073431" y="1504959"/>
            <a:ext cx="2232596" cy="1652274"/>
          </a:xfrm>
          <a:prstGeom prst="rect">
            <a:avLst/>
          </a:prstGeom>
          <a:noFill/>
        </p:spPr>
        <p:txBody>
          <a:bodyPr wrap="square" lIns="0" tIns="0" rIns="0" rtlCol="0">
            <a:spAutoFit/>
          </a:bodyPr>
          <a:lstStyle/>
          <a:p>
            <a:pPr algn="l" rtl="0">
              <a:lnSpc>
                <a:spcPts val="4200"/>
              </a:lnSpc>
            </a:pPr>
            <a:r>
              <a:rPr lang="en-US" altLang="zh-CN" sz="3500" b="1" spc="-106">
                <a:solidFill>
                  <a:srgbClr val="FFFFFF"/>
                </a:solidFill>
                <a:latin typeface="Arial"/>
                <a:ea typeface="Arial"/>
                <a:cs typeface="Arial"/>
              </a:rPr>
              <a:t>Thank</a:t>
            </a:r>
            <a:r>
              <a:rPr lang="en-US" altLang="zh-CN" sz="3500" b="1" spc="-142">
                <a:solidFill>
                  <a:srgbClr val="FFFFFF"/>
                </a:solidFill>
                <a:latin typeface="Arial"/>
                <a:ea typeface="Arial"/>
                <a:cs typeface="Arial"/>
              </a:rPr>
              <a:t> </a:t>
            </a:r>
            <a:r>
              <a:rPr lang="en-US" altLang="zh-CN" sz="3500" b="1" spc="-179">
                <a:solidFill>
                  <a:srgbClr val="FFFFFF"/>
                </a:solidFill>
                <a:latin typeface="Arial"/>
                <a:ea typeface="Arial"/>
                <a:cs typeface="Arial"/>
              </a:rPr>
              <a:t>you!</a:t>
            </a:r>
            <a:endParaRPr lang="en-US" altLang="zh-CN" sz="3500">
              <a:latin typeface="Arial"/>
              <a:ea typeface="Arial"/>
              <a:cs typeface="Arial"/>
            </a:endParaRPr>
          </a:p>
          <a:p>
            <a:pPr marL="57868" algn="l" rtl="0">
              <a:lnSpc>
                <a:spcPts val="3012"/>
              </a:lnSpc>
              <a:spcBef>
                <a:spcPts val="5798"/>
              </a:spcBef>
            </a:pPr>
            <a:r>
              <a:rPr lang="en-US" altLang="zh-CN" sz="2400" spc="70">
                <a:solidFill>
                  <a:srgbClr val="000000"/>
                </a:solidFill>
                <a:latin typeface="Arial"/>
                <a:ea typeface="Arial"/>
                <a:cs typeface="Arial"/>
              </a:rPr>
              <a:t>Any</a:t>
            </a:r>
            <a:r>
              <a:rPr lang="en-US" altLang="zh-CN" sz="2400" spc="-191">
                <a:solidFill>
                  <a:srgbClr val="000000"/>
                </a:solidFill>
                <a:latin typeface="Arial"/>
                <a:ea typeface="Arial"/>
                <a:cs typeface="Arial"/>
              </a:rPr>
              <a:t> </a:t>
            </a:r>
            <a:r>
              <a:rPr lang="en-US" altLang="zh-CN" sz="2400" spc="-10">
                <a:solidFill>
                  <a:srgbClr val="000000"/>
                </a:solidFill>
                <a:latin typeface="Arial"/>
                <a:ea typeface="Arial"/>
                <a:cs typeface="Arial"/>
              </a:rPr>
              <a:t>questions?</a:t>
            </a:r>
            <a:endParaRPr lang="en-US" altLang="zh-CN" sz="2400">
              <a:latin typeface="Arial"/>
              <a:ea typeface="Arial"/>
              <a:cs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1" name="Image241"/>
          <p:cNvPicPr>
            <a:picLocks noChangeAspect="1"/>
          </p:cNvPicPr>
          <p:nvPr/>
        </p:nvPicPr>
        <p:blipFill>
          <a:blip r:embed="rId2"/>
          <a:stretch>
            <a:fillRect/>
          </a:stretch>
        </p:blipFill>
        <p:spPr>
          <a:xfrm>
            <a:off x="0" y="0"/>
            <a:ext cx="9144000" cy="5143500"/>
          </a:xfrm>
          <a:prstGeom prst="rect">
            <a:avLst/>
          </a:prstGeom>
          <a:noFill/>
        </p:spPr>
      </p:pic>
      <p:sp>
        <p:nvSpPr>
          <p:cNvPr id="242" name="Text Box242"/>
          <p:cNvSpPr txBox="1"/>
          <p:nvPr/>
        </p:nvSpPr>
        <p:spPr>
          <a:xfrm>
            <a:off x="1195725" y="1549716"/>
            <a:ext cx="1700443" cy="2612937"/>
          </a:xfrm>
          <a:prstGeom prst="rect">
            <a:avLst/>
          </a:prstGeom>
          <a:noFill/>
        </p:spPr>
        <p:txBody>
          <a:bodyPr wrap="square" lIns="0" tIns="0" rIns="0" rtlCol="0">
            <a:spAutoFit/>
          </a:bodyPr>
          <a:lstStyle/>
          <a:p>
            <a:pPr marR="16506" algn="l" rtl="0">
              <a:lnSpc>
                <a:spcPts val="1079"/>
              </a:lnSpc>
            </a:pPr>
            <a:r>
              <a:rPr lang="en-US" altLang="zh-CN" sz="800" spc="-10">
                <a:solidFill>
                  <a:srgbClr val="000000"/>
                </a:solidFill>
                <a:latin typeface="Arial"/>
                <a:ea typeface="Arial"/>
                <a:cs typeface="Arial"/>
              </a:rPr>
              <a:t>“The</a:t>
            </a:r>
            <a:r>
              <a:rPr lang="en-US" altLang="zh-CN" sz="800" spc="-38">
                <a:solidFill>
                  <a:srgbClr val="000000"/>
                </a:solidFill>
                <a:latin typeface="Arial"/>
                <a:ea typeface="Arial"/>
                <a:cs typeface="Arial"/>
              </a:rPr>
              <a:t> </a:t>
            </a:r>
            <a:r>
              <a:rPr lang="en-US" altLang="zh-CN" sz="800" spc="35">
                <a:solidFill>
                  <a:srgbClr val="000000"/>
                </a:solidFill>
                <a:latin typeface="Arial"/>
                <a:ea typeface="Arial"/>
                <a:cs typeface="Arial"/>
              </a:rPr>
              <a:t>2021</a:t>
            </a:r>
            <a:r>
              <a:rPr lang="en-US" altLang="zh-CN" sz="800" spc="-74">
                <a:solidFill>
                  <a:srgbClr val="000000"/>
                </a:solidFill>
                <a:latin typeface="Arial"/>
                <a:ea typeface="Arial"/>
                <a:cs typeface="Arial"/>
              </a:rPr>
              <a:t> </a:t>
            </a:r>
            <a:r>
              <a:rPr lang="en-US" altLang="zh-CN" sz="800" spc="2">
                <a:solidFill>
                  <a:srgbClr val="000000"/>
                </a:solidFill>
                <a:latin typeface="Arial"/>
                <a:ea typeface="Arial"/>
                <a:cs typeface="Arial"/>
              </a:rPr>
              <a:t>Ponemon</a:t>
            </a:r>
            <a:r>
              <a:rPr lang="en-US" altLang="zh-CN" sz="800" spc="-45">
                <a:solidFill>
                  <a:srgbClr val="000000"/>
                </a:solidFill>
                <a:latin typeface="Arial"/>
                <a:ea typeface="Arial"/>
                <a:cs typeface="Arial"/>
              </a:rPr>
              <a:t> </a:t>
            </a:r>
            <a:r>
              <a:rPr lang="en-US" altLang="zh-CN" sz="800" spc="-7">
                <a:solidFill>
                  <a:srgbClr val="000000"/>
                </a:solidFill>
                <a:latin typeface="Arial"/>
                <a:ea typeface="Arial"/>
                <a:cs typeface="Arial"/>
              </a:rPr>
              <a:t>Cost</a:t>
            </a:r>
            <a:r>
              <a:rPr lang="en-US" altLang="zh-CN" sz="800" spc="-40">
                <a:solidFill>
                  <a:srgbClr val="000000"/>
                </a:solidFill>
                <a:latin typeface="Arial"/>
                <a:ea typeface="Arial"/>
                <a:cs typeface="Arial"/>
              </a:rPr>
              <a:t> </a:t>
            </a:r>
            <a:r>
              <a:rPr lang="en-US" altLang="zh-CN" sz="800" spc="28">
                <a:solidFill>
                  <a:srgbClr val="000000"/>
                </a:solidFill>
                <a:latin typeface="Arial"/>
                <a:ea typeface="Arial"/>
                <a:cs typeface="Arial"/>
              </a:rPr>
              <a:t>of</a:t>
            </a:r>
            <a:r>
              <a:rPr lang="en-US" altLang="zh-CN" sz="800" spc="-29">
                <a:solidFill>
                  <a:srgbClr val="000000"/>
                </a:solidFill>
                <a:latin typeface="Arial"/>
                <a:ea typeface="Arial"/>
                <a:cs typeface="Arial"/>
              </a:rPr>
              <a:t> </a:t>
            </a:r>
            <a:r>
              <a:rPr lang="en-US" altLang="zh-CN" sz="800" spc="-31">
                <a:solidFill>
                  <a:srgbClr val="000000"/>
                </a:solidFill>
                <a:latin typeface="Arial"/>
                <a:ea typeface="Arial"/>
                <a:cs typeface="Arial"/>
              </a:rPr>
              <a:t>PHISHING</a:t>
            </a:r>
            <a:r>
              <a:rPr lang="en-US" altLang="zh-CN" sz="800" spc="-40">
                <a:solidFill>
                  <a:srgbClr val="000000"/>
                </a:solidFill>
                <a:latin typeface="Arial"/>
                <a:ea typeface="Arial"/>
                <a:cs typeface="Arial"/>
              </a:rPr>
              <a:t> </a:t>
            </a:r>
            <a:r>
              <a:rPr lang="en-US" altLang="zh-CN" sz="800" spc="-6">
                <a:solidFill>
                  <a:srgbClr val="000000"/>
                </a:solidFill>
                <a:latin typeface="Arial"/>
                <a:ea typeface="Arial"/>
                <a:cs typeface="Arial"/>
              </a:rPr>
              <a:t>Study:</a:t>
            </a:r>
            <a:r>
              <a:rPr lang="en-US" altLang="zh-CN" sz="800" spc="-38">
                <a:solidFill>
                  <a:srgbClr val="000000"/>
                </a:solidFill>
                <a:latin typeface="Arial"/>
                <a:ea typeface="Arial"/>
                <a:cs typeface="Arial"/>
              </a:rPr>
              <a:t> </a:t>
            </a:r>
            <a:r>
              <a:rPr lang="en-US" altLang="zh-CN" sz="800" spc="12">
                <a:solidFill>
                  <a:srgbClr val="000000"/>
                </a:solidFill>
                <a:latin typeface="Arial"/>
                <a:ea typeface="Arial"/>
                <a:cs typeface="Arial"/>
              </a:rPr>
              <a:t>Proofpoint</a:t>
            </a:r>
            <a:r>
              <a:rPr lang="en-US" altLang="zh-CN" sz="800" spc="-57">
                <a:solidFill>
                  <a:srgbClr val="000000"/>
                </a:solidFill>
                <a:latin typeface="Arial"/>
                <a:ea typeface="Arial"/>
                <a:cs typeface="Arial"/>
              </a:rPr>
              <a:t> </a:t>
            </a:r>
            <a:r>
              <a:rPr lang="en-US" altLang="zh-CN" sz="800" spc="-86">
                <a:solidFill>
                  <a:srgbClr val="000000"/>
                </a:solidFill>
                <a:latin typeface="Arial"/>
                <a:ea typeface="Arial"/>
                <a:cs typeface="Arial"/>
              </a:rPr>
              <a:t>US.</a:t>
            </a:r>
            <a:r>
              <a:rPr lang="en-US" altLang="zh-CN" sz="800" spc="-540">
                <a:solidFill>
                  <a:srgbClr val="000000"/>
                </a:solidFill>
                <a:latin typeface="SimSun"/>
                <a:ea typeface="SimSun"/>
                <a:cs typeface="SimSun"/>
              </a:rPr>
              <a:t>”</a:t>
            </a:r>
            <a:r>
              <a:rPr lang="en-US" altLang="zh-CN" sz="800">
                <a:solidFill>
                  <a:srgbClr val="000000"/>
                </a:solidFill>
                <a:latin typeface="SimSun"/>
                <a:ea typeface="SimSun"/>
                <a:cs typeface="SimSun"/>
              </a:rPr>
              <a:t> </a:t>
            </a:r>
            <a:r>
              <a:rPr lang="en-US" altLang="zh-CN" sz="800" i="1" spc="11">
                <a:solidFill>
                  <a:srgbClr val="000000"/>
                </a:solidFill>
                <a:latin typeface="Arial"/>
                <a:ea typeface="Arial"/>
                <a:cs typeface="Arial"/>
              </a:rPr>
              <a:t>Proofpoint</a:t>
            </a:r>
            <a:r>
              <a:rPr lang="en-US" altLang="zh-CN" sz="800" spc="-93">
                <a:solidFill>
                  <a:srgbClr val="000000"/>
                </a:solidFill>
                <a:latin typeface="Arial"/>
                <a:ea typeface="Arial"/>
                <a:cs typeface="Arial"/>
              </a:rPr>
              <a:t>,</a:t>
            </a:r>
            <a:r>
              <a:rPr lang="en-US" altLang="zh-CN" sz="800" spc="-40">
                <a:solidFill>
                  <a:srgbClr val="000000"/>
                </a:solidFill>
                <a:latin typeface="Arial"/>
                <a:ea typeface="Arial"/>
                <a:cs typeface="Arial"/>
              </a:rPr>
              <a:t> </a:t>
            </a:r>
            <a:r>
              <a:rPr lang="en-US" altLang="zh-CN" sz="800" spc="35">
                <a:solidFill>
                  <a:srgbClr val="000000"/>
                </a:solidFill>
                <a:latin typeface="Arial"/>
                <a:ea typeface="Arial"/>
                <a:cs typeface="Arial"/>
              </a:rPr>
              <a:t>19</a:t>
            </a:r>
            <a:r>
              <a:rPr lang="en-US" altLang="zh-CN" sz="800" spc="-75">
                <a:solidFill>
                  <a:srgbClr val="000000"/>
                </a:solidFill>
                <a:latin typeface="Arial"/>
                <a:ea typeface="Arial"/>
                <a:cs typeface="Arial"/>
              </a:rPr>
              <a:t> </a:t>
            </a:r>
            <a:r>
              <a:rPr lang="en-US" altLang="zh-CN" sz="800" spc="-14">
                <a:solidFill>
                  <a:srgbClr val="000000"/>
                </a:solidFill>
                <a:latin typeface="Arial"/>
                <a:ea typeface="Arial"/>
                <a:cs typeface="Arial"/>
              </a:rPr>
              <a:t>Aug.</a:t>
            </a:r>
            <a:r>
              <a:rPr lang="en-US" altLang="zh-CN" sz="800" spc="-39">
                <a:solidFill>
                  <a:srgbClr val="000000"/>
                </a:solidFill>
                <a:latin typeface="Arial"/>
                <a:ea typeface="Arial"/>
                <a:cs typeface="Arial"/>
              </a:rPr>
              <a:t> </a:t>
            </a:r>
            <a:r>
              <a:rPr lang="en-US" altLang="zh-CN" sz="800" spc="12">
                <a:solidFill>
                  <a:srgbClr val="000000"/>
                </a:solidFill>
                <a:latin typeface="Arial"/>
                <a:ea typeface="Arial"/>
                <a:cs typeface="Arial"/>
              </a:rPr>
              <a:t>2021,</a:t>
            </a:r>
            <a:r>
              <a:rPr lang="en-US" altLang="zh-CN" sz="800" spc="-11">
                <a:solidFill>
                  <a:srgbClr val="000000"/>
                </a:solidFill>
                <a:latin typeface="Arial"/>
                <a:ea typeface="Arial"/>
                <a:cs typeface="Arial"/>
              </a:rPr>
              <a:t> </a:t>
            </a:r>
            <a:r>
              <a:rPr lang="en-US" altLang="zh-CN" sz="800" spc="7">
                <a:solidFill>
                  <a:srgbClr val="000000"/>
                </a:solidFill>
                <a:latin typeface="Arial"/>
                <a:ea typeface="Arial"/>
                <a:cs typeface="Arial"/>
              </a:rPr>
              <a:t>www.proofpoint.com/us/resources/a</a:t>
            </a:r>
            <a:endParaRPr lang="en-US" altLang="zh-CN" sz="800">
              <a:latin typeface="Arial"/>
              <a:ea typeface="Arial"/>
              <a:cs typeface="Arial"/>
            </a:endParaRPr>
          </a:p>
          <a:p>
            <a:pPr algn="l" rtl="0">
              <a:lnSpc>
                <a:spcPts val="1004"/>
              </a:lnSpc>
              <a:spcBef>
                <a:spcPts val="100"/>
              </a:spcBef>
            </a:pPr>
            <a:r>
              <a:rPr lang="en-US" altLang="zh-CN" sz="800" spc="19">
                <a:solidFill>
                  <a:srgbClr val="000000"/>
                </a:solidFill>
                <a:latin typeface="Arial"/>
                <a:ea typeface="Arial"/>
                <a:cs typeface="Arial"/>
              </a:rPr>
              <a:t>nalyst-reports/ponemon-cost-of-phi</a:t>
            </a:r>
            <a:endParaRPr lang="en-US" altLang="zh-CN" sz="800">
              <a:latin typeface="Arial"/>
              <a:ea typeface="Arial"/>
              <a:cs typeface="Arial"/>
            </a:endParaRPr>
          </a:p>
          <a:p>
            <a:pPr algn="l" rtl="0">
              <a:lnSpc>
                <a:spcPts val="1004"/>
              </a:lnSpc>
              <a:spcBef>
                <a:spcPts val="100"/>
              </a:spcBef>
            </a:pPr>
            <a:r>
              <a:rPr lang="en-US" altLang="zh-CN" sz="800" spc="6">
                <a:solidFill>
                  <a:srgbClr val="000000"/>
                </a:solidFill>
                <a:latin typeface="Arial"/>
                <a:ea typeface="Arial"/>
                <a:cs typeface="Arial"/>
              </a:rPr>
              <a:t>shing-study.</a:t>
            </a:r>
            <a:endParaRPr lang="en-US" altLang="zh-CN" sz="800">
              <a:latin typeface="Arial"/>
              <a:ea typeface="Arial"/>
              <a:cs typeface="Arial"/>
            </a:endParaRPr>
          </a:p>
          <a:p>
            <a:pPr marL="78602" marR="153826" algn="l" rtl="0">
              <a:lnSpc>
                <a:spcPts val="1130"/>
              </a:lnSpc>
              <a:spcBef>
                <a:spcPts val="8641"/>
              </a:spcBef>
            </a:pPr>
            <a:r>
              <a:rPr lang="en-US" altLang="zh-CN" sz="900" spc="30">
                <a:solidFill>
                  <a:srgbClr val="000000"/>
                </a:solidFill>
                <a:latin typeface="Arial"/>
                <a:ea typeface="Arial"/>
                <a:cs typeface="Arial"/>
              </a:rPr>
              <a:t>“2021</a:t>
            </a:r>
            <a:r>
              <a:rPr lang="en-US" altLang="zh-CN" sz="900" spc="-73">
                <a:solidFill>
                  <a:srgbClr val="000000"/>
                </a:solidFill>
                <a:latin typeface="Arial"/>
                <a:ea typeface="Arial"/>
                <a:cs typeface="Arial"/>
              </a:rPr>
              <a:t> </a:t>
            </a:r>
            <a:r>
              <a:rPr lang="en-US" altLang="zh-CN" sz="900" spc="-50">
                <a:solidFill>
                  <a:srgbClr val="000000"/>
                </a:solidFill>
                <a:latin typeface="Arial"/>
                <a:ea typeface="Arial"/>
                <a:cs typeface="Arial"/>
              </a:rPr>
              <a:t>DBIR</a:t>
            </a:r>
            <a:r>
              <a:rPr lang="en-US" altLang="zh-CN" sz="900" spc="-45">
                <a:solidFill>
                  <a:srgbClr val="000000"/>
                </a:solidFill>
                <a:latin typeface="Arial"/>
                <a:ea typeface="Arial"/>
                <a:cs typeface="Arial"/>
              </a:rPr>
              <a:t> </a:t>
            </a:r>
            <a:r>
              <a:rPr lang="en-US" altLang="zh-CN" sz="900" spc="14">
                <a:solidFill>
                  <a:srgbClr val="000000"/>
                </a:solidFill>
                <a:latin typeface="Arial"/>
                <a:ea typeface="Arial"/>
                <a:cs typeface="Arial"/>
              </a:rPr>
              <a:t>Master's</a:t>
            </a:r>
            <a:r>
              <a:rPr lang="en-US" altLang="zh-CN" sz="900" spc="-58">
                <a:solidFill>
                  <a:srgbClr val="000000"/>
                </a:solidFill>
                <a:latin typeface="Arial"/>
                <a:ea typeface="Arial"/>
                <a:cs typeface="Arial"/>
              </a:rPr>
              <a:t> </a:t>
            </a:r>
            <a:r>
              <a:rPr lang="en-US" altLang="zh-CN" sz="900" spc="-41">
                <a:solidFill>
                  <a:srgbClr val="000000"/>
                </a:solidFill>
                <a:latin typeface="Arial"/>
                <a:ea typeface="Arial"/>
                <a:cs typeface="Arial"/>
              </a:rPr>
              <a:t>Guide.</a:t>
            </a:r>
            <a:r>
              <a:rPr lang="en-US" altLang="zh-CN" sz="900" spc="-605">
                <a:solidFill>
                  <a:srgbClr val="000000"/>
                </a:solidFill>
                <a:latin typeface="SimSun"/>
                <a:ea typeface="SimSun"/>
                <a:cs typeface="SimSun"/>
              </a:rPr>
              <a:t>”</a:t>
            </a:r>
            <a:r>
              <a:rPr lang="en-US" altLang="zh-CN" sz="900">
                <a:solidFill>
                  <a:srgbClr val="000000"/>
                </a:solidFill>
                <a:latin typeface="SimSun"/>
                <a:ea typeface="SimSun"/>
                <a:cs typeface="SimSun"/>
              </a:rPr>
              <a:t> </a:t>
            </a:r>
            <a:r>
              <a:rPr lang="en-US" altLang="zh-CN" sz="900" spc="-19">
                <a:solidFill>
                  <a:srgbClr val="000000"/>
                </a:solidFill>
                <a:latin typeface="Arial"/>
                <a:ea typeface="Arial"/>
                <a:cs typeface="Arial"/>
              </a:rPr>
              <a:t>Verizon</a:t>
            </a:r>
            <a:r>
              <a:rPr lang="en-US" altLang="zh-CN" sz="900" spc="-42">
                <a:solidFill>
                  <a:srgbClr val="000000"/>
                </a:solidFill>
                <a:latin typeface="Arial"/>
                <a:ea typeface="Arial"/>
                <a:cs typeface="Arial"/>
              </a:rPr>
              <a:t> </a:t>
            </a:r>
            <a:r>
              <a:rPr lang="en-US" altLang="zh-CN" sz="900" spc="-30">
                <a:solidFill>
                  <a:srgbClr val="000000"/>
                </a:solidFill>
                <a:latin typeface="Arial"/>
                <a:ea typeface="Arial"/>
                <a:cs typeface="Arial"/>
              </a:rPr>
              <a:t>Business,</a:t>
            </a:r>
            <a:endParaRPr lang="en-US" altLang="zh-CN" sz="900">
              <a:latin typeface="Arial"/>
              <a:ea typeface="Arial"/>
              <a:cs typeface="Arial"/>
            </a:endParaRPr>
          </a:p>
          <a:p>
            <a:pPr marL="78602" algn="l" rtl="0">
              <a:lnSpc>
                <a:spcPts val="1050"/>
              </a:lnSpc>
            </a:pPr>
            <a:r>
              <a:rPr lang="en-US" altLang="zh-CN" sz="900" spc="-3">
                <a:solidFill>
                  <a:srgbClr val="000000"/>
                </a:solidFill>
                <a:latin typeface="Arial"/>
                <a:ea typeface="Arial"/>
                <a:cs typeface="Arial"/>
              </a:rPr>
              <a:t>www.verizon.com/business/res</a:t>
            </a:r>
            <a:endParaRPr lang="en-US" altLang="zh-CN" sz="900">
              <a:latin typeface="Arial"/>
              <a:ea typeface="Arial"/>
              <a:cs typeface="Arial"/>
            </a:endParaRPr>
          </a:p>
          <a:p>
            <a:pPr marL="78602" algn="l" rtl="0">
              <a:lnSpc>
                <a:spcPts val="1050"/>
              </a:lnSpc>
            </a:pPr>
            <a:r>
              <a:rPr lang="en-US" altLang="zh-CN" sz="900" spc="18">
                <a:solidFill>
                  <a:srgbClr val="000000"/>
                </a:solidFill>
                <a:latin typeface="Arial"/>
                <a:ea typeface="Arial"/>
                <a:cs typeface="Arial"/>
              </a:rPr>
              <a:t>ources/reports/dbir/2021/mast</a:t>
            </a:r>
            <a:endParaRPr lang="en-US" altLang="zh-CN" sz="900">
              <a:latin typeface="Arial"/>
              <a:ea typeface="Arial"/>
              <a:cs typeface="Arial"/>
            </a:endParaRPr>
          </a:p>
          <a:p>
            <a:pPr marL="78602" algn="l" rtl="0">
              <a:lnSpc>
                <a:spcPts val="1050"/>
              </a:lnSpc>
            </a:pPr>
            <a:r>
              <a:rPr lang="en-US" altLang="zh-CN" sz="900" spc="-7">
                <a:solidFill>
                  <a:srgbClr val="000000"/>
                </a:solidFill>
                <a:latin typeface="Arial"/>
                <a:ea typeface="Arial"/>
                <a:cs typeface="Arial"/>
              </a:rPr>
              <a:t>ers-guide/.</a:t>
            </a:r>
            <a:endParaRPr lang="en-US" altLang="zh-CN" sz="900">
              <a:latin typeface="Arial"/>
              <a:ea typeface="Arial"/>
              <a:cs typeface="Arial"/>
            </a:endParaRPr>
          </a:p>
        </p:txBody>
      </p:sp>
      <p:sp>
        <p:nvSpPr>
          <p:cNvPr id="243" name="Text Box243"/>
          <p:cNvSpPr txBox="1"/>
          <p:nvPr/>
        </p:nvSpPr>
        <p:spPr>
          <a:xfrm>
            <a:off x="3674945" y="387240"/>
            <a:ext cx="1980202" cy="3714580"/>
          </a:xfrm>
          <a:prstGeom prst="rect">
            <a:avLst/>
          </a:prstGeom>
          <a:noFill/>
        </p:spPr>
        <p:txBody>
          <a:bodyPr wrap="square" lIns="0" tIns="0" rIns="0" rtlCol="0">
            <a:spAutoFit/>
          </a:bodyPr>
          <a:lstStyle/>
          <a:p>
            <a:pPr algn="l" rtl="0">
              <a:lnSpc>
                <a:spcPts val="3360"/>
              </a:lnSpc>
            </a:pPr>
            <a:r>
              <a:rPr lang="en-US" altLang="zh-CN" sz="2800" b="1" spc="-96">
                <a:solidFill>
                  <a:srgbClr val="000000"/>
                </a:solidFill>
                <a:latin typeface="Arial"/>
                <a:ea typeface="Arial"/>
                <a:cs typeface="Arial"/>
              </a:rPr>
              <a:t>References</a:t>
            </a:r>
            <a:endParaRPr lang="en-US" altLang="zh-CN" sz="2800">
              <a:latin typeface="Arial"/>
              <a:ea typeface="Arial"/>
              <a:cs typeface="Arial"/>
            </a:endParaRPr>
          </a:p>
          <a:p>
            <a:pPr marL="375580" algn="l" rtl="0">
              <a:lnSpc>
                <a:spcPts val="1255"/>
              </a:lnSpc>
              <a:spcBef>
                <a:spcPts val="6189"/>
              </a:spcBef>
            </a:pPr>
            <a:r>
              <a:rPr lang="en-US" altLang="zh-CN" sz="1000" spc="-15">
                <a:solidFill>
                  <a:srgbClr val="000000"/>
                </a:solidFill>
                <a:latin typeface="Arial"/>
                <a:ea typeface="Arial"/>
                <a:cs typeface="Arial"/>
              </a:rPr>
              <a:t>KnowBe4.</a:t>
            </a:r>
            <a:r>
              <a:rPr lang="en-US" altLang="zh-CN" sz="1000" spc="-47">
                <a:solidFill>
                  <a:srgbClr val="000000"/>
                </a:solidFill>
                <a:latin typeface="Arial"/>
                <a:ea typeface="Arial"/>
                <a:cs typeface="Arial"/>
              </a:rPr>
              <a:t> </a:t>
            </a:r>
            <a:r>
              <a:rPr lang="en-US" altLang="zh-CN" sz="1000" spc="26">
                <a:solidFill>
                  <a:srgbClr val="000000"/>
                </a:solidFill>
                <a:latin typeface="Arial"/>
                <a:ea typeface="Arial"/>
                <a:cs typeface="Arial"/>
              </a:rPr>
              <a:t>“What</a:t>
            </a:r>
            <a:r>
              <a:rPr lang="en-US" altLang="zh-CN" sz="1000" spc="-78">
                <a:solidFill>
                  <a:srgbClr val="000000"/>
                </a:solidFill>
                <a:latin typeface="Arial"/>
                <a:ea typeface="Arial"/>
                <a:cs typeface="Arial"/>
              </a:rPr>
              <a:t> </a:t>
            </a:r>
            <a:r>
              <a:rPr lang="en-US" altLang="zh-CN" sz="1000" spc="-43">
                <a:solidFill>
                  <a:srgbClr val="000000"/>
                </a:solidFill>
                <a:latin typeface="Arial"/>
                <a:ea typeface="Arial"/>
                <a:cs typeface="Arial"/>
              </a:rPr>
              <a:t>Is</a:t>
            </a:r>
            <a:endParaRPr lang="en-US" altLang="zh-CN" sz="1000">
              <a:latin typeface="Arial"/>
              <a:ea typeface="Arial"/>
              <a:cs typeface="Arial"/>
            </a:endParaRPr>
          </a:p>
          <a:p>
            <a:pPr marL="375580" algn="l" rtl="0">
              <a:lnSpc>
                <a:spcPts val="1255"/>
              </a:lnSpc>
              <a:spcBef>
                <a:spcPts val="95"/>
              </a:spcBef>
            </a:pPr>
            <a:r>
              <a:rPr lang="en-US" altLang="zh-CN" sz="1000" spc="-12">
                <a:solidFill>
                  <a:srgbClr val="000000"/>
                </a:solidFill>
                <a:latin typeface="Arial"/>
                <a:ea typeface="Arial"/>
                <a:cs typeface="Arial"/>
              </a:rPr>
              <a:t>Phishing?</a:t>
            </a:r>
            <a:r>
              <a:rPr lang="en-US" altLang="zh-CN" sz="1000" spc="-677">
                <a:solidFill>
                  <a:srgbClr val="000000"/>
                </a:solidFill>
                <a:latin typeface="SimSun"/>
                <a:ea typeface="SimSun"/>
                <a:cs typeface="SimSun"/>
              </a:rPr>
              <a:t>”</a:t>
            </a:r>
            <a:r>
              <a:rPr lang="en-US" altLang="zh-CN" sz="1000" spc="-275">
                <a:solidFill>
                  <a:srgbClr val="000000"/>
                </a:solidFill>
                <a:latin typeface="SimSun"/>
                <a:ea typeface="SimSun"/>
                <a:cs typeface="SimSun"/>
              </a:rPr>
              <a:t> </a:t>
            </a:r>
            <a:r>
              <a:rPr lang="en-US" altLang="zh-CN" sz="1000" i="1" spc="-6">
                <a:solidFill>
                  <a:srgbClr val="000000"/>
                </a:solidFill>
                <a:latin typeface="Arial"/>
                <a:ea typeface="Arial"/>
                <a:cs typeface="Arial"/>
              </a:rPr>
              <a:t>Phishing</a:t>
            </a:r>
            <a:r>
              <a:rPr lang="en-US" altLang="zh-CN" sz="1000" spc="-103">
                <a:solidFill>
                  <a:srgbClr val="000000"/>
                </a:solidFill>
                <a:latin typeface="Arial"/>
                <a:ea typeface="Arial"/>
                <a:cs typeface="Arial"/>
              </a:rPr>
              <a:t>,</a:t>
            </a:r>
            <a:endParaRPr lang="en-US" altLang="zh-CN" sz="1000">
              <a:latin typeface="Arial"/>
              <a:ea typeface="Arial"/>
              <a:cs typeface="Arial"/>
            </a:endParaRPr>
          </a:p>
          <a:p>
            <a:pPr marL="375580" algn="l" rtl="0">
              <a:lnSpc>
                <a:spcPts val="1255"/>
              </a:lnSpc>
              <a:spcBef>
                <a:spcPts val="95"/>
              </a:spcBef>
            </a:pPr>
            <a:r>
              <a:rPr lang="en-US" altLang="zh-CN" sz="1000" spc="19">
                <a:solidFill>
                  <a:srgbClr val="000000"/>
                </a:solidFill>
                <a:latin typeface="Arial"/>
                <a:ea typeface="Arial"/>
                <a:cs typeface="Arial"/>
              </a:rPr>
              <a:t>www.phishing.org/what-is-</a:t>
            </a:r>
            <a:endParaRPr lang="en-US" altLang="zh-CN" sz="1000">
              <a:latin typeface="Arial"/>
              <a:ea typeface="Arial"/>
              <a:cs typeface="Arial"/>
            </a:endParaRPr>
          </a:p>
          <a:p>
            <a:pPr marL="375580" algn="l" rtl="0">
              <a:lnSpc>
                <a:spcPts val="1255"/>
              </a:lnSpc>
              <a:spcBef>
                <a:spcPts val="95"/>
              </a:spcBef>
            </a:pPr>
            <a:r>
              <a:rPr lang="en-US" altLang="zh-CN" sz="1000" spc="-7">
                <a:solidFill>
                  <a:srgbClr val="000000"/>
                </a:solidFill>
                <a:latin typeface="Arial"/>
                <a:ea typeface="Arial"/>
                <a:cs typeface="Arial"/>
              </a:rPr>
              <a:t>phishing.</a:t>
            </a:r>
            <a:endParaRPr lang="en-US" altLang="zh-CN" sz="1000">
              <a:latin typeface="Arial"/>
              <a:ea typeface="Arial"/>
              <a:cs typeface="Arial"/>
            </a:endParaRPr>
          </a:p>
          <a:p>
            <a:pPr marL="401592" algn="l" rtl="0">
              <a:lnSpc>
                <a:spcPts val="1255"/>
              </a:lnSpc>
              <a:spcBef>
                <a:spcPts val="9539"/>
              </a:spcBef>
            </a:pPr>
            <a:r>
              <a:rPr lang="en-US" altLang="zh-CN" sz="1000" spc="17">
                <a:solidFill>
                  <a:srgbClr val="000000"/>
                </a:solidFill>
                <a:latin typeface="Arial"/>
                <a:ea typeface="Arial"/>
                <a:cs typeface="Arial"/>
              </a:rPr>
              <a:t>“History</a:t>
            </a:r>
            <a:r>
              <a:rPr lang="en-US" altLang="zh-CN" sz="1000" spc="-71">
                <a:solidFill>
                  <a:srgbClr val="000000"/>
                </a:solidFill>
                <a:latin typeface="Arial"/>
                <a:ea typeface="Arial"/>
                <a:cs typeface="Arial"/>
              </a:rPr>
              <a:t> </a:t>
            </a:r>
            <a:r>
              <a:rPr lang="en-US" altLang="zh-CN" sz="1000" spc="34">
                <a:solidFill>
                  <a:srgbClr val="000000"/>
                </a:solidFill>
                <a:latin typeface="Arial"/>
                <a:ea typeface="Arial"/>
                <a:cs typeface="Arial"/>
              </a:rPr>
              <a:t>of</a:t>
            </a:r>
            <a:r>
              <a:rPr lang="en-US" altLang="zh-CN" sz="1000" spc="-83">
                <a:solidFill>
                  <a:srgbClr val="000000"/>
                </a:solidFill>
                <a:latin typeface="Arial"/>
                <a:ea typeface="Arial"/>
                <a:cs typeface="Arial"/>
              </a:rPr>
              <a:t> </a:t>
            </a:r>
            <a:r>
              <a:rPr lang="en-US" altLang="zh-CN" sz="1000" spc="-30">
                <a:solidFill>
                  <a:srgbClr val="000000"/>
                </a:solidFill>
                <a:latin typeface="Arial"/>
                <a:ea typeface="Arial"/>
                <a:cs typeface="Arial"/>
              </a:rPr>
              <a:t>Phishing.</a:t>
            </a:r>
            <a:r>
              <a:rPr lang="en-US" altLang="zh-CN" sz="1000" spc="-670">
                <a:solidFill>
                  <a:srgbClr val="000000"/>
                </a:solidFill>
                <a:latin typeface="SimSun"/>
                <a:ea typeface="SimSun"/>
                <a:cs typeface="SimSun"/>
              </a:rPr>
              <a:t>”</a:t>
            </a:r>
            <a:endParaRPr lang="en-US" altLang="zh-CN" sz="1000">
              <a:latin typeface="SimSun"/>
              <a:ea typeface="SimSun"/>
              <a:cs typeface="SimSun"/>
            </a:endParaRPr>
          </a:p>
          <a:p>
            <a:pPr marL="401592" algn="l" rtl="0">
              <a:lnSpc>
                <a:spcPts val="1200"/>
              </a:lnSpc>
            </a:pPr>
            <a:r>
              <a:rPr lang="en-US" altLang="zh-CN" sz="1000" spc="-29">
                <a:solidFill>
                  <a:srgbClr val="000000"/>
                </a:solidFill>
                <a:latin typeface="Arial"/>
                <a:ea typeface="Arial"/>
                <a:cs typeface="Arial"/>
              </a:rPr>
              <a:t>Cofense,</a:t>
            </a:r>
            <a:r>
              <a:rPr lang="en-US" altLang="zh-CN" sz="1000" spc="-46">
                <a:solidFill>
                  <a:srgbClr val="000000"/>
                </a:solidFill>
                <a:latin typeface="Arial"/>
                <a:ea typeface="Arial"/>
                <a:cs typeface="Arial"/>
              </a:rPr>
              <a:t> </a:t>
            </a:r>
            <a:r>
              <a:rPr lang="en-US" altLang="zh-CN" sz="1000" spc="44">
                <a:solidFill>
                  <a:srgbClr val="000000"/>
                </a:solidFill>
                <a:latin typeface="Arial"/>
                <a:ea typeface="Arial"/>
                <a:cs typeface="Arial"/>
              </a:rPr>
              <a:t>28</a:t>
            </a:r>
            <a:r>
              <a:rPr lang="en-US" altLang="zh-CN" sz="1000" spc="-94">
                <a:solidFill>
                  <a:srgbClr val="000000"/>
                </a:solidFill>
                <a:latin typeface="Arial"/>
                <a:ea typeface="Arial"/>
                <a:cs typeface="Arial"/>
              </a:rPr>
              <a:t> </a:t>
            </a:r>
            <a:r>
              <a:rPr lang="en-US" altLang="zh-CN" sz="1000" spc="56">
                <a:solidFill>
                  <a:srgbClr val="000000"/>
                </a:solidFill>
                <a:latin typeface="Arial"/>
                <a:ea typeface="Arial"/>
                <a:cs typeface="Arial"/>
              </a:rPr>
              <a:t>May</a:t>
            </a:r>
            <a:r>
              <a:rPr lang="en-US" altLang="zh-CN" sz="1000" spc="-107">
                <a:solidFill>
                  <a:srgbClr val="000000"/>
                </a:solidFill>
                <a:latin typeface="Arial"/>
                <a:ea typeface="Arial"/>
                <a:cs typeface="Arial"/>
              </a:rPr>
              <a:t> </a:t>
            </a:r>
            <a:r>
              <a:rPr lang="en-US" altLang="zh-CN" sz="1000" spc="15">
                <a:solidFill>
                  <a:srgbClr val="000000"/>
                </a:solidFill>
                <a:latin typeface="Arial"/>
                <a:ea typeface="Arial"/>
                <a:cs typeface="Arial"/>
              </a:rPr>
              <a:t>2021,</a:t>
            </a:r>
            <a:endParaRPr lang="en-US" altLang="zh-CN" sz="1000">
              <a:latin typeface="Arial"/>
              <a:ea typeface="Arial"/>
              <a:cs typeface="Arial"/>
            </a:endParaRPr>
          </a:p>
          <a:p>
            <a:pPr marL="401592" algn="l" rtl="0">
              <a:lnSpc>
                <a:spcPts val="1200"/>
              </a:lnSpc>
            </a:pPr>
            <a:r>
              <a:rPr lang="en-US" altLang="zh-CN" sz="1000" spc="1">
                <a:solidFill>
                  <a:srgbClr val="000000"/>
                </a:solidFill>
                <a:latin typeface="Arial"/>
                <a:ea typeface="Arial"/>
                <a:cs typeface="Arial"/>
              </a:rPr>
              <a:t>cofense.com/knowledge-ce</a:t>
            </a:r>
            <a:endParaRPr lang="en-US" altLang="zh-CN" sz="1000">
              <a:latin typeface="Arial"/>
              <a:ea typeface="Arial"/>
              <a:cs typeface="Arial"/>
            </a:endParaRPr>
          </a:p>
          <a:p>
            <a:pPr marL="401592" algn="l" rtl="0">
              <a:lnSpc>
                <a:spcPts val="1200"/>
              </a:lnSpc>
            </a:pPr>
            <a:r>
              <a:rPr lang="en-US" altLang="zh-CN" sz="1000" spc="15">
                <a:solidFill>
                  <a:srgbClr val="000000"/>
                </a:solidFill>
                <a:latin typeface="Arial"/>
                <a:ea typeface="Arial"/>
                <a:cs typeface="Arial"/>
              </a:rPr>
              <a:t>nter/history-of-phishing/.</a:t>
            </a:r>
            <a:endParaRPr lang="en-US" altLang="zh-CN" sz="1000">
              <a:latin typeface="Arial"/>
              <a:ea typeface="Arial"/>
              <a:cs typeface="Arial"/>
            </a:endParaRPr>
          </a:p>
        </p:txBody>
      </p:sp>
      <p:sp>
        <p:nvSpPr>
          <p:cNvPr id="244" name="Text Box244"/>
          <p:cNvSpPr txBox="1"/>
          <p:nvPr/>
        </p:nvSpPr>
        <p:spPr>
          <a:xfrm>
            <a:off x="6755172" y="1601153"/>
            <a:ext cx="1653677" cy="2359501"/>
          </a:xfrm>
          <a:prstGeom prst="rect">
            <a:avLst/>
          </a:prstGeom>
          <a:noFill/>
        </p:spPr>
        <p:txBody>
          <a:bodyPr wrap="square" lIns="0" tIns="0" rIns="0" rtlCol="0">
            <a:spAutoFit/>
          </a:bodyPr>
          <a:lstStyle/>
          <a:p>
            <a:pPr algn="l" rtl="0">
              <a:lnSpc>
                <a:spcPts val="1095"/>
              </a:lnSpc>
            </a:pPr>
            <a:r>
              <a:rPr lang="en-US" altLang="zh-CN" sz="800" spc="-5">
                <a:solidFill>
                  <a:srgbClr val="000000"/>
                </a:solidFill>
                <a:latin typeface="Arial"/>
                <a:ea typeface="Arial"/>
                <a:cs typeface="Arial"/>
              </a:rPr>
              <a:t>“Phishing</a:t>
            </a:r>
            <a:r>
              <a:rPr lang="en-US" altLang="zh-CN" sz="800" spc="-39">
                <a:solidFill>
                  <a:srgbClr val="000000"/>
                </a:solidFill>
                <a:latin typeface="Arial"/>
                <a:ea typeface="Arial"/>
                <a:cs typeface="Arial"/>
              </a:rPr>
              <a:t> </a:t>
            </a:r>
            <a:r>
              <a:rPr lang="en-US" altLang="zh-CN" sz="800" spc="3">
                <a:solidFill>
                  <a:srgbClr val="000000"/>
                </a:solidFill>
                <a:latin typeface="Arial"/>
                <a:ea typeface="Arial"/>
                <a:cs typeface="Arial"/>
              </a:rPr>
              <a:t>Statistics</a:t>
            </a:r>
            <a:r>
              <a:rPr lang="en-US" altLang="zh-CN" sz="800" spc="-43">
                <a:solidFill>
                  <a:srgbClr val="000000"/>
                </a:solidFill>
                <a:latin typeface="Arial"/>
                <a:ea typeface="Arial"/>
                <a:cs typeface="Arial"/>
              </a:rPr>
              <a:t> </a:t>
            </a:r>
            <a:r>
              <a:rPr lang="en-US" altLang="zh-CN" sz="800" spc="10">
                <a:solidFill>
                  <a:srgbClr val="000000"/>
                </a:solidFill>
                <a:latin typeface="Arial"/>
                <a:ea typeface="Arial"/>
                <a:cs typeface="Arial"/>
              </a:rPr>
              <a:t>(Updated</a:t>
            </a:r>
            <a:r>
              <a:rPr lang="en-US" altLang="zh-CN" sz="800" spc="-63">
                <a:solidFill>
                  <a:srgbClr val="000000"/>
                </a:solidFill>
                <a:latin typeface="Arial"/>
                <a:ea typeface="Arial"/>
                <a:cs typeface="Arial"/>
              </a:rPr>
              <a:t> </a:t>
            </a:r>
            <a:r>
              <a:rPr lang="en-US" altLang="zh-CN" sz="800" spc="5">
                <a:solidFill>
                  <a:srgbClr val="000000"/>
                </a:solidFill>
                <a:latin typeface="Arial"/>
                <a:ea typeface="Arial"/>
                <a:cs typeface="Arial"/>
              </a:rPr>
              <a:t>2021):</a:t>
            </a:r>
            <a:r>
              <a:rPr lang="en-US" altLang="zh-CN" sz="800" spc="-7">
                <a:solidFill>
                  <a:srgbClr val="000000"/>
                </a:solidFill>
                <a:latin typeface="Arial"/>
                <a:ea typeface="Arial"/>
                <a:cs typeface="Arial"/>
              </a:rPr>
              <a:t> </a:t>
            </a:r>
            <a:r>
              <a:rPr lang="en-US" altLang="zh-CN" sz="800" spc="28">
                <a:solidFill>
                  <a:srgbClr val="000000"/>
                </a:solidFill>
                <a:latin typeface="Arial"/>
                <a:ea typeface="Arial"/>
                <a:cs typeface="Arial"/>
              </a:rPr>
              <a:t>50+</a:t>
            </a:r>
            <a:r>
              <a:rPr lang="en-US" altLang="zh-CN" sz="800" spc="-69">
                <a:solidFill>
                  <a:srgbClr val="000000"/>
                </a:solidFill>
                <a:latin typeface="Arial"/>
                <a:ea typeface="Arial"/>
                <a:cs typeface="Arial"/>
              </a:rPr>
              <a:t> </a:t>
            </a:r>
            <a:r>
              <a:rPr lang="en-US" altLang="zh-CN" sz="800" spc="31">
                <a:solidFill>
                  <a:srgbClr val="000000"/>
                </a:solidFill>
                <a:latin typeface="Arial"/>
                <a:ea typeface="Arial"/>
                <a:cs typeface="Arial"/>
              </a:rPr>
              <a:t>Important</a:t>
            </a:r>
            <a:r>
              <a:rPr lang="en-US" altLang="zh-CN" sz="800" spc="-73">
                <a:solidFill>
                  <a:srgbClr val="000000"/>
                </a:solidFill>
                <a:latin typeface="Arial"/>
                <a:ea typeface="Arial"/>
                <a:cs typeface="Arial"/>
              </a:rPr>
              <a:t> </a:t>
            </a:r>
            <a:r>
              <a:rPr lang="en-US" altLang="zh-CN" sz="800" spc="-5">
                <a:solidFill>
                  <a:srgbClr val="000000"/>
                </a:solidFill>
                <a:latin typeface="Arial"/>
                <a:ea typeface="Arial"/>
                <a:cs typeface="Arial"/>
              </a:rPr>
              <a:t>Phishing</a:t>
            </a:r>
            <a:r>
              <a:rPr lang="en-US" altLang="zh-CN" sz="800" spc="-38">
                <a:solidFill>
                  <a:srgbClr val="000000"/>
                </a:solidFill>
                <a:latin typeface="Arial"/>
                <a:ea typeface="Arial"/>
                <a:cs typeface="Arial"/>
              </a:rPr>
              <a:t> </a:t>
            </a:r>
            <a:r>
              <a:rPr lang="en-US" altLang="zh-CN" sz="800" spc="-26">
                <a:solidFill>
                  <a:srgbClr val="000000"/>
                </a:solidFill>
                <a:latin typeface="Arial"/>
                <a:ea typeface="Arial"/>
                <a:cs typeface="Arial"/>
              </a:rPr>
              <a:t>Stats.</a:t>
            </a:r>
            <a:r>
              <a:rPr lang="en-US" altLang="zh-CN" sz="800" spc="-540">
                <a:solidFill>
                  <a:srgbClr val="000000"/>
                </a:solidFill>
                <a:latin typeface="SimSun"/>
                <a:ea typeface="SimSun"/>
                <a:cs typeface="SimSun"/>
              </a:rPr>
              <a:t>”</a:t>
            </a:r>
            <a:r>
              <a:rPr lang="en-US" altLang="zh-CN" sz="800">
                <a:solidFill>
                  <a:srgbClr val="000000"/>
                </a:solidFill>
                <a:latin typeface="SimSun"/>
                <a:ea typeface="SimSun"/>
                <a:cs typeface="SimSun"/>
              </a:rPr>
              <a:t> </a:t>
            </a:r>
            <a:r>
              <a:rPr lang="en-US" altLang="zh-CN" sz="800" i="1" spc="-26">
                <a:solidFill>
                  <a:srgbClr val="000000"/>
                </a:solidFill>
                <a:latin typeface="Arial"/>
                <a:ea typeface="Arial"/>
                <a:cs typeface="Arial"/>
              </a:rPr>
              <a:t>Tessian</a:t>
            </a:r>
            <a:r>
              <a:rPr lang="en-US" altLang="zh-CN" sz="800" spc="-77">
                <a:solidFill>
                  <a:srgbClr val="000000"/>
                </a:solidFill>
                <a:latin typeface="Arial"/>
                <a:ea typeface="Arial"/>
                <a:cs typeface="Arial"/>
              </a:rPr>
              <a:t>,</a:t>
            </a:r>
            <a:r>
              <a:rPr lang="en-US" altLang="zh-CN" sz="800" spc="-40">
                <a:solidFill>
                  <a:srgbClr val="000000"/>
                </a:solidFill>
                <a:latin typeface="Arial"/>
                <a:ea typeface="Arial"/>
                <a:cs typeface="Arial"/>
              </a:rPr>
              <a:t> </a:t>
            </a:r>
            <a:r>
              <a:rPr lang="en-US" altLang="zh-CN" sz="800" spc="35">
                <a:solidFill>
                  <a:srgbClr val="000000"/>
                </a:solidFill>
                <a:latin typeface="Arial"/>
                <a:ea typeface="Arial"/>
                <a:cs typeface="Arial"/>
              </a:rPr>
              <a:t>17</a:t>
            </a:r>
            <a:r>
              <a:rPr lang="en-US" altLang="zh-CN" sz="800" spc="-75">
                <a:solidFill>
                  <a:srgbClr val="000000"/>
                </a:solidFill>
                <a:latin typeface="Arial"/>
                <a:ea typeface="Arial"/>
                <a:cs typeface="Arial"/>
              </a:rPr>
              <a:t> </a:t>
            </a:r>
            <a:r>
              <a:rPr lang="en-US" altLang="zh-CN" sz="800" spc="45">
                <a:solidFill>
                  <a:srgbClr val="000000"/>
                </a:solidFill>
                <a:latin typeface="Arial"/>
                <a:ea typeface="Arial"/>
                <a:cs typeface="Arial"/>
              </a:rPr>
              <a:t>May</a:t>
            </a:r>
            <a:r>
              <a:rPr lang="en-US" altLang="zh-CN" sz="800" spc="-86">
                <a:solidFill>
                  <a:srgbClr val="000000"/>
                </a:solidFill>
                <a:latin typeface="Arial"/>
                <a:ea typeface="Arial"/>
                <a:cs typeface="Arial"/>
              </a:rPr>
              <a:t> </a:t>
            </a:r>
            <a:r>
              <a:rPr lang="en-US" altLang="zh-CN" sz="800" spc="12">
                <a:solidFill>
                  <a:srgbClr val="000000"/>
                </a:solidFill>
                <a:latin typeface="Arial"/>
                <a:ea typeface="Arial"/>
                <a:cs typeface="Arial"/>
              </a:rPr>
              <a:t>2021,</a:t>
            </a:r>
            <a:r>
              <a:rPr lang="en-US" altLang="zh-CN" sz="800" spc="-11">
                <a:solidFill>
                  <a:srgbClr val="000000"/>
                </a:solidFill>
                <a:latin typeface="Arial"/>
                <a:ea typeface="Arial"/>
                <a:cs typeface="Arial"/>
              </a:rPr>
              <a:t> </a:t>
            </a:r>
            <a:r>
              <a:rPr lang="en-US" altLang="zh-CN" sz="800" spc="9">
                <a:solidFill>
                  <a:srgbClr val="000000"/>
                </a:solidFill>
                <a:latin typeface="Arial"/>
                <a:ea typeface="Arial"/>
                <a:cs typeface="Arial"/>
              </a:rPr>
              <a:t>www.tessian.com/blog/phishing-st</a:t>
            </a:r>
            <a:endParaRPr lang="en-US" altLang="zh-CN" sz="8000">
              <a:latin typeface="Arial"/>
              <a:ea typeface="Arial"/>
              <a:cs typeface="Arial"/>
            </a:endParaRPr>
          </a:p>
          <a:p>
            <a:pPr algn="l" rtl="0">
              <a:lnSpc>
                <a:spcPts val="1004"/>
              </a:lnSpc>
              <a:spcBef>
                <a:spcPts val="121"/>
              </a:spcBef>
            </a:pPr>
            <a:r>
              <a:rPr lang="en-US" altLang="zh-CN" sz="800" spc="10">
                <a:solidFill>
                  <a:srgbClr val="000000"/>
                </a:solidFill>
                <a:latin typeface="Arial"/>
                <a:ea typeface="Arial"/>
                <a:cs typeface="Arial"/>
              </a:rPr>
              <a:t>atistics-2020/.</a:t>
            </a:r>
            <a:endParaRPr lang="en-US" altLang="zh-CN" sz="8008">
              <a:latin typeface="Arial"/>
              <a:ea typeface="Arial"/>
              <a:cs typeface="Arial"/>
            </a:endParaRPr>
          </a:p>
          <a:p>
            <a:pPr marL="291845" algn="l" rtl="0">
              <a:lnSpc>
                <a:spcPts val="1506"/>
              </a:lnSpc>
              <a:spcBef>
                <a:spcPts val="10144"/>
              </a:spcBef>
            </a:pPr>
            <a:r>
              <a:rPr lang="en-US" altLang="zh-CN" sz="1200" spc="-14">
                <a:solidFill>
                  <a:srgbClr val="000000"/>
                </a:solidFill>
                <a:latin typeface="Arial"/>
                <a:ea typeface="Arial"/>
                <a:cs typeface="Arial"/>
              </a:rPr>
              <a:t>Slide</a:t>
            </a:r>
            <a:r>
              <a:rPr lang="en-US" altLang="zh-CN" sz="1200" spc="-61">
                <a:solidFill>
                  <a:srgbClr val="000000"/>
                </a:solidFill>
                <a:latin typeface="Arial"/>
                <a:ea typeface="Arial"/>
                <a:cs typeface="Arial"/>
              </a:rPr>
              <a:t> </a:t>
            </a:r>
            <a:r>
              <a:rPr lang="en-US" altLang="zh-CN" sz="1200" spc="-6">
                <a:solidFill>
                  <a:srgbClr val="000000"/>
                </a:solidFill>
                <a:latin typeface="Arial"/>
                <a:ea typeface="Arial"/>
                <a:cs typeface="Arial"/>
              </a:rPr>
              <a:t>Template:</a:t>
            </a:r>
            <a:endParaRPr lang="en-US" altLang="zh-CN" sz="1200">
              <a:latin typeface="Arial"/>
              <a:ea typeface="Arial"/>
              <a:cs typeface="Arial"/>
            </a:endParaRPr>
          </a:p>
          <a:p>
            <a:pPr marL="374523" algn="l" rtl="0">
              <a:lnSpc>
                <a:spcPts val="1425"/>
              </a:lnSpc>
            </a:pPr>
            <a:r>
              <a:rPr lang="en-US" altLang="zh-CN" sz="1200" spc="-12">
                <a:solidFill>
                  <a:srgbClr val="000000"/>
                </a:solidFill>
                <a:latin typeface="Arial"/>
                <a:ea typeface="Arial"/>
                <a:cs typeface="Arial"/>
              </a:rPr>
              <a:t>slidesgo.com</a:t>
            </a:r>
            <a:endParaRPr lang="en-US" altLang="zh-CN" sz="1200">
              <a:latin typeface="Arial"/>
              <a:ea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Image27"/>
          <p:cNvPicPr>
            <a:picLocks noChangeAspect="1"/>
          </p:cNvPicPr>
          <p:nvPr/>
        </p:nvPicPr>
        <p:blipFill>
          <a:blip r:embed="rId2"/>
          <a:stretch>
            <a:fillRect/>
          </a:stretch>
        </p:blipFill>
        <p:spPr>
          <a:xfrm>
            <a:off x="0" y="0"/>
            <a:ext cx="9144000" cy="5143500"/>
          </a:xfrm>
          <a:prstGeom prst="rect">
            <a:avLst/>
          </a:prstGeom>
          <a:noFill/>
        </p:spPr>
      </p:pic>
      <p:sp>
        <p:nvSpPr>
          <p:cNvPr id="28" name="Text Box28"/>
          <p:cNvSpPr txBox="1"/>
          <p:nvPr/>
        </p:nvSpPr>
        <p:spPr>
          <a:xfrm>
            <a:off x="542925" y="387240"/>
            <a:ext cx="7735864" cy="3479192"/>
          </a:xfrm>
          <a:prstGeom prst="rect">
            <a:avLst/>
          </a:prstGeom>
          <a:noFill/>
        </p:spPr>
        <p:txBody>
          <a:bodyPr wrap="square" lIns="0" tIns="0" rIns="0" rtlCol="0">
            <a:spAutoFit/>
          </a:bodyPr>
          <a:lstStyle/>
          <a:p>
            <a:pPr algn="l" rtl="0">
              <a:lnSpc>
                <a:spcPts val="3360"/>
              </a:lnSpc>
            </a:pPr>
            <a:r>
              <a:rPr lang="en-US" altLang="zh-CN" sz="2800" spc="34">
                <a:solidFill>
                  <a:srgbClr val="E94E1B"/>
                </a:solidFill>
                <a:latin typeface="Arial"/>
                <a:ea typeface="Arial"/>
                <a:cs typeface="Arial"/>
              </a:rPr>
              <a:t>What</a:t>
            </a:r>
            <a:r>
              <a:rPr lang="en-US" altLang="zh-CN" sz="2800" spc="-195">
                <a:solidFill>
                  <a:srgbClr val="E94E1B"/>
                </a:solidFill>
                <a:latin typeface="Arial"/>
                <a:ea typeface="Arial"/>
                <a:cs typeface="Arial"/>
              </a:rPr>
              <a:t> </a:t>
            </a:r>
            <a:r>
              <a:rPr lang="en-US" altLang="zh-CN" sz="2800" spc="74">
                <a:solidFill>
                  <a:srgbClr val="E94E1B"/>
                </a:solidFill>
                <a:latin typeface="Arial"/>
                <a:ea typeface="Arial"/>
                <a:cs typeface="Arial"/>
              </a:rPr>
              <a:t>is</a:t>
            </a:r>
            <a:r>
              <a:rPr lang="en-US" altLang="zh-CN" sz="2800" spc="-236">
                <a:solidFill>
                  <a:srgbClr val="E94E1B"/>
                </a:solidFill>
                <a:latin typeface="Arial"/>
                <a:ea typeface="Arial"/>
                <a:cs typeface="Arial"/>
              </a:rPr>
              <a:t> </a:t>
            </a:r>
            <a:r>
              <a:rPr lang="en-US" altLang="zh-CN" sz="2800" spc="43">
                <a:solidFill>
                  <a:srgbClr val="E94E1B"/>
                </a:solidFill>
                <a:latin typeface="Arial"/>
                <a:ea typeface="Arial"/>
                <a:cs typeface="Arial"/>
              </a:rPr>
              <a:t>phishing?</a:t>
            </a:r>
            <a:endParaRPr lang="en-US" altLang="zh-CN" sz="2800">
              <a:latin typeface="Arial"/>
              <a:ea typeface="Arial"/>
              <a:cs typeface="Arial"/>
            </a:endParaRPr>
          </a:p>
          <a:p>
            <a:pPr marR="135882" algn="l" rtl="0">
              <a:lnSpc>
                <a:spcPts val="2775"/>
              </a:lnSpc>
              <a:spcBef>
                <a:spcPts val="5539"/>
              </a:spcBef>
            </a:pPr>
            <a:r>
              <a:rPr lang="en-US" altLang="zh-CN" sz="2000" spc="-12">
                <a:solidFill>
                  <a:srgbClr val="575756"/>
                </a:solidFill>
                <a:latin typeface="Arial"/>
                <a:ea typeface="Arial"/>
                <a:cs typeface="Arial"/>
              </a:rPr>
              <a:t>Phishing</a:t>
            </a:r>
            <a:r>
              <a:rPr lang="en-US" altLang="zh-CN" sz="2000" spc="-100">
                <a:solidFill>
                  <a:srgbClr val="575756"/>
                </a:solidFill>
                <a:latin typeface="Arial"/>
                <a:ea typeface="Arial"/>
                <a:cs typeface="Arial"/>
              </a:rPr>
              <a:t> </a:t>
            </a:r>
            <a:r>
              <a:rPr lang="en-US" altLang="zh-CN" sz="2000" spc="-48">
                <a:solidFill>
                  <a:srgbClr val="575756"/>
                </a:solidFill>
                <a:latin typeface="Arial"/>
                <a:ea typeface="Arial"/>
                <a:cs typeface="Arial"/>
              </a:rPr>
              <a:t>is</a:t>
            </a:r>
            <a:r>
              <a:rPr lang="en-US" altLang="zh-CN" sz="2000" spc="-100">
                <a:solidFill>
                  <a:srgbClr val="575756"/>
                </a:solidFill>
                <a:latin typeface="Arial"/>
                <a:ea typeface="Arial"/>
                <a:cs typeface="Arial"/>
              </a:rPr>
              <a:t> </a:t>
            </a:r>
            <a:r>
              <a:rPr lang="en-US" altLang="zh-CN" sz="2000" spc="40">
                <a:solidFill>
                  <a:srgbClr val="575756"/>
                </a:solidFill>
                <a:latin typeface="Arial"/>
                <a:ea typeface="Arial"/>
                <a:cs typeface="Arial"/>
              </a:rPr>
              <a:t>a</a:t>
            </a:r>
            <a:r>
              <a:rPr lang="en-US" altLang="zh-CN" sz="2000" spc="-140">
                <a:solidFill>
                  <a:srgbClr val="575756"/>
                </a:solidFill>
                <a:latin typeface="Arial"/>
                <a:ea typeface="Arial"/>
                <a:cs typeface="Arial"/>
              </a:rPr>
              <a:t> </a:t>
            </a:r>
            <a:r>
              <a:rPr lang="en-US" altLang="zh-CN" sz="2000" spc="76">
                <a:solidFill>
                  <a:srgbClr val="575756"/>
                </a:solidFill>
                <a:latin typeface="Arial"/>
                <a:ea typeface="Arial"/>
                <a:cs typeface="Arial"/>
              </a:rPr>
              <a:t>form</a:t>
            </a:r>
            <a:r>
              <a:rPr lang="en-US" altLang="zh-CN" sz="2000" spc="-176">
                <a:solidFill>
                  <a:srgbClr val="575756"/>
                </a:solidFill>
                <a:latin typeface="Arial"/>
                <a:ea typeface="Arial"/>
                <a:cs typeface="Arial"/>
              </a:rPr>
              <a:t> </a:t>
            </a:r>
            <a:r>
              <a:rPr lang="en-US" altLang="zh-CN" sz="2000" spc="69">
                <a:solidFill>
                  <a:srgbClr val="575756"/>
                </a:solidFill>
                <a:latin typeface="Arial"/>
                <a:ea typeface="Arial"/>
                <a:cs typeface="Arial"/>
              </a:rPr>
              <a:t>of</a:t>
            </a:r>
            <a:r>
              <a:rPr lang="en-US" altLang="zh-CN" sz="2000" spc="-169">
                <a:solidFill>
                  <a:srgbClr val="575756"/>
                </a:solidFill>
                <a:latin typeface="Arial"/>
                <a:ea typeface="Arial"/>
                <a:cs typeface="Arial"/>
              </a:rPr>
              <a:t> </a:t>
            </a:r>
            <a:r>
              <a:rPr lang="en-US" altLang="zh-CN" sz="2000" spc="30">
                <a:solidFill>
                  <a:srgbClr val="575756"/>
                </a:solidFill>
                <a:latin typeface="Arial"/>
                <a:ea typeface="Arial"/>
                <a:cs typeface="Arial"/>
              </a:rPr>
              <a:t>cybercrime</a:t>
            </a:r>
            <a:r>
              <a:rPr lang="en-US" altLang="zh-CN" sz="2000" spc="-130">
                <a:solidFill>
                  <a:srgbClr val="575756"/>
                </a:solidFill>
                <a:latin typeface="Arial"/>
                <a:ea typeface="Arial"/>
                <a:cs typeface="Arial"/>
              </a:rPr>
              <a:t> </a:t>
            </a:r>
            <a:r>
              <a:rPr lang="en-US" altLang="zh-CN" sz="2000" spc="15">
                <a:solidFill>
                  <a:srgbClr val="575756"/>
                </a:solidFill>
                <a:latin typeface="Arial"/>
                <a:ea typeface="Arial"/>
                <a:cs typeface="Arial"/>
              </a:rPr>
              <a:t>in</a:t>
            </a:r>
            <a:r>
              <a:rPr lang="en-US" altLang="zh-CN" sz="2000" spc="-115">
                <a:solidFill>
                  <a:srgbClr val="575756"/>
                </a:solidFill>
                <a:latin typeface="Arial"/>
                <a:ea typeface="Arial"/>
                <a:cs typeface="Arial"/>
              </a:rPr>
              <a:t> </a:t>
            </a:r>
            <a:r>
              <a:rPr lang="en-US" altLang="zh-CN" sz="2000" spc="52">
                <a:solidFill>
                  <a:srgbClr val="575756"/>
                </a:solidFill>
                <a:latin typeface="Arial"/>
                <a:ea typeface="Arial"/>
                <a:cs typeface="Arial"/>
              </a:rPr>
              <a:t>which</a:t>
            </a:r>
            <a:r>
              <a:rPr lang="en-US" altLang="zh-CN" sz="2000" spc="-150">
                <a:solidFill>
                  <a:srgbClr val="575756"/>
                </a:solidFill>
                <a:latin typeface="Arial"/>
                <a:ea typeface="Arial"/>
                <a:cs typeface="Arial"/>
              </a:rPr>
              <a:t> </a:t>
            </a:r>
            <a:r>
              <a:rPr lang="en-US" altLang="zh-CN" sz="2000" spc="40">
                <a:solidFill>
                  <a:srgbClr val="575756"/>
                </a:solidFill>
                <a:latin typeface="Arial"/>
                <a:ea typeface="Arial"/>
                <a:cs typeface="Arial"/>
              </a:rPr>
              <a:t>a</a:t>
            </a:r>
            <a:r>
              <a:rPr lang="en-US" altLang="zh-CN" sz="2000" spc="-140">
                <a:solidFill>
                  <a:srgbClr val="575756"/>
                </a:solidFill>
                <a:latin typeface="Arial"/>
                <a:ea typeface="Arial"/>
                <a:cs typeface="Arial"/>
              </a:rPr>
              <a:t> </a:t>
            </a:r>
            <a:r>
              <a:rPr lang="en-US" altLang="zh-CN" sz="2000" spc="67">
                <a:solidFill>
                  <a:srgbClr val="575756"/>
                </a:solidFill>
                <a:latin typeface="Arial"/>
                <a:ea typeface="Arial"/>
                <a:cs typeface="Arial"/>
              </a:rPr>
              <a:t>target</a:t>
            </a:r>
            <a:r>
              <a:rPr lang="en-US" altLang="zh-CN" sz="2000" spc="-165">
                <a:solidFill>
                  <a:srgbClr val="575756"/>
                </a:solidFill>
                <a:latin typeface="Arial"/>
                <a:ea typeface="Arial"/>
                <a:cs typeface="Arial"/>
              </a:rPr>
              <a:t> </a:t>
            </a:r>
            <a:r>
              <a:rPr lang="en-US" altLang="zh-CN" sz="2000" spc="-48">
                <a:solidFill>
                  <a:srgbClr val="575756"/>
                </a:solidFill>
                <a:latin typeface="Arial"/>
                <a:ea typeface="Arial"/>
                <a:cs typeface="Arial"/>
              </a:rPr>
              <a:t>is</a:t>
            </a:r>
            <a:r>
              <a:rPr lang="en-US" altLang="zh-CN" sz="2000" spc="-100">
                <a:solidFill>
                  <a:srgbClr val="575756"/>
                </a:solidFill>
                <a:latin typeface="Arial"/>
                <a:ea typeface="Arial"/>
                <a:cs typeface="Arial"/>
              </a:rPr>
              <a:t> </a:t>
            </a:r>
            <a:r>
              <a:rPr lang="en-US" altLang="zh-CN" sz="2000" spc="37">
                <a:solidFill>
                  <a:srgbClr val="575756"/>
                </a:solidFill>
                <a:latin typeface="Arial"/>
                <a:ea typeface="Arial"/>
                <a:cs typeface="Arial"/>
              </a:rPr>
              <a:t>contacted</a:t>
            </a:r>
            <a:r>
              <a:rPr lang="en-US" altLang="zh-CN" sz="2000" spc="-138">
                <a:solidFill>
                  <a:srgbClr val="575756"/>
                </a:solidFill>
                <a:latin typeface="Arial"/>
                <a:ea typeface="Arial"/>
                <a:cs typeface="Arial"/>
              </a:rPr>
              <a:t> </a:t>
            </a:r>
            <a:r>
              <a:rPr lang="en-US" altLang="zh-CN" sz="2000" spc="7">
                <a:solidFill>
                  <a:srgbClr val="575756"/>
                </a:solidFill>
                <a:latin typeface="Arial"/>
                <a:ea typeface="Arial"/>
                <a:cs typeface="Arial"/>
              </a:rPr>
              <a:t>via</a:t>
            </a:r>
            <a:r>
              <a:rPr lang="en-US" altLang="zh-CN" sz="2000" spc="-6">
                <a:solidFill>
                  <a:srgbClr val="575756"/>
                </a:solidFill>
                <a:latin typeface="Arial"/>
                <a:ea typeface="Arial"/>
                <a:cs typeface="Arial"/>
              </a:rPr>
              <a:t> </a:t>
            </a:r>
            <a:r>
              <a:rPr lang="en-US" altLang="zh-CN" sz="2000" spc="13">
                <a:solidFill>
                  <a:srgbClr val="575756"/>
                </a:solidFill>
                <a:latin typeface="Arial"/>
                <a:ea typeface="Arial"/>
                <a:cs typeface="Arial"/>
              </a:rPr>
              <a:t>email,</a:t>
            </a:r>
            <a:r>
              <a:rPr lang="en-US" altLang="zh-CN" sz="2000" spc="-115">
                <a:solidFill>
                  <a:srgbClr val="575756"/>
                </a:solidFill>
                <a:latin typeface="Arial"/>
                <a:ea typeface="Arial"/>
                <a:cs typeface="Arial"/>
              </a:rPr>
              <a:t> </a:t>
            </a:r>
            <a:r>
              <a:rPr lang="en-US" altLang="zh-CN" sz="2000" spc="2">
                <a:solidFill>
                  <a:srgbClr val="575756"/>
                </a:solidFill>
                <a:latin typeface="Arial"/>
                <a:ea typeface="Arial"/>
                <a:cs typeface="Arial"/>
              </a:rPr>
              <a:t>telephone,</a:t>
            </a:r>
            <a:r>
              <a:rPr lang="en-US" altLang="zh-CN" sz="2000" spc="-104">
                <a:solidFill>
                  <a:srgbClr val="575756"/>
                </a:solidFill>
                <a:latin typeface="Arial"/>
                <a:ea typeface="Arial"/>
                <a:cs typeface="Arial"/>
              </a:rPr>
              <a:t> </a:t>
            </a:r>
            <a:r>
              <a:rPr lang="en-US" altLang="zh-CN" sz="2000" spc="54">
                <a:solidFill>
                  <a:srgbClr val="575756"/>
                </a:solidFill>
                <a:latin typeface="Arial"/>
                <a:ea typeface="Arial"/>
                <a:cs typeface="Arial"/>
              </a:rPr>
              <a:t>or</a:t>
            </a:r>
            <a:r>
              <a:rPr lang="en-US" altLang="zh-CN" sz="2000" spc="-154">
                <a:solidFill>
                  <a:srgbClr val="575756"/>
                </a:solidFill>
                <a:latin typeface="Arial"/>
                <a:ea typeface="Arial"/>
                <a:cs typeface="Arial"/>
              </a:rPr>
              <a:t> </a:t>
            </a:r>
            <a:r>
              <a:rPr lang="en-US" altLang="zh-CN" sz="2000" spc="56">
                <a:solidFill>
                  <a:srgbClr val="575756"/>
                </a:solidFill>
                <a:latin typeface="Arial"/>
                <a:ea typeface="Arial"/>
                <a:cs typeface="Arial"/>
              </a:rPr>
              <a:t>text</a:t>
            </a:r>
            <a:r>
              <a:rPr lang="en-US" altLang="zh-CN" sz="2000" spc="-156">
                <a:solidFill>
                  <a:srgbClr val="575756"/>
                </a:solidFill>
                <a:latin typeface="Arial"/>
                <a:ea typeface="Arial"/>
                <a:cs typeface="Arial"/>
              </a:rPr>
              <a:t> </a:t>
            </a:r>
            <a:r>
              <a:rPr lang="en-US" altLang="zh-CN" sz="2000" spc="-5">
                <a:solidFill>
                  <a:srgbClr val="575756"/>
                </a:solidFill>
                <a:latin typeface="Arial"/>
                <a:ea typeface="Arial"/>
                <a:cs typeface="Arial"/>
              </a:rPr>
              <a:t>message</a:t>
            </a:r>
            <a:r>
              <a:rPr lang="en-US" altLang="zh-CN" sz="2000" spc="-101">
                <a:solidFill>
                  <a:srgbClr val="575756"/>
                </a:solidFill>
                <a:latin typeface="Arial"/>
                <a:ea typeface="Arial"/>
                <a:cs typeface="Arial"/>
              </a:rPr>
              <a:t> </a:t>
            </a:r>
            <a:r>
              <a:rPr lang="en-US" altLang="zh-CN" sz="2000" spc="86">
                <a:solidFill>
                  <a:srgbClr val="575756"/>
                </a:solidFill>
                <a:latin typeface="Arial"/>
                <a:ea typeface="Arial"/>
                <a:cs typeface="Arial"/>
              </a:rPr>
              <a:t>by</a:t>
            </a:r>
            <a:r>
              <a:rPr lang="en-US" altLang="zh-CN" sz="2000" spc="-186">
                <a:solidFill>
                  <a:srgbClr val="575756"/>
                </a:solidFill>
                <a:latin typeface="Arial"/>
                <a:ea typeface="Arial"/>
                <a:cs typeface="Arial"/>
              </a:rPr>
              <a:t> </a:t>
            </a:r>
            <a:r>
              <a:rPr lang="en-US" altLang="zh-CN" sz="2000" spc="35">
                <a:solidFill>
                  <a:srgbClr val="575756"/>
                </a:solidFill>
                <a:latin typeface="Arial"/>
                <a:ea typeface="Arial"/>
                <a:cs typeface="Arial"/>
              </a:rPr>
              <a:t>an</a:t>
            </a:r>
            <a:r>
              <a:rPr lang="en-US" altLang="zh-CN" sz="2000" spc="-135">
                <a:solidFill>
                  <a:srgbClr val="575756"/>
                </a:solidFill>
                <a:latin typeface="Arial"/>
                <a:ea typeface="Arial"/>
                <a:cs typeface="Arial"/>
              </a:rPr>
              <a:t> </a:t>
            </a:r>
            <a:r>
              <a:rPr lang="en-US" altLang="zh-CN" sz="2000" spc="39">
                <a:solidFill>
                  <a:srgbClr val="575756"/>
                </a:solidFill>
                <a:latin typeface="Arial"/>
                <a:ea typeface="Arial"/>
                <a:cs typeface="Arial"/>
              </a:rPr>
              <a:t>attacker</a:t>
            </a:r>
            <a:r>
              <a:rPr lang="en-US" altLang="zh-CN" sz="2000" spc="-137">
                <a:solidFill>
                  <a:srgbClr val="575756"/>
                </a:solidFill>
                <a:latin typeface="Arial"/>
                <a:ea typeface="Arial"/>
                <a:cs typeface="Arial"/>
              </a:rPr>
              <a:t> </a:t>
            </a:r>
            <a:r>
              <a:rPr lang="en-US" altLang="zh-CN" sz="2000" spc="-2">
                <a:solidFill>
                  <a:srgbClr val="575756"/>
                </a:solidFill>
                <a:latin typeface="Arial"/>
                <a:ea typeface="Arial"/>
                <a:cs typeface="Arial"/>
              </a:rPr>
              <a:t>disguising</a:t>
            </a:r>
            <a:r>
              <a:rPr lang="en-US" altLang="zh-CN" sz="2000" spc="-96">
                <a:solidFill>
                  <a:srgbClr val="575756"/>
                </a:solidFill>
                <a:latin typeface="Arial"/>
                <a:ea typeface="Arial"/>
                <a:cs typeface="Arial"/>
              </a:rPr>
              <a:t> </a:t>
            </a:r>
            <a:r>
              <a:rPr lang="en-US" altLang="zh-CN" sz="2000" spc="-28">
                <a:solidFill>
                  <a:srgbClr val="575756"/>
                </a:solidFill>
                <a:latin typeface="Arial"/>
                <a:ea typeface="Arial"/>
                <a:cs typeface="Arial"/>
              </a:rPr>
              <a:t>as</a:t>
            </a:r>
            <a:r>
              <a:rPr lang="en-US" altLang="zh-CN" sz="2000" spc="-100">
                <a:solidFill>
                  <a:srgbClr val="575756"/>
                </a:solidFill>
                <a:latin typeface="Arial"/>
                <a:ea typeface="Arial"/>
                <a:cs typeface="Arial"/>
              </a:rPr>
              <a:t> </a:t>
            </a:r>
            <a:r>
              <a:rPr lang="en-US" altLang="zh-CN" sz="2000" spc="40">
                <a:solidFill>
                  <a:srgbClr val="575756"/>
                </a:solidFill>
                <a:latin typeface="Arial"/>
                <a:ea typeface="Arial"/>
                <a:cs typeface="Arial"/>
              </a:rPr>
              <a:t>a</a:t>
            </a:r>
            <a:r>
              <a:rPr lang="en-US" altLang="zh-CN" sz="2000" spc="-40">
                <a:solidFill>
                  <a:srgbClr val="575756"/>
                </a:solidFill>
                <a:latin typeface="Arial"/>
                <a:ea typeface="Arial"/>
                <a:cs typeface="Arial"/>
              </a:rPr>
              <a:t> </a:t>
            </a:r>
            <a:r>
              <a:rPr lang="en-US" altLang="zh-CN" sz="2000" spc="35">
                <a:solidFill>
                  <a:srgbClr val="575756"/>
                </a:solidFill>
                <a:latin typeface="Arial"/>
                <a:ea typeface="Arial"/>
                <a:cs typeface="Arial"/>
              </a:rPr>
              <a:t>reputable</a:t>
            </a:r>
            <a:r>
              <a:rPr lang="en-US" altLang="zh-CN" sz="2000" spc="-138">
                <a:solidFill>
                  <a:srgbClr val="575756"/>
                </a:solidFill>
                <a:latin typeface="Arial"/>
                <a:ea typeface="Arial"/>
                <a:cs typeface="Arial"/>
              </a:rPr>
              <a:t> </a:t>
            </a:r>
            <a:r>
              <a:rPr lang="en-US" altLang="zh-CN" sz="2000" spc="79">
                <a:solidFill>
                  <a:srgbClr val="575756"/>
                </a:solidFill>
                <a:latin typeface="Arial"/>
                <a:ea typeface="Arial"/>
                <a:cs typeface="Arial"/>
              </a:rPr>
              <a:t>entity</a:t>
            </a:r>
            <a:r>
              <a:rPr lang="en-US" altLang="zh-CN" sz="2000" spc="-181">
                <a:solidFill>
                  <a:srgbClr val="575756"/>
                </a:solidFill>
                <a:latin typeface="Arial"/>
                <a:ea typeface="Arial"/>
                <a:cs typeface="Arial"/>
              </a:rPr>
              <a:t> </a:t>
            </a:r>
            <a:r>
              <a:rPr lang="en-US" altLang="zh-CN" sz="2000" spc="54">
                <a:solidFill>
                  <a:srgbClr val="575756"/>
                </a:solidFill>
                <a:latin typeface="Arial"/>
                <a:ea typeface="Arial"/>
                <a:cs typeface="Arial"/>
              </a:rPr>
              <a:t>or</a:t>
            </a:r>
            <a:r>
              <a:rPr lang="en-US" altLang="zh-CN" sz="2000" spc="-154">
                <a:solidFill>
                  <a:srgbClr val="575756"/>
                </a:solidFill>
                <a:latin typeface="Arial"/>
                <a:ea typeface="Arial"/>
                <a:cs typeface="Arial"/>
              </a:rPr>
              <a:t> </a:t>
            </a:r>
            <a:r>
              <a:rPr lang="en-US" altLang="zh-CN" sz="2000" spc="-27">
                <a:solidFill>
                  <a:srgbClr val="575756"/>
                </a:solidFill>
                <a:latin typeface="Arial"/>
                <a:ea typeface="Arial"/>
                <a:cs typeface="Arial"/>
              </a:rPr>
              <a:t>person.</a:t>
            </a:r>
            <a:r>
              <a:rPr lang="en-US" altLang="zh-CN" sz="2000" spc="-101">
                <a:solidFill>
                  <a:srgbClr val="575756"/>
                </a:solidFill>
                <a:latin typeface="Arial"/>
                <a:ea typeface="Arial"/>
                <a:cs typeface="Arial"/>
              </a:rPr>
              <a:t> </a:t>
            </a:r>
            <a:r>
              <a:rPr lang="en-US" altLang="zh-CN" sz="2000" spc="-47">
                <a:solidFill>
                  <a:srgbClr val="575756"/>
                </a:solidFill>
                <a:latin typeface="Arial"/>
                <a:ea typeface="Arial"/>
                <a:cs typeface="Arial"/>
              </a:rPr>
              <a:t>The</a:t>
            </a:r>
            <a:r>
              <a:rPr lang="en-US" altLang="zh-CN" sz="2000" spc="-101">
                <a:solidFill>
                  <a:srgbClr val="575756"/>
                </a:solidFill>
                <a:latin typeface="Arial"/>
                <a:ea typeface="Arial"/>
                <a:cs typeface="Arial"/>
              </a:rPr>
              <a:t> </a:t>
            </a:r>
            <a:r>
              <a:rPr lang="en-US" altLang="zh-CN" sz="2000" spc="39">
                <a:solidFill>
                  <a:srgbClr val="575756"/>
                </a:solidFill>
                <a:latin typeface="Arial"/>
                <a:ea typeface="Arial"/>
                <a:cs typeface="Arial"/>
              </a:rPr>
              <a:t>attacker</a:t>
            </a:r>
            <a:r>
              <a:rPr lang="en-US" altLang="zh-CN" sz="2000" spc="-135">
                <a:solidFill>
                  <a:srgbClr val="575756"/>
                </a:solidFill>
                <a:latin typeface="Arial"/>
                <a:ea typeface="Arial"/>
                <a:cs typeface="Arial"/>
              </a:rPr>
              <a:t> </a:t>
            </a:r>
            <a:r>
              <a:rPr lang="en-US" altLang="zh-CN" sz="2000" spc="50">
                <a:solidFill>
                  <a:srgbClr val="575756"/>
                </a:solidFill>
                <a:latin typeface="Arial"/>
                <a:ea typeface="Arial"/>
                <a:cs typeface="Arial"/>
              </a:rPr>
              <a:t>then</a:t>
            </a:r>
            <a:r>
              <a:rPr lang="en-US" altLang="zh-CN" sz="2000" spc="-152">
                <a:solidFill>
                  <a:srgbClr val="575756"/>
                </a:solidFill>
                <a:latin typeface="Arial"/>
                <a:ea typeface="Arial"/>
                <a:cs typeface="Arial"/>
              </a:rPr>
              <a:t> </a:t>
            </a:r>
            <a:r>
              <a:rPr lang="en-US" altLang="zh-CN" sz="2000" spc="-5">
                <a:solidFill>
                  <a:srgbClr val="575756"/>
                </a:solidFill>
                <a:latin typeface="Arial"/>
                <a:ea typeface="Arial"/>
                <a:cs typeface="Arial"/>
              </a:rPr>
              <a:t>lures</a:t>
            </a:r>
            <a:r>
              <a:rPr lang="en-US" altLang="zh-CN" sz="2000" spc="-99">
                <a:solidFill>
                  <a:srgbClr val="575756"/>
                </a:solidFill>
                <a:latin typeface="Arial"/>
                <a:ea typeface="Arial"/>
                <a:cs typeface="Arial"/>
              </a:rPr>
              <a:t> </a:t>
            </a:r>
            <a:r>
              <a:rPr lang="en-US" altLang="zh-CN" sz="2000" spc="11">
                <a:solidFill>
                  <a:srgbClr val="575756"/>
                </a:solidFill>
                <a:latin typeface="Arial"/>
                <a:ea typeface="Arial"/>
                <a:cs typeface="Arial"/>
              </a:rPr>
              <a:t>individuals</a:t>
            </a:r>
            <a:r>
              <a:rPr lang="en-US" altLang="zh-CN" sz="2000" spc="-110">
                <a:solidFill>
                  <a:srgbClr val="575756"/>
                </a:solidFill>
                <a:latin typeface="Arial"/>
                <a:ea typeface="Arial"/>
                <a:cs typeface="Arial"/>
              </a:rPr>
              <a:t> </a:t>
            </a:r>
            <a:r>
              <a:rPr lang="en-US" altLang="zh-CN" sz="2000" spc="92">
                <a:solidFill>
                  <a:srgbClr val="575756"/>
                </a:solidFill>
                <a:latin typeface="Arial"/>
                <a:ea typeface="Arial"/>
                <a:cs typeface="Arial"/>
              </a:rPr>
              <a:t>to</a:t>
            </a:r>
            <a:r>
              <a:rPr lang="en-US" altLang="zh-CN" sz="2000" spc="-92">
                <a:solidFill>
                  <a:srgbClr val="575756"/>
                </a:solidFill>
                <a:latin typeface="Arial"/>
                <a:ea typeface="Arial"/>
                <a:cs typeface="Arial"/>
              </a:rPr>
              <a:t> </a:t>
            </a:r>
            <a:r>
              <a:rPr lang="en-US" altLang="zh-CN" sz="2000" spc="40">
                <a:solidFill>
                  <a:srgbClr val="575756"/>
                </a:solidFill>
                <a:latin typeface="Arial"/>
                <a:ea typeface="Arial"/>
                <a:cs typeface="Arial"/>
              </a:rPr>
              <a:t>counterfeit</a:t>
            </a:r>
            <a:r>
              <a:rPr lang="en-US" altLang="zh-CN" sz="2000" spc="-140">
                <a:solidFill>
                  <a:srgbClr val="575756"/>
                </a:solidFill>
                <a:latin typeface="Arial"/>
                <a:ea typeface="Arial"/>
                <a:cs typeface="Arial"/>
              </a:rPr>
              <a:t> </a:t>
            </a:r>
            <a:r>
              <a:rPr lang="en-US" altLang="zh-CN" sz="2000" spc="16">
                <a:solidFill>
                  <a:srgbClr val="575756"/>
                </a:solidFill>
                <a:latin typeface="Arial"/>
                <a:ea typeface="Arial"/>
                <a:cs typeface="Arial"/>
              </a:rPr>
              <a:t>websites</a:t>
            </a:r>
            <a:r>
              <a:rPr lang="en-US" altLang="zh-CN" sz="2000" spc="-118">
                <a:solidFill>
                  <a:srgbClr val="575756"/>
                </a:solidFill>
                <a:latin typeface="Arial"/>
                <a:ea typeface="Arial"/>
                <a:cs typeface="Arial"/>
              </a:rPr>
              <a:t> </a:t>
            </a:r>
            <a:r>
              <a:rPr lang="en-US" altLang="zh-CN" sz="2000" spc="92">
                <a:solidFill>
                  <a:srgbClr val="575756"/>
                </a:solidFill>
                <a:latin typeface="Arial"/>
                <a:ea typeface="Arial"/>
                <a:cs typeface="Arial"/>
              </a:rPr>
              <a:t>to</a:t>
            </a:r>
            <a:r>
              <a:rPr lang="en-US" altLang="zh-CN" sz="2000" spc="-192">
                <a:solidFill>
                  <a:srgbClr val="575756"/>
                </a:solidFill>
                <a:latin typeface="Arial"/>
                <a:ea typeface="Arial"/>
                <a:cs typeface="Arial"/>
              </a:rPr>
              <a:t> </a:t>
            </a:r>
            <a:r>
              <a:rPr lang="en-US" altLang="zh-CN" sz="2000" spc="32">
                <a:solidFill>
                  <a:srgbClr val="575756"/>
                </a:solidFill>
                <a:latin typeface="Arial"/>
                <a:ea typeface="Arial"/>
                <a:cs typeface="Arial"/>
              </a:rPr>
              <a:t>trick</a:t>
            </a:r>
            <a:r>
              <a:rPr lang="en-US" altLang="zh-CN" sz="2000" spc="-130">
                <a:solidFill>
                  <a:srgbClr val="575756"/>
                </a:solidFill>
                <a:latin typeface="Arial"/>
                <a:ea typeface="Arial"/>
                <a:cs typeface="Arial"/>
              </a:rPr>
              <a:t> </a:t>
            </a:r>
            <a:r>
              <a:rPr lang="en-US" altLang="zh-CN" sz="2000" spc="7">
                <a:solidFill>
                  <a:srgbClr val="575756"/>
                </a:solidFill>
                <a:latin typeface="Arial"/>
                <a:ea typeface="Arial"/>
                <a:cs typeface="Arial"/>
              </a:rPr>
              <a:t>recipients</a:t>
            </a:r>
            <a:r>
              <a:rPr lang="en-US" altLang="zh-CN" sz="2000" spc="-107">
                <a:solidFill>
                  <a:srgbClr val="575756"/>
                </a:solidFill>
                <a:latin typeface="Arial"/>
                <a:ea typeface="Arial"/>
                <a:cs typeface="Arial"/>
              </a:rPr>
              <a:t> </a:t>
            </a:r>
            <a:r>
              <a:rPr lang="en-US" altLang="zh-CN" sz="2000" spc="54">
                <a:solidFill>
                  <a:srgbClr val="575756"/>
                </a:solidFill>
                <a:latin typeface="Arial"/>
                <a:ea typeface="Arial"/>
                <a:cs typeface="Arial"/>
              </a:rPr>
              <a:t>into</a:t>
            </a:r>
            <a:r>
              <a:rPr lang="en-US" altLang="zh-CN" sz="2000" spc="-156">
                <a:solidFill>
                  <a:srgbClr val="575756"/>
                </a:solidFill>
                <a:latin typeface="Arial"/>
                <a:ea typeface="Arial"/>
                <a:cs typeface="Arial"/>
              </a:rPr>
              <a:t> </a:t>
            </a:r>
            <a:r>
              <a:rPr lang="en-US" altLang="zh-CN" sz="2000" spc="16">
                <a:solidFill>
                  <a:srgbClr val="575756"/>
                </a:solidFill>
                <a:latin typeface="Arial"/>
                <a:ea typeface="Arial"/>
                <a:cs typeface="Arial"/>
              </a:rPr>
              <a:t>providing</a:t>
            </a:r>
            <a:r>
              <a:rPr lang="en-US" altLang="zh-CN" sz="2000" spc="-112">
                <a:solidFill>
                  <a:srgbClr val="575756"/>
                </a:solidFill>
                <a:latin typeface="Arial"/>
                <a:ea typeface="Arial"/>
                <a:cs typeface="Arial"/>
              </a:rPr>
              <a:t> </a:t>
            </a:r>
            <a:r>
              <a:rPr lang="en-US" altLang="zh-CN" sz="2000" spc="-12">
                <a:solidFill>
                  <a:srgbClr val="575756"/>
                </a:solidFill>
                <a:latin typeface="Arial"/>
                <a:ea typeface="Arial"/>
                <a:cs typeface="Arial"/>
              </a:rPr>
              <a:t>sensitive</a:t>
            </a:r>
            <a:r>
              <a:rPr lang="en-US" altLang="zh-CN" sz="2000" spc="-104">
                <a:solidFill>
                  <a:srgbClr val="575756"/>
                </a:solidFill>
                <a:latin typeface="Arial"/>
                <a:ea typeface="Arial"/>
                <a:cs typeface="Arial"/>
              </a:rPr>
              <a:t> </a:t>
            </a:r>
            <a:r>
              <a:rPr lang="en-US" altLang="zh-CN" sz="2000" spc="16">
                <a:solidFill>
                  <a:srgbClr val="575756"/>
                </a:solidFill>
                <a:latin typeface="Arial"/>
                <a:ea typeface="Arial"/>
                <a:cs typeface="Arial"/>
              </a:rPr>
              <a:t>data.</a:t>
            </a:r>
            <a:endParaRPr lang="en-US" altLang="zh-CN" sz="2000">
              <a:latin typeface="Arial"/>
              <a:ea typeface="Arial"/>
              <a:cs typeface="Arial"/>
            </a:endParaRPr>
          </a:p>
          <a:p>
            <a:pPr algn="l" rtl="0">
              <a:lnSpc>
                <a:spcPts val="2925"/>
              </a:lnSpc>
              <a:spcBef>
                <a:spcPts val="1546"/>
              </a:spcBef>
            </a:pPr>
            <a:r>
              <a:rPr lang="en-US" altLang="zh-CN" sz="2100" b="1" spc="-41">
                <a:solidFill>
                  <a:srgbClr val="575756"/>
                </a:solidFill>
                <a:latin typeface="Arial"/>
                <a:ea typeface="Arial"/>
                <a:cs typeface="Arial"/>
              </a:rPr>
              <a:t>The</a:t>
            </a:r>
            <a:r>
              <a:rPr lang="en-US" altLang="zh-CN" sz="2100" b="1" spc="-72">
                <a:solidFill>
                  <a:srgbClr val="575756"/>
                </a:solidFill>
                <a:latin typeface="Arial"/>
                <a:ea typeface="Arial"/>
                <a:cs typeface="Arial"/>
              </a:rPr>
              <a:t> </a:t>
            </a:r>
            <a:r>
              <a:rPr lang="en-US" altLang="zh-CN" sz="2100" b="1" spc="-43">
                <a:solidFill>
                  <a:srgbClr val="575756"/>
                </a:solidFill>
                <a:latin typeface="Arial"/>
                <a:ea typeface="Arial"/>
                <a:cs typeface="Arial"/>
              </a:rPr>
              <a:t>purpose</a:t>
            </a:r>
            <a:r>
              <a:rPr lang="en-US" altLang="zh-CN" sz="2100" b="1" spc="-71">
                <a:solidFill>
                  <a:srgbClr val="575756"/>
                </a:solidFill>
                <a:latin typeface="Arial"/>
                <a:ea typeface="Arial"/>
                <a:cs typeface="Arial"/>
              </a:rPr>
              <a:t> </a:t>
            </a:r>
            <a:r>
              <a:rPr lang="en-US" altLang="zh-CN" sz="2100" b="1" spc="3">
                <a:solidFill>
                  <a:srgbClr val="575756"/>
                </a:solidFill>
                <a:latin typeface="Arial"/>
                <a:ea typeface="Arial"/>
                <a:cs typeface="Arial"/>
              </a:rPr>
              <a:t>of</a:t>
            </a:r>
            <a:r>
              <a:rPr lang="en-US" altLang="zh-CN" sz="2100" b="1" spc="-76">
                <a:solidFill>
                  <a:srgbClr val="575756"/>
                </a:solidFill>
                <a:latin typeface="Arial"/>
                <a:ea typeface="Arial"/>
                <a:cs typeface="Arial"/>
              </a:rPr>
              <a:t> </a:t>
            </a:r>
            <a:r>
              <a:rPr lang="en-US" altLang="zh-CN" sz="2100" b="1" spc="-24">
                <a:solidFill>
                  <a:srgbClr val="575756"/>
                </a:solidFill>
                <a:latin typeface="Arial"/>
                <a:ea typeface="Arial"/>
                <a:cs typeface="Arial"/>
              </a:rPr>
              <a:t>this</a:t>
            </a:r>
            <a:r>
              <a:rPr lang="en-US" altLang="zh-CN" sz="2100" b="1" spc="-74">
                <a:solidFill>
                  <a:srgbClr val="575756"/>
                </a:solidFill>
                <a:latin typeface="Arial"/>
                <a:ea typeface="Arial"/>
                <a:cs typeface="Arial"/>
              </a:rPr>
              <a:t> </a:t>
            </a:r>
            <a:r>
              <a:rPr lang="en-US" altLang="zh-CN" sz="2100" b="1" spc="-16">
                <a:solidFill>
                  <a:srgbClr val="575756"/>
                </a:solidFill>
                <a:latin typeface="Arial"/>
                <a:ea typeface="Arial"/>
                <a:cs typeface="Arial"/>
              </a:rPr>
              <a:t>project</a:t>
            </a:r>
            <a:r>
              <a:rPr lang="en-US" altLang="zh-CN" sz="2100" b="1" spc="-73">
                <a:solidFill>
                  <a:srgbClr val="575756"/>
                </a:solidFill>
                <a:latin typeface="Arial"/>
                <a:ea typeface="Arial"/>
                <a:cs typeface="Arial"/>
              </a:rPr>
              <a:t> </a:t>
            </a:r>
            <a:r>
              <a:rPr lang="en-US" altLang="zh-CN" sz="2100" b="1" spc="-116">
                <a:solidFill>
                  <a:srgbClr val="575756"/>
                </a:solidFill>
                <a:latin typeface="Arial"/>
                <a:ea typeface="Arial"/>
                <a:cs typeface="Arial"/>
              </a:rPr>
              <a:t>is</a:t>
            </a:r>
            <a:r>
              <a:rPr lang="en-US" altLang="zh-CN" sz="2100" b="1" spc="-73">
                <a:solidFill>
                  <a:srgbClr val="575756"/>
                </a:solidFill>
                <a:latin typeface="Arial"/>
                <a:ea typeface="Arial"/>
                <a:cs typeface="Arial"/>
              </a:rPr>
              <a:t> </a:t>
            </a:r>
            <a:r>
              <a:rPr lang="en-US" altLang="zh-CN" sz="2100" b="1" spc="39">
                <a:solidFill>
                  <a:srgbClr val="575756"/>
                </a:solidFill>
                <a:latin typeface="Arial"/>
                <a:ea typeface="Arial"/>
                <a:cs typeface="Arial"/>
              </a:rPr>
              <a:t>to</a:t>
            </a:r>
            <a:r>
              <a:rPr lang="en-US" altLang="zh-CN" sz="2100" b="1" spc="-113">
                <a:solidFill>
                  <a:srgbClr val="575756"/>
                </a:solidFill>
                <a:latin typeface="Arial"/>
                <a:ea typeface="Arial"/>
                <a:cs typeface="Arial"/>
              </a:rPr>
              <a:t> </a:t>
            </a:r>
            <a:r>
              <a:rPr lang="en-US" altLang="zh-CN" sz="2100" b="1" spc="-8">
                <a:solidFill>
                  <a:srgbClr val="575756"/>
                </a:solidFill>
                <a:latin typeface="Arial"/>
                <a:ea typeface="Arial"/>
                <a:cs typeface="Arial"/>
              </a:rPr>
              <a:t>help</a:t>
            </a:r>
            <a:r>
              <a:rPr lang="en-US" altLang="zh-CN" sz="2100" b="1" spc="-75">
                <a:solidFill>
                  <a:srgbClr val="575756"/>
                </a:solidFill>
                <a:latin typeface="Arial"/>
                <a:ea typeface="Arial"/>
                <a:cs typeface="Arial"/>
              </a:rPr>
              <a:t> </a:t>
            </a:r>
            <a:r>
              <a:rPr lang="en-US" altLang="zh-CN" sz="2100" b="1" spc="-35">
                <a:solidFill>
                  <a:srgbClr val="575756"/>
                </a:solidFill>
                <a:latin typeface="Arial"/>
                <a:ea typeface="Arial"/>
                <a:cs typeface="Arial"/>
              </a:rPr>
              <a:t>individuals</a:t>
            </a:r>
            <a:r>
              <a:rPr lang="en-US" altLang="zh-CN" sz="2100" b="1" spc="-69">
                <a:solidFill>
                  <a:srgbClr val="575756"/>
                </a:solidFill>
                <a:latin typeface="Arial"/>
                <a:ea typeface="Arial"/>
                <a:cs typeface="Arial"/>
              </a:rPr>
              <a:t> </a:t>
            </a:r>
            <a:r>
              <a:rPr lang="en-US" altLang="zh-CN" sz="2100" b="1" spc="10">
                <a:solidFill>
                  <a:srgbClr val="575756"/>
                </a:solidFill>
                <a:latin typeface="Arial"/>
                <a:ea typeface="Arial"/>
                <a:cs typeface="Arial"/>
              </a:rPr>
              <a:t>identify</a:t>
            </a:r>
            <a:r>
              <a:rPr lang="en-US" altLang="zh-CN" sz="2100" b="1" spc="-79">
                <a:solidFill>
                  <a:srgbClr val="575756"/>
                </a:solidFill>
                <a:latin typeface="Arial"/>
                <a:ea typeface="Arial"/>
                <a:cs typeface="Arial"/>
              </a:rPr>
              <a:t> </a:t>
            </a:r>
            <a:r>
              <a:rPr lang="en-US" altLang="zh-CN" sz="2100" b="1" spc="-19">
                <a:solidFill>
                  <a:srgbClr val="575756"/>
                </a:solidFill>
                <a:latin typeface="Arial"/>
                <a:ea typeface="Arial"/>
                <a:cs typeface="Arial"/>
              </a:rPr>
              <a:t>these</a:t>
            </a:r>
            <a:r>
              <a:rPr lang="en-US" altLang="zh-CN" sz="2100" b="1">
                <a:solidFill>
                  <a:srgbClr val="575756"/>
                </a:solidFill>
                <a:latin typeface="Arial"/>
                <a:ea typeface="Arial"/>
                <a:cs typeface="Arial"/>
              </a:rPr>
              <a:t> </a:t>
            </a:r>
            <a:r>
              <a:rPr lang="en-US" altLang="zh-CN" sz="2100" b="1" spc="-46">
                <a:solidFill>
                  <a:srgbClr val="575756"/>
                </a:solidFill>
                <a:latin typeface="Arial"/>
                <a:ea typeface="Arial"/>
                <a:cs typeface="Arial"/>
              </a:rPr>
              <a:t>phishing</a:t>
            </a:r>
            <a:r>
              <a:rPr lang="en-US" altLang="zh-CN" sz="2100" b="1" spc="-71">
                <a:solidFill>
                  <a:srgbClr val="575756"/>
                </a:solidFill>
                <a:latin typeface="Arial"/>
                <a:ea typeface="Arial"/>
                <a:cs typeface="Arial"/>
              </a:rPr>
              <a:t> </a:t>
            </a:r>
            <a:r>
              <a:rPr lang="en-US" altLang="zh-CN" sz="2100" b="1" spc="-131">
                <a:solidFill>
                  <a:srgbClr val="575756"/>
                </a:solidFill>
                <a:latin typeface="Arial"/>
                <a:ea typeface="Arial"/>
                <a:cs typeface="Arial"/>
              </a:rPr>
              <a:t>URLs</a:t>
            </a:r>
            <a:r>
              <a:rPr lang="en-US" altLang="zh-CN" sz="2100" b="1" spc="-72">
                <a:solidFill>
                  <a:srgbClr val="575756"/>
                </a:solidFill>
                <a:latin typeface="Arial"/>
                <a:ea typeface="Arial"/>
                <a:cs typeface="Arial"/>
              </a:rPr>
              <a:t> </a:t>
            </a:r>
            <a:r>
              <a:rPr lang="en-US" altLang="zh-CN" sz="2100" b="1" spc="-36">
                <a:solidFill>
                  <a:srgbClr val="575756"/>
                </a:solidFill>
                <a:latin typeface="Arial"/>
                <a:ea typeface="Arial"/>
                <a:cs typeface="Arial"/>
              </a:rPr>
              <a:t>in</a:t>
            </a:r>
            <a:r>
              <a:rPr lang="en-US" altLang="zh-CN" sz="2100" b="1" spc="-73">
                <a:solidFill>
                  <a:srgbClr val="575756"/>
                </a:solidFill>
                <a:latin typeface="Arial"/>
                <a:ea typeface="Arial"/>
                <a:cs typeface="Arial"/>
              </a:rPr>
              <a:t> </a:t>
            </a:r>
            <a:r>
              <a:rPr lang="en-US" altLang="zh-CN" sz="2100" b="1" spc="-13">
                <a:solidFill>
                  <a:srgbClr val="575756"/>
                </a:solidFill>
                <a:latin typeface="Arial"/>
                <a:ea typeface="Arial"/>
                <a:cs typeface="Arial"/>
              </a:rPr>
              <a:t>order</a:t>
            </a:r>
            <a:r>
              <a:rPr lang="en-US" altLang="zh-CN" sz="2100" b="1" spc="-76">
                <a:solidFill>
                  <a:srgbClr val="575756"/>
                </a:solidFill>
                <a:latin typeface="Arial"/>
                <a:ea typeface="Arial"/>
                <a:cs typeface="Arial"/>
              </a:rPr>
              <a:t> </a:t>
            </a:r>
            <a:r>
              <a:rPr lang="en-US" altLang="zh-CN" sz="2100" b="1" spc="39">
                <a:solidFill>
                  <a:srgbClr val="575756"/>
                </a:solidFill>
                <a:latin typeface="Arial"/>
                <a:ea typeface="Arial"/>
                <a:cs typeface="Arial"/>
              </a:rPr>
              <a:t>to</a:t>
            </a:r>
            <a:r>
              <a:rPr lang="en-US" altLang="zh-CN" sz="2100" b="1" spc="-113">
                <a:solidFill>
                  <a:srgbClr val="575756"/>
                </a:solidFill>
                <a:latin typeface="Arial"/>
                <a:ea typeface="Arial"/>
                <a:cs typeface="Arial"/>
              </a:rPr>
              <a:t> </a:t>
            </a:r>
            <a:r>
              <a:rPr lang="en-US" altLang="zh-CN" sz="2100" b="1" spc="-41">
                <a:solidFill>
                  <a:srgbClr val="575756"/>
                </a:solidFill>
                <a:latin typeface="Arial"/>
                <a:ea typeface="Arial"/>
                <a:cs typeface="Arial"/>
              </a:rPr>
              <a:t>provide</a:t>
            </a:r>
            <a:r>
              <a:rPr lang="en-US" altLang="zh-CN" sz="2100" b="1" spc="-72">
                <a:solidFill>
                  <a:srgbClr val="575756"/>
                </a:solidFill>
                <a:latin typeface="Arial"/>
                <a:ea typeface="Arial"/>
                <a:cs typeface="Arial"/>
              </a:rPr>
              <a:t> </a:t>
            </a:r>
            <a:r>
              <a:rPr lang="en-US" altLang="zh-CN" sz="2100" b="1" spc="-10">
                <a:solidFill>
                  <a:srgbClr val="575756"/>
                </a:solidFill>
                <a:latin typeface="Arial"/>
                <a:ea typeface="Arial"/>
                <a:cs typeface="Arial"/>
              </a:rPr>
              <a:t>safer</a:t>
            </a:r>
            <a:r>
              <a:rPr lang="en-US" altLang="zh-CN" sz="2100" b="1" spc="-74">
                <a:solidFill>
                  <a:srgbClr val="575756"/>
                </a:solidFill>
                <a:latin typeface="Arial"/>
                <a:ea typeface="Arial"/>
                <a:cs typeface="Arial"/>
              </a:rPr>
              <a:t> </a:t>
            </a:r>
            <a:r>
              <a:rPr lang="en-US" altLang="zh-CN" sz="2100" b="1" spc="-37">
                <a:solidFill>
                  <a:srgbClr val="575756"/>
                </a:solidFill>
                <a:latin typeface="Arial"/>
                <a:ea typeface="Arial"/>
                <a:cs typeface="Arial"/>
              </a:rPr>
              <a:t>practices</a:t>
            </a:r>
            <a:r>
              <a:rPr lang="en-US" altLang="zh-CN" sz="2100" b="1" spc="-72">
                <a:solidFill>
                  <a:srgbClr val="575756"/>
                </a:solidFill>
                <a:latin typeface="Arial"/>
                <a:ea typeface="Arial"/>
                <a:cs typeface="Arial"/>
              </a:rPr>
              <a:t> </a:t>
            </a:r>
            <a:r>
              <a:rPr lang="en-US" altLang="zh-CN" sz="2100" b="1" spc="-35">
                <a:solidFill>
                  <a:srgbClr val="575756"/>
                </a:solidFill>
                <a:latin typeface="Arial"/>
                <a:ea typeface="Arial"/>
                <a:cs typeface="Arial"/>
              </a:rPr>
              <a:t>online.</a:t>
            </a:r>
            <a:endParaRPr lang="en-US" altLang="zh-CN" sz="2100">
              <a:latin typeface="Arial"/>
              <a:ea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Image29"/>
          <p:cNvPicPr>
            <a:picLocks noChangeAspect="1"/>
          </p:cNvPicPr>
          <p:nvPr/>
        </p:nvPicPr>
        <p:blipFill>
          <a:blip r:embed="rId2"/>
          <a:stretch>
            <a:fillRect/>
          </a:stretch>
        </p:blipFill>
        <p:spPr>
          <a:xfrm>
            <a:off x="0" y="0"/>
            <a:ext cx="9144000" cy="5143500"/>
          </a:xfrm>
          <a:prstGeom prst="rect">
            <a:avLst/>
          </a:prstGeom>
          <a:noFill/>
        </p:spPr>
      </p:pic>
      <p:sp>
        <p:nvSpPr>
          <p:cNvPr id="30" name="Text Box30"/>
          <p:cNvSpPr txBox="1"/>
          <p:nvPr/>
        </p:nvSpPr>
        <p:spPr>
          <a:xfrm>
            <a:off x="1545772" y="1542320"/>
            <a:ext cx="480644" cy="213360"/>
          </a:xfrm>
          <a:prstGeom prst="rect">
            <a:avLst/>
          </a:prstGeom>
          <a:noFill/>
        </p:spPr>
        <p:txBody>
          <a:bodyPr wrap="square" lIns="0" tIns="0" rIns="0" rtlCol="0">
            <a:spAutoFit/>
          </a:bodyPr>
          <a:lstStyle/>
          <a:p>
            <a:pPr algn="l" rtl="0">
              <a:lnSpc>
                <a:spcPts val="1680"/>
              </a:lnSpc>
            </a:pPr>
            <a:r>
              <a:rPr lang="en-US" altLang="zh-CN" sz="1400" b="1" spc="-50">
                <a:solidFill>
                  <a:srgbClr val="FFFFFF"/>
                </a:solidFill>
                <a:latin typeface="Arial"/>
                <a:ea typeface="Arial"/>
                <a:cs typeface="Arial"/>
              </a:rPr>
              <a:t>Email</a:t>
            </a:r>
            <a:endParaRPr lang="en-US" altLang="zh-CN" sz="1400">
              <a:latin typeface="Arial"/>
              <a:ea typeface="Arial"/>
              <a:cs typeface="Arial"/>
            </a:endParaRPr>
          </a:p>
        </p:txBody>
      </p:sp>
      <p:sp>
        <p:nvSpPr>
          <p:cNvPr id="31" name="Text Box31"/>
          <p:cNvSpPr txBox="1"/>
          <p:nvPr/>
        </p:nvSpPr>
        <p:spPr>
          <a:xfrm>
            <a:off x="2553004" y="387240"/>
            <a:ext cx="4520935" cy="1351737"/>
          </a:xfrm>
          <a:prstGeom prst="rect">
            <a:avLst/>
          </a:prstGeom>
          <a:noFill/>
        </p:spPr>
        <p:txBody>
          <a:bodyPr wrap="square" lIns="0" tIns="0" rIns="0" rtlCol="0">
            <a:spAutoFit/>
          </a:bodyPr>
          <a:lstStyle/>
          <a:p>
            <a:pPr algn="l" rtl="0">
              <a:lnSpc>
                <a:spcPts val="3360"/>
              </a:lnSpc>
            </a:pPr>
            <a:r>
              <a:rPr lang="en-US" altLang="zh-CN" sz="2800" b="1" spc="-134">
                <a:solidFill>
                  <a:srgbClr val="000000"/>
                </a:solidFill>
                <a:latin typeface="Arial"/>
                <a:ea typeface="Arial"/>
                <a:cs typeface="Arial"/>
              </a:rPr>
              <a:t>Types</a:t>
            </a:r>
            <a:r>
              <a:rPr lang="en-US" altLang="zh-CN" sz="2800" b="1" spc="-114">
                <a:solidFill>
                  <a:srgbClr val="000000"/>
                </a:solidFill>
                <a:latin typeface="Arial"/>
                <a:ea typeface="Arial"/>
                <a:cs typeface="Arial"/>
              </a:rPr>
              <a:t> </a:t>
            </a:r>
            <a:r>
              <a:rPr lang="en-US" altLang="zh-CN" sz="2800" b="1" spc="-6">
                <a:solidFill>
                  <a:srgbClr val="000000"/>
                </a:solidFill>
                <a:latin typeface="Arial"/>
                <a:ea typeface="Arial"/>
                <a:cs typeface="Arial"/>
              </a:rPr>
              <a:t>of</a:t>
            </a:r>
            <a:r>
              <a:rPr lang="en-US" altLang="zh-CN" sz="2800" b="1" spc="-114">
                <a:solidFill>
                  <a:srgbClr val="000000"/>
                </a:solidFill>
                <a:latin typeface="Arial"/>
                <a:ea typeface="Arial"/>
                <a:cs typeface="Arial"/>
              </a:rPr>
              <a:t> </a:t>
            </a:r>
            <a:r>
              <a:rPr lang="en-US" altLang="zh-CN" sz="2800" b="1" spc="-110">
                <a:solidFill>
                  <a:srgbClr val="000000"/>
                </a:solidFill>
                <a:latin typeface="Arial"/>
                <a:ea typeface="Arial"/>
                <a:cs typeface="Arial"/>
              </a:rPr>
              <a:t>Phishing</a:t>
            </a:r>
            <a:r>
              <a:rPr lang="en-US" altLang="zh-CN" sz="2800" b="1" spc="-114">
                <a:solidFill>
                  <a:srgbClr val="000000"/>
                </a:solidFill>
                <a:latin typeface="Arial"/>
                <a:ea typeface="Arial"/>
                <a:cs typeface="Arial"/>
              </a:rPr>
              <a:t> </a:t>
            </a:r>
            <a:r>
              <a:rPr lang="en-US" altLang="zh-CN" sz="2800" b="1" spc="-120">
                <a:solidFill>
                  <a:srgbClr val="000000"/>
                </a:solidFill>
                <a:latin typeface="Arial"/>
                <a:ea typeface="Arial"/>
                <a:cs typeface="Arial"/>
              </a:rPr>
              <a:t>Tactics</a:t>
            </a:r>
            <a:endParaRPr lang="en-US" altLang="zh-CN" sz="2800">
              <a:latin typeface="Arial"/>
              <a:ea typeface="Arial"/>
              <a:cs typeface="Arial"/>
            </a:endParaRPr>
          </a:p>
          <a:p>
            <a:pPr marL="1734759" algn="l" rtl="0">
              <a:lnSpc>
                <a:spcPts val="1440"/>
              </a:lnSpc>
              <a:spcBef>
                <a:spcPts val="5844"/>
              </a:spcBef>
            </a:pPr>
            <a:r>
              <a:rPr lang="en-US" altLang="zh-CN" sz="1200" spc="-47">
                <a:solidFill>
                  <a:srgbClr val="000000"/>
                </a:solidFill>
                <a:latin typeface="Arial"/>
                <a:ea typeface="Arial"/>
                <a:cs typeface="Arial"/>
              </a:rPr>
              <a:t>96%</a:t>
            </a:r>
            <a:r>
              <a:rPr lang="en-US" altLang="zh-CN" sz="1200" spc="-15">
                <a:solidFill>
                  <a:srgbClr val="000000"/>
                </a:solidFill>
                <a:latin typeface="Arial"/>
                <a:ea typeface="Arial"/>
                <a:cs typeface="Arial"/>
              </a:rPr>
              <a:t> </a:t>
            </a:r>
            <a:r>
              <a:rPr lang="en-US" altLang="zh-CN" sz="1200" spc="51">
                <a:solidFill>
                  <a:srgbClr val="000000"/>
                </a:solidFill>
                <a:latin typeface="Arial"/>
                <a:ea typeface="Arial"/>
                <a:cs typeface="Arial"/>
              </a:rPr>
              <a:t>of</a:t>
            </a:r>
            <a:r>
              <a:rPr lang="en-US" altLang="zh-CN" sz="1200" spc="-67">
                <a:solidFill>
                  <a:srgbClr val="000000"/>
                </a:solidFill>
                <a:latin typeface="Arial"/>
                <a:ea typeface="Arial"/>
                <a:cs typeface="Arial"/>
              </a:rPr>
              <a:t> </a:t>
            </a:r>
            <a:r>
              <a:rPr lang="en-US" altLang="zh-CN" sz="1200" spc="27">
                <a:solidFill>
                  <a:srgbClr val="000000"/>
                </a:solidFill>
                <a:latin typeface="Arial"/>
                <a:ea typeface="Arial"/>
                <a:cs typeface="Arial"/>
              </a:rPr>
              <a:t>phishing</a:t>
            </a:r>
            <a:r>
              <a:rPr lang="en-US" altLang="zh-CN" sz="1200" spc="-44">
                <a:solidFill>
                  <a:srgbClr val="000000"/>
                </a:solidFill>
                <a:latin typeface="Arial"/>
                <a:ea typeface="Arial"/>
                <a:cs typeface="Arial"/>
              </a:rPr>
              <a:t> </a:t>
            </a:r>
            <a:r>
              <a:rPr lang="en-US" altLang="zh-CN" sz="1200" spc="15">
                <a:solidFill>
                  <a:srgbClr val="000000"/>
                </a:solidFill>
                <a:latin typeface="Arial"/>
                <a:ea typeface="Arial"/>
                <a:cs typeface="Arial"/>
              </a:rPr>
              <a:t>attacks</a:t>
            </a:r>
            <a:r>
              <a:rPr lang="en-US" altLang="zh-CN" sz="1200" spc="-30">
                <a:solidFill>
                  <a:srgbClr val="000000"/>
                </a:solidFill>
                <a:latin typeface="Arial"/>
                <a:ea typeface="Arial"/>
                <a:cs typeface="Arial"/>
              </a:rPr>
              <a:t> </a:t>
            </a:r>
            <a:r>
              <a:rPr lang="en-US" altLang="zh-CN" sz="1200" spc="26">
                <a:solidFill>
                  <a:srgbClr val="000000"/>
                </a:solidFill>
                <a:latin typeface="Arial"/>
                <a:ea typeface="Arial"/>
                <a:cs typeface="Arial"/>
              </a:rPr>
              <a:t>arrive</a:t>
            </a:r>
            <a:r>
              <a:rPr lang="en-US" altLang="zh-CN" sz="1200" spc="-39">
                <a:solidFill>
                  <a:srgbClr val="000000"/>
                </a:solidFill>
                <a:latin typeface="Arial"/>
                <a:ea typeface="Arial"/>
                <a:cs typeface="Arial"/>
              </a:rPr>
              <a:t> </a:t>
            </a:r>
            <a:r>
              <a:rPr lang="en-US" altLang="zh-CN" sz="1200" spc="16">
                <a:solidFill>
                  <a:srgbClr val="000000"/>
                </a:solidFill>
                <a:latin typeface="Arial"/>
                <a:ea typeface="Arial"/>
                <a:cs typeface="Arial"/>
              </a:rPr>
              <a:t>by</a:t>
            </a:r>
            <a:r>
              <a:rPr lang="en-US" altLang="zh-CN" sz="1200" spc="-31">
                <a:solidFill>
                  <a:srgbClr val="000000"/>
                </a:solidFill>
                <a:latin typeface="Arial"/>
                <a:ea typeface="Arial"/>
                <a:cs typeface="Arial"/>
              </a:rPr>
              <a:t> </a:t>
            </a:r>
            <a:r>
              <a:rPr lang="en-US" altLang="zh-CN" sz="1200" spc="20">
                <a:solidFill>
                  <a:srgbClr val="000000"/>
                </a:solidFill>
                <a:latin typeface="Arial"/>
                <a:ea typeface="Arial"/>
                <a:cs typeface="Arial"/>
              </a:rPr>
              <a:t>email.</a:t>
            </a:r>
            <a:endParaRPr lang="en-US" altLang="zh-CN" sz="1200">
              <a:latin typeface="Arial"/>
              <a:ea typeface="Arial"/>
              <a:cs typeface="Arial"/>
            </a:endParaRPr>
          </a:p>
        </p:txBody>
      </p:sp>
      <p:sp>
        <p:nvSpPr>
          <p:cNvPr id="32" name="Text Box32"/>
          <p:cNvSpPr txBox="1"/>
          <p:nvPr/>
        </p:nvSpPr>
        <p:spPr>
          <a:xfrm>
            <a:off x="1342322" y="2759564"/>
            <a:ext cx="885850" cy="1521119"/>
          </a:xfrm>
          <a:prstGeom prst="rect">
            <a:avLst/>
          </a:prstGeom>
          <a:noFill/>
        </p:spPr>
        <p:txBody>
          <a:bodyPr wrap="square" lIns="0" tIns="0" rIns="0" rtlCol="0">
            <a:spAutoFit/>
          </a:bodyPr>
          <a:lstStyle/>
          <a:p>
            <a:pPr algn="l" rtl="0">
              <a:lnSpc>
                <a:spcPts val="1680"/>
              </a:lnSpc>
            </a:pPr>
            <a:r>
              <a:rPr lang="en-US" altLang="zh-CN" sz="1400" b="1" spc="-36">
                <a:solidFill>
                  <a:srgbClr val="FFFFFF"/>
                </a:solidFill>
                <a:latin typeface="Arial"/>
                <a:ea typeface="Arial"/>
                <a:cs typeface="Arial"/>
              </a:rPr>
              <a:t>Telephone</a:t>
            </a:r>
            <a:endParaRPr lang="en-US" altLang="zh-CN" sz="1400">
              <a:latin typeface="Arial"/>
              <a:ea typeface="Arial"/>
              <a:cs typeface="Arial"/>
            </a:endParaRPr>
          </a:p>
          <a:p>
            <a:pPr marL="256492" algn="l" rtl="0">
              <a:lnSpc>
                <a:spcPts val="1680"/>
              </a:lnSpc>
              <a:spcBef>
                <a:spcPts val="6967"/>
              </a:spcBef>
            </a:pPr>
            <a:r>
              <a:rPr lang="en-US" altLang="zh-CN" sz="1400" b="1" spc="-47">
                <a:solidFill>
                  <a:srgbClr val="FFFFFF"/>
                </a:solidFill>
                <a:latin typeface="Arial"/>
                <a:ea typeface="Arial"/>
                <a:cs typeface="Arial"/>
              </a:rPr>
              <a:t>Text</a:t>
            </a:r>
            <a:endParaRPr lang="en-US" altLang="zh-CN" sz="1400">
              <a:latin typeface="Arial"/>
              <a:ea typeface="Arial"/>
              <a:cs typeface="Arial"/>
            </a:endParaRPr>
          </a:p>
          <a:p>
            <a:pPr marL="80212" algn="l" rtl="0">
              <a:lnSpc>
                <a:spcPts val="1650"/>
              </a:lnSpc>
            </a:pPr>
            <a:r>
              <a:rPr lang="en-US" altLang="zh-CN" sz="1400" b="1" spc="-63">
                <a:solidFill>
                  <a:srgbClr val="FFFFFF"/>
                </a:solidFill>
                <a:latin typeface="Arial"/>
                <a:ea typeface="Arial"/>
                <a:cs typeface="Arial"/>
              </a:rPr>
              <a:t>Message</a:t>
            </a:r>
            <a:endParaRPr lang="en-US" altLang="zh-CN" sz="1400">
              <a:latin typeface="Arial"/>
              <a:ea typeface="Arial"/>
              <a:cs typeface="Arial"/>
            </a:endParaRPr>
          </a:p>
        </p:txBody>
      </p:sp>
      <p:sp>
        <p:nvSpPr>
          <p:cNvPr id="33" name="Text Box33"/>
          <p:cNvSpPr txBox="1"/>
          <p:nvPr/>
        </p:nvSpPr>
        <p:spPr>
          <a:xfrm>
            <a:off x="4287763" y="2688542"/>
            <a:ext cx="4595195" cy="2325095"/>
          </a:xfrm>
          <a:prstGeom prst="rect">
            <a:avLst/>
          </a:prstGeom>
          <a:noFill/>
        </p:spPr>
        <p:txBody>
          <a:bodyPr wrap="square" lIns="0" tIns="0" rIns="0" rtlCol="0">
            <a:spAutoFit/>
          </a:bodyPr>
          <a:lstStyle/>
          <a:p>
            <a:pPr algn="l" rtl="0">
              <a:lnSpc>
                <a:spcPts val="1440"/>
              </a:lnSpc>
            </a:pPr>
            <a:r>
              <a:rPr lang="en-US" altLang="zh-CN" sz="1200" spc="-72">
                <a:solidFill>
                  <a:srgbClr val="000000"/>
                </a:solidFill>
                <a:latin typeface="Arial"/>
                <a:ea typeface="Arial"/>
                <a:cs typeface="Arial"/>
              </a:rPr>
              <a:t>3%</a:t>
            </a:r>
            <a:r>
              <a:rPr lang="en-US" altLang="zh-CN" sz="1200" spc="-16">
                <a:solidFill>
                  <a:srgbClr val="000000"/>
                </a:solidFill>
                <a:latin typeface="Arial"/>
                <a:ea typeface="Arial"/>
                <a:cs typeface="Arial"/>
              </a:rPr>
              <a:t> </a:t>
            </a:r>
            <a:r>
              <a:rPr lang="en-US" altLang="zh-CN" sz="1200" spc="51">
                <a:solidFill>
                  <a:srgbClr val="000000"/>
                </a:solidFill>
                <a:latin typeface="Arial"/>
                <a:ea typeface="Arial"/>
                <a:cs typeface="Arial"/>
              </a:rPr>
              <a:t>of</a:t>
            </a:r>
            <a:r>
              <a:rPr lang="en-US" altLang="zh-CN" sz="1200" spc="-67">
                <a:solidFill>
                  <a:srgbClr val="000000"/>
                </a:solidFill>
                <a:latin typeface="Arial"/>
                <a:ea typeface="Arial"/>
                <a:cs typeface="Arial"/>
              </a:rPr>
              <a:t> </a:t>
            </a:r>
            <a:r>
              <a:rPr lang="en-US" altLang="zh-CN" sz="1200" spc="27">
                <a:solidFill>
                  <a:srgbClr val="000000"/>
                </a:solidFill>
                <a:latin typeface="Arial"/>
                <a:ea typeface="Arial"/>
                <a:cs typeface="Arial"/>
              </a:rPr>
              <a:t>phishing</a:t>
            </a:r>
            <a:r>
              <a:rPr lang="en-US" altLang="zh-CN" sz="1200" spc="-44">
                <a:solidFill>
                  <a:srgbClr val="000000"/>
                </a:solidFill>
                <a:latin typeface="Arial"/>
                <a:ea typeface="Arial"/>
                <a:cs typeface="Arial"/>
              </a:rPr>
              <a:t> </a:t>
            </a:r>
            <a:r>
              <a:rPr lang="en-US" altLang="zh-CN" sz="1200" spc="15">
                <a:solidFill>
                  <a:srgbClr val="000000"/>
                </a:solidFill>
                <a:latin typeface="Arial"/>
                <a:ea typeface="Arial"/>
                <a:cs typeface="Arial"/>
              </a:rPr>
              <a:t>attacks</a:t>
            </a:r>
            <a:r>
              <a:rPr lang="en-US" altLang="zh-CN" sz="1200" spc="-30">
                <a:solidFill>
                  <a:srgbClr val="000000"/>
                </a:solidFill>
                <a:latin typeface="Arial"/>
                <a:ea typeface="Arial"/>
                <a:cs typeface="Arial"/>
              </a:rPr>
              <a:t> </a:t>
            </a:r>
            <a:r>
              <a:rPr lang="en-US" altLang="zh-CN" sz="1200" spc="16">
                <a:solidFill>
                  <a:srgbClr val="000000"/>
                </a:solidFill>
                <a:latin typeface="Arial"/>
                <a:ea typeface="Arial"/>
                <a:cs typeface="Arial"/>
              </a:rPr>
              <a:t>is</a:t>
            </a:r>
            <a:r>
              <a:rPr lang="en-US" altLang="zh-CN" sz="1200" spc="-31">
                <a:solidFill>
                  <a:srgbClr val="000000"/>
                </a:solidFill>
                <a:latin typeface="Arial"/>
                <a:ea typeface="Arial"/>
                <a:cs typeface="Arial"/>
              </a:rPr>
              <a:t> </a:t>
            </a:r>
            <a:r>
              <a:rPr lang="en-US" altLang="zh-CN" sz="1200" spc="27">
                <a:solidFill>
                  <a:srgbClr val="000000"/>
                </a:solidFill>
                <a:latin typeface="Arial"/>
                <a:ea typeface="Arial"/>
                <a:cs typeface="Arial"/>
              </a:rPr>
              <a:t>done</a:t>
            </a:r>
            <a:r>
              <a:rPr lang="en-US" altLang="zh-CN" sz="1200" spc="-44">
                <a:solidFill>
                  <a:srgbClr val="000000"/>
                </a:solidFill>
                <a:latin typeface="Arial"/>
                <a:ea typeface="Arial"/>
                <a:cs typeface="Arial"/>
              </a:rPr>
              <a:t> </a:t>
            </a:r>
            <a:r>
              <a:rPr lang="en-US" altLang="zh-CN" sz="1200" spc="17">
                <a:solidFill>
                  <a:srgbClr val="000000"/>
                </a:solidFill>
                <a:latin typeface="Arial"/>
                <a:ea typeface="Arial"/>
                <a:cs typeface="Arial"/>
              </a:rPr>
              <a:t>over</a:t>
            </a:r>
            <a:r>
              <a:rPr lang="en-US" altLang="zh-CN" sz="1200" spc="-33">
                <a:solidFill>
                  <a:srgbClr val="000000"/>
                </a:solidFill>
                <a:latin typeface="Arial"/>
                <a:ea typeface="Arial"/>
                <a:cs typeface="Arial"/>
              </a:rPr>
              <a:t> </a:t>
            </a:r>
            <a:r>
              <a:rPr lang="en-US" altLang="zh-CN" sz="1200" spc="41">
                <a:solidFill>
                  <a:srgbClr val="000000"/>
                </a:solidFill>
                <a:latin typeface="Arial"/>
                <a:ea typeface="Arial"/>
                <a:cs typeface="Arial"/>
              </a:rPr>
              <a:t>the</a:t>
            </a:r>
            <a:r>
              <a:rPr lang="en-US" altLang="zh-CN" sz="1200" spc="-57">
                <a:solidFill>
                  <a:srgbClr val="000000"/>
                </a:solidFill>
                <a:latin typeface="Arial"/>
                <a:ea typeface="Arial"/>
                <a:cs typeface="Arial"/>
              </a:rPr>
              <a:t> </a:t>
            </a:r>
            <a:r>
              <a:rPr lang="en-US" altLang="zh-CN" sz="1200" spc="22">
                <a:solidFill>
                  <a:srgbClr val="000000"/>
                </a:solidFill>
                <a:latin typeface="Arial"/>
                <a:ea typeface="Arial"/>
                <a:cs typeface="Arial"/>
              </a:rPr>
              <a:t>telephone.</a:t>
            </a:r>
            <a:endParaRPr lang="en-US" altLang="zh-CN" sz="1200">
              <a:latin typeface="Arial"/>
              <a:ea typeface="Arial"/>
              <a:cs typeface="Arial"/>
            </a:endParaRPr>
          </a:p>
          <a:p>
            <a:pPr algn="l" rtl="0">
              <a:lnSpc>
                <a:spcPts val="1425"/>
              </a:lnSpc>
            </a:pPr>
            <a:r>
              <a:rPr lang="en-US" altLang="zh-CN" sz="1200" spc="-11">
                <a:solidFill>
                  <a:srgbClr val="000000"/>
                </a:solidFill>
                <a:latin typeface="Arial"/>
                <a:ea typeface="Arial"/>
                <a:cs typeface="Arial"/>
              </a:rPr>
              <a:t>This</a:t>
            </a:r>
            <a:r>
              <a:rPr lang="en-US" altLang="zh-CN" sz="1200" spc="-16">
                <a:solidFill>
                  <a:srgbClr val="000000"/>
                </a:solidFill>
                <a:latin typeface="Arial"/>
                <a:ea typeface="Arial"/>
                <a:cs typeface="Arial"/>
              </a:rPr>
              <a:t> </a:t>
            </a:r>
            <a:r>
              <a:rPr lang="en-US" altLang="zh-CN" sz="1200" spc="16">
                <a:solidFill>
                  <a:srgbClr val="000000"/>
                </a:solidFill>
                <a:latin typeface="Arial"/>
                <a:ea typeface="Arial"/>
                <a:cs typeface="Arial"/>
              </a:rPr>
              <a:t>is</a:t>
            </a:r>
            <a:r>
              <a:rPr lang="en-US" altLang="zh-CN" sz="1200" spc="-31">
                <a:solidFill>
                  <a:srgbClr val="000000"/>
                </a:solidFill>
                <a:latin typeface="Arial"/>
                <a:ea typeface="Arial"/>
                <a:cs typeface="Arial"/>
              </a:rPr>
              <a:t> </a:t>
            </a:r>
            <a:r>
              <a:rPr lang="en-US" altLang="zh-CN" sz="1200" spc="13">
                <a:solidFill>
                  <a:srgbClr val="000000"/>
                </a:solidFill>
                <a:latin typeface="Arial"/>
                <a:ea typeface="Arial"/>
                <a:cs typeface="Arial"/>
              </a:rPr>
              <a:t>also</a:t>
            </a:r>
            <a:r>
              <a:rPr lang="en-US" altLang="zh-CN" sz="1200" spc="-28">
                <a:solidFill>
                  <a:srgbClr val="000000"/>
                </a:solidFill>
                <a:latin typeface="Arial"/>
                <a:ea typeface="Arial"/>
                <a:cs typeface="Arial"/>
              </a:rPr>
              <a:t> </a:t>
            </a:r>
            <a:r>
              <a:rPr lang="en-US" altLang="zh-CN" sz="1200" spc="23">
                <a:solidFill>
                  <a:srgbClr val="000000"/>
                </a:solidFill>
                <a:latin typeface="Arial"/>
                <a:ea typeface="Arial"/>
                <a:cs typeface="Arial"/>
              </a:rPr>
              <a:t>known</a:t>
            </a:r>
            <a:r>
              <a:rPr lang="en-US" altLang="zh-CN" sz="1200" spc="-40">
                <a:solidFill>
                  <a:srgbClr val="000000"/>
                </a:solidFill>
                <a:latin typeface="Arial"/>
                <a:ea typeface="Arial"/>
                <a:cs typeface="Arial"/>
              </a:rPr>
              <a:t> </a:t>
            </a:r>
            <a:r>
              <a:rPr lang="en-US" altLang="zh-CN" sz="1200" spc="-33">
                <a:solidFill>
                  <a:srgbClr val="000000"/>
                </a:solidFill>
                <a:latin typeface="Arial"/>
                <a:ea typeface="Arial"/>
                <a:cs typeface="Arial"/>
              </a:rPr>
              <a:t>as</a:t>
            </a:r>
            <a:r>
              <a:rPr lang="en-US" altLang="zh-CN" sz="1200" spc="-16">
                <a:solidFill>
                  <a:srgbClr val="000000"/>
                </a:solidFill>
                <a:latin typeface="Arial"/>
                <a:ea typeface="Arial"/>
                <a:cs typeface="Arial"/>
              </a:rPr>
              <a:t> </a:t>
            </a:r>
            <a:r>
              <a:rPr lang="en-US" altLang="zh-CN" sz="1200" i="1" spc="23">
                <a:solidFill>
                  <a:srgbClr val="000000"/>
                </a:solidFill>
                <a:latin typeface="Arial"/>
                <a:ea typeface="Arial"/>
                <a:cs typeface="Arial"/>
              </a:rPr>
              <a:t>vishing</a:t>
            </a:r>
            <a:r>
              <a:rPr lang="en-US" altLang="zh-CN" sz="1200" spc="-69">
                <a:solidFill>
                  <a:srgbClr val="000000"/>
                </a:solidFill>
                <a:latin typeface="Arial"/>
                <a:ea typeface="Arial"/>
                <a:cs typeface="Arial"/>
              </a:rPr>
              <a:t>.</a:t>
            </a:r>
            <a:endParaRPr lang="en-US" altLang="zh-CN" sz="1200">
              <a:latin typeface="Arial"/>
              <a:ea typeface="Arial"/>
              <a:cs typeface="Arial"/>
            </a:endParaRPr>
          </a:p>
          <a:p>
            <a:pPr algn="l" rtl="0">
              <a:lnSpc>
                <a:spcPts val="1440"/>
              </a:lnSpc>
              <a:spcBef>
                <a:spcPts val="6675"/>
              </a:spcBef>
            </a:pPr>
            <a:r>
              <a:rPr lang="en-US" altLang="zh-CN" sz="1200" spc="-112">
                <a:solidFill>
                  <a:srgbClr val="000000"/>
                </a:solidFill>
                <a:latin typeface="Arial"/>
                <a:ea typeface="Arial"/>
                <a:cs typeface="Arial"/>
              </a:rPr>
              <a:t>1%</a:t>
            </a:r>
            <a:r>
              <a:rPr lang="en-US" altLang="zh-CN" sz="1200" spc="-15">
                <a:solidFill>
                  <a:srgbClr val="000000"/>
                </a:solidFill>
                <a:latin typeface="Arial"/>
                <a:ea typeface="Arial"/>
                <a:cs typeface="Arial"/>
              </a:rPr>
              <a:t> </a:t>
            </a:r>
            <a:r>
              <a:rPr lang="en-US" altLang="zh-CN" sz="1200" spc="51">
                <a:solidFill>
                  <a:srgbClr val="000000"/>
                </a:solidFill>
                <a:latin typeface="Arial"/>
                <a:ea typeface="Arial"/>
                <a:cs typeface="Arial"/>
              </a:rPr>
              <a:t>of</a:t>
            </a:r>
            <a:r>
              <a:rPr lang="en-US" altLang="zh-CN" sz="1200" spc="-67">
                <a:solidFill>
                  <a:srgbClr val="000000"/>
                </a:solidFill>
                <a:latin typeface="Arial"/>
                <a:ea typeface="Arial"/>
                <a:cs typeface="Arial"/>
              </a:rPr>
              <a:t> </a:t>
            </a:r>
            <a:r>
              <a:rPr lang="en-US" altLang="zh-CN" sz="1200" spc="27">
                <a:solidFill>
                  <a:srgbClr val="000000"/>
                </a:solidFill>
                <a:latin typeface="Arial"/>
                <a:ea typeface="Arial"/>
                <a:cs typeface="Arial"/>
              </a:rPr>
              <a:t>phishing</a:t>
            </a:r>
            <a:r>
              <a:rPr lang="en-US" altLang="zh-CN" sz="1200" spc="-44">
                <a:solidFill>
                  <a:srgbClr val="000000"/>
                </a:solidFill>
                <a:latin typeface="Arial"/>
                <a:ea typeface="Arial"/>
                <a:cs typeface="Arial"/>
              </a:rPr>
              <a:t> </a:t>
            </a:r>
            <a:r>
              <a:rPr lang="en-US" altLang="zh-CN" sz="1200" spc="15">
                <a:solidFill>
                  <a:srgbClr val="000000"/>
                </a:solidFill>
                <a:latin typeface="Arial"/>
                <a:ea typeface="Arial"/>
                <a:cs typeface="Arial"/>
              </a:rPr>
              <a:t>attacks</a:t>
            </a:r>
            <a:r>
              <a:rPr lang="en-US" altLang="zh-CN" sz="1200" spc="-30">
                <a:solidFill>
                  <a:srgbClr val="000000"/>
                </a:solidFill>
                <a:latin typeface="Arial"/>
                <a:ea typeface="Arial"/>
                <a:cs typeface="Arial"/>
              </a:rPr>
              <a:t> </a:t>
            </a:r>
            <a:r>
              <a:rPr lang="en-US" altLang="zh-CN" sz="1200" spc="16">
                <a:solidFill>
                  <a:srgbClr val="000000"/>
                </a:solidFill>
                <a:latin typeface="Arial"/>
                <a:ea typeface="Arial"/>
                <a:cs typeface="Arial"/>
              </a:rPr>
              <a:t>is</a:t>
            </a:r>
            <a:r>
              <a:rPr lang="en-US" altLang="zh-CN" sz="1200" spc="-31">
                <a:solidFill>
                  <a:srgbClr val="000000"/>
                </a:solidFill>
                <a:latin typeface="Arial"/>
                <a:ea typeface="Arial"/>
                <a:cs typeface="Arial"/>
              </a:rPr>
              <a:t> </a:t>
            </a:r>
            <a:r>
              <a:rPr lang="en-US" altLang="zh-CN" sz="1200" spc="27">
                <a:solidFill>
                  <a:srgbClr val="000000"/>
                </a:solidFill>
                <a:latin typeface="Arial"/>
                <a:ea typeface="Arial"/>
                <a:cs typeface="Arial"/>
              </a:rPr>
              <a:t>done</a:t>
            </a:r>
            <a:r>
              <a:rPr lang="en-US" altLang="zh-CN" sz="1200" spc="-44">
                <a:solidFill>
                  <a:srgbClr val="000000"/>
                </a:solidFill>
                <a:latin typeface="Arial"/>
                <a:ea typeface="Arial"/>
                <a:cs typeface="Arial"/>
              </a:rPr>
              <a:t> </a:t>
            </a:r>
            <a:r>
              <a:rPr lang="en-US" altLang="zh-CN" sz="1200" spc="16">
                <a:solidFill>
                  <a:srgbClr val="000000"/>
                </a:solidFill>
                <a:latin typeface="Arial"/>
                <a:ea typeface="Arial"/>
                <a:cs typeface="Arial"/>
              </a:rPr>
              <a:t>via</a:t>
            </a:r>
            <a:r>
              <a:rPr lang="en-US" altLang="zh-CN" sz="1200" spc="-32">
                <a:solidFill>
                  <a:srgbClr val="000000"/>
                </a:solidFill>
                <a:latin typeface="Arial"/>
                <a:ea typeface="Arial"/>
                <a:cs typeface="Arial"/>
              </a:rPr>
              <a:t> </a:t>
            </a:r>
            <a:r>
              <a:rPr lang="en-US" altLang="zh-CN" sz="1200" spc="35">
                <a:solidFill>
                  <a:srgbClr val="000000"/>
                </a:solidFill>
                <a:latin typeface="Arial"/>
                <a:ea typeface="Arial"/>
                <a:cs typeface="Arial"/>
              </a:rPr>
              <a:t>text</a:t>
            </a:r>
            <a:r>
              <a:rPr lang="en-US" altLang="zh-CN" sz="1200" spc="-51">
                <a:solidFill>
                  <a:srgbClr val="000000"/>
                </a:solidFill>
                <a:latin typeface="Arial"/>
                <a:ea typeface="Arial"/>
                <a:cs typeface="Arial"/>
              </a:rPr>
              <a:t> </a:t>
            </a:r>
            <a:r>
              <a:rPr lang="en-US" altLang="zh-CN" sz="1200" spc="-31">
                <a:solidFill>
                  <a:srgbClr val="000000"/>
                </a:solidFill>
                <a:latin typeface="Arial"/>
                <a:ea typeface="Arial"/>
                <a:cs typeface="Arial"/>
              </a:rPr>
              <a:t>message.</a:t>
            </a:r>
            <a:endParaRPr lang="en-US" altLang="zh-CN" sz="1200">
              <a:latin typeface="Arial"/>
              <a:ea typeface="Arial"/>
              <a:cs typeface="Arial"/>
            </a:endParaRPr>
          </a:p>
          <a:p>
            <a:pPr algn="l" rtl="0">
              <a:lnSpc>
                <a:spcPts val="1425"/>
              </a:lnSpc>
            </a:pPr>
            <a:r>
              <a:rPr lang="en-US" altLang="zh-CN" sz="1200" spc="-11">
                <a:solidFill>
                  <a:srgbClr val="000000"/>
                </a:solidFill>
                <a:latin typeface="Arial"/>
                <a:ea typeface="Arial"/>
                <a:cs typeface="Arial"/>
              </a:rPr>
              <a:t>This</a:t>
            </a:r>
            <a:r>
              <a:rPr lang="en-US" altLang="zh-CN" sz="1200" spc="-16">
                <a:solidFill>
                  <a:srgbClr val="000000"/>
                </a:solidFill>
                <a:latin typeface="Arial"/>
                <a:ea typeface="Arial"/>
                <a:cs typeface="Arial"/>
              </a:rPr>
              <a:t> </a:t>
            </a:r>
            <a:r>
              <a:rPr lang="en-US" altLang="zh-CN" sz="1200" spc="16">
                <a:solidFill>
                  <a:srgbClr val="000000"/>
                </a:solidFill>
                <a:latin typeface="Arial"/>
                <a:ea typeface="Arial"/>
                <a:cs typeface="Arial"/>
              </a:rPr>
              <a:t>is</a:t>
            </a:r>
            <a:r>
              <a:rPr lang="en-US" altLang="zh-CN" sz="1200" spc="-31">
                <a:solidFill>
                  <a:srgbClr val="000000"/>
                </a:solidFill>
                <a:latin typeface="Arial"/>
                <a:ea typeface="Arial"/>
                <a:cs typeface="Arial"/>
              </a:rPr>
              <a:t> </a:t>
            </a:r>
            <a:r>
              <a:rPr lang="en-US" altLang="zh-CN" sz="1200" spc="13">
                <a:solidFill>
                  <a:srgbClr val="000000"/>
                </a:solidFill>
                <a:latin typeface="Arial"/>
                <a:ea typeface="Arial"/>
                <a:cs typeface="Arial"/>
              </a:rPr>
              <a:t>also</a:t>
            </a:r>
            <a:r>
              <a:rPr lang="en-US" altLang="zh-CN" sz="1200" spc="-28">
                <a:solidFill>
                  <a:srgbClr val="000000"/>
                </a:solidFill>
                <a:latin typeface="Arial"/>
                <a:ea typeface="Arial"/>
                <a:cs typeface="Arial"/>
              </a:rPr>
              <a:t> </a:t>
            </a:r>
            <a:r>
              <a:rPr lang="en-US" altLang="zh-CN" sz="1200" spc="23">
                <a:solidFill>
                  <a:srgbClr val="000000"/>
                </a:solidFill>
                <a:latin typeface="Arial"/>
                <a:ea typeface="Arial"/>
                <a:cs typeface="Arial"/>
              </a:rPr>
              <a:t>known</a:t>
            </a:r>
            <a:r>
              <a:rPr lang="en-US" altLang="zh-CN" sz="1200" spc="-40">
                <a:solidFill>
                  <a:srgbClr val="000000"/>
                </a:solidFill>
                <a:latin typeface="Arial"/>
                <a:ea typeface="Arial"/>
                <a:cs typeface="Arial"/>
              </a:rPr>
              <a:t> </a:t>
            </a:r>
            <a:r>
              <a:rPr lang="en-US" altLang="zh-CN" sz="1200" spc="-33">
                <a:solidFill>
                  <a:srgbClr val="000000"/>
                </a:solidFill>
                <a:latin typeface="Arial"/>
                <a:ea typeface="Arial"/>
                <a:cs typeface="Arial"/>
              </a:rPr>
              <a:t>as</a:t>
            </a:r>
            <a:r>
              <a:rPr lang="en-US" altLang="zh-CN" sz="1200" spc="-16">
                <a:solidFill>
                  <a:srgbClr val="000000"/>
                </a:solidFill>
                <a:latin typeface="Arial"/>
                <a:ea typeface="Arial"/>
                <a:cs typeface="Arial"/>
              </a:rPr>
              <a:t> </a:t>
            </a:r>
            <a:r>
              <a:rPr lang="en-US" altLang="zh-CN" sz="1200" i="1" spc="19">
                <a:solidFill>
                  <a:srgbClr val="000000"/>
                </a:solidFill>
                <a:latin typeface="Arial"/>
                <a:ea typeface="Arial"/>
                <a:cs typeface="Arial"/>
              </a:rPr>
              <a:t>smishing</a:t>
            </a:r>
            <a:r>
              <a:rPr lang="en-US" altLang="zh-CN" sz="1200" spc="-68">
                <a:solidFill>
                  <a:srgbClr val="000000"/>
                </a:solidFill>
                <a:latin typeface="Arial"/>
                <a:ea typeface="Arial"/>
                <a:cs typeface="Arial"/>
              </a:rPr>
              <a:t>.</a:t>
            </a:r>
            <a:endParaRPr lang="en-US" altLang="zh-CN" sz="1200">
              <a:latin typeface="Arial"/>
              <a:ea typeface="Arial"/>
              <a:cs typeface="Arial"/>
            </a:endParaRPr>
          </a:p>
          <a:p>
            <a:pPr marL="3394588" algn="l" rtl="0">
              <a:lnSpc>
                <a:spcPts val="750"/>
              </a:lnSpc>
              <a:spcBef>
                <a:spcPts val="5153"/>
              </a:spcBef>
            </a:pPr>
            <a:r>
              <a:rPr lang="en-US" altLang="zh-CN" sz="800" spc="0">
                <a:solidFill>
                  <a:srgbClr val="000000"/>
                </a:solidFill>
                <a:latin typeface="Arial"/>
                <a:ea typeface="Arial"/>
                <a:cs typeface="Arial"/>
              </a:rPr>
              <a:t>Source:</a:t>
            </a:r>
            <a:r>
              <a:rPr lang="en-US" altLang="zh-CN" sz="800">
                <a:solidFill>
                  <a:srgbClr val="000000"/>
                </a:solidFill>
                <a:latin typeface="Arial"/>
                <a:ea typeface="Arial"/>
                <a:cs typeface="Arial"/>
              </a:rPr>
              <a:t> </a:t>
            </a:r>
            <a:r>
              <a:rPr lang="en-US" altLang="zh-CN" sz="800" spc="-3">
                <a:solidFill>
                  <a:srgbClr val="000000"/>
                </a:solidFill>
                <a:latin typeface="Arial"/>
                <a:ea typeface="Arial"/>
                <a:cs typeface="Arial"/>
              </a:rPr>
              <a:t>www.tessian.com</a:t>
            </a:r>
            <a:endParaRPr lang="en-US" altLang="zh-CN" sz="800">
              <a:latin typeface="Arial"/>
              <a:ea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Image34"/>
          <p:cNvPicPr>
            <a:picLocks noChangeAspect="1"/>
          </p:cNvPicPr>
          <p:nvPr/>
        </p:nvPicPr>
        <p:blipFill>
          <a:blip r:embed="rId2"/>
          <a:stretch>
            <a:fillRect/>
          </a:stretch>
        </p:blipFill>
        <p:spPr>
          <a:xfrm>
            <a:off x="0" y="0"/>
            <a:ext cx="9144000" cy="5143500"/>
          </a:xfrm>
          <a:prstGeom prst="rect">
            <a:avLst/>
          </a:prstGeom>
          <a:noFill/>
        </p:spPr>
      </p:pic>
      <p:sp>
        <p:nvSpPr>
          <p:cNvPr id="35" name="Text Box35"/>
          <p:cNvSpPr txBox="1"/>
          <p:nvPr/>
        </p:nvSpPr>
        <p:spPr>
          <a:xfrm>
            <a:off x="2633004" y="347765"/>
            <a:ext cx="3918407" cy="426720"/>
          </a:xfrm>
          <a:prstGeom prst="rect">
            <a:avLst/>
          </a:prstGeom>
          <a:noFill/>
        </p:spPr>
        <p:txBody>
          <a:bodyPr wrap="square" lIns="0" tIns="0" rIns="0" rtlCol="0">
            <a:spAutoFit/>
          </a:bodyPr>
          <a:lstStyle/>
          <a:p>
            <a:pPr algn="l" rtl="0">
              <a:lnSpc>
                <a:spcPts val="3360"/>
              </a:lnSpc>
            </a:pPr>
            <a:r>
              <a:rPr lang="en-US" altLang="zh-CN" sz="2800" b="1" spc="-155">
                <a:solidFill>
                  <a:srgbClr val="000000"/>
                </a:solidFill>
                <a:latin typeface="Arial"/>
                <a:ea typeface="Arial"/>
                <a:cs typeface="Arial"/>
              </a:rPr>
              <a:t>Top</a:t>
            </a:r>
            <a:r>
              <a:rPr lang="en-US" altLang="zh-CN" sz="2800" b="1" spc="-115">
                <a:solidFill>
                  <a:srgbClr val="000000"/>
                </a:solidFill>
                <a:latin typeface="Arial"/>
                <a:ea typeface="Arial"/>
                <a:cs typeface="Arial"/>
              </a:rPr>
              <a:t> </a:t>
            </a:r>
            <a:r>
              <a:rPr lang="en-US" altLang="zh-CN" sz="2800" b="1" spc="-73">
                <a:solidFill>
                  <a:srgbClr val="000000"/>
                </a:solidFill>
                <a:latin typeface="Arial"/>
                <a:ea typeface="Arial"/>
                <a:cs typeface="Arial"/>
              </a:rPr>
              <a:t>Three</a:t>
            </a:r>
            <a:r>
              <a:rPr lang="en-US" altLang="zh-CN" sz="2800" b="1" spc="-114">
                <a:solidFill>
                  <a:srgbClr val="000000"/>
                </a:solidFill>
                <a:latin typeface="Arial"/>
                <a:ea typeface="Arial"/>
                <a:cs typeface="Arial"/>
              </a:rPr>
              <a:t> </a:t>
            </a:r>
            <a:r>
              <a:rPr lang="en-US" altLang="zh-CN" sz="2800" b="1" spc="-134">
                <a:solidFill>
                  <a:srgbClr val="000000"/>
                </a:solidFill>
                <a:latin typeface="Arial"/>
                <a:ea typeface="Arial"/>
                <a:cs typeface="Arial"/>
              </a:rPr>
              <a:t>Types</a:t>
            </a:r>
            <a:r>
              <a:rPr lang="en-US" altLang="zh-CN" sz="2800" b="1" spc="-114">
                <a:solidFill>
                  <a:srgbClr val="000000"/>
                </a:solidFill>
                <a:latin typeface="Arial"/>
                <a:ea typeface="Arial"/>
                <a:cs typeface="Arial"/>
              </a:rPr>
              <a:t> </a:t>
            </a:r>
            <a:r>
              <a:rPr lang="en-US" altLang="zh-CN" sz="2800" b="1" spc="-6">
                <a:solidFill>
                  <a:srgbClr val="000000"/>
                </a:solidFill>
                <a:latin typeface="Arial"/>
                <a:ea typeface="Arial"/>
                <a:cs typeface="Arial"/>
              </a:rPr>
              <a:t>of</a:t>
            </a:r>
            <a:r>
              <a:rPr lang="en-US" altLang="zh-CN" sz="2800" b="1" spc="-114">
                <a:solidFill>
                  <a:srgbClr val="000000"/>
                </a:solidFill>
                <a:latin typeface="Arial"/>
                <a:ea typeface="Arial"/>
                <a:cs typeface="Arial"/>
              </a:rPr>
              <a:t> </a:t>
            </a:r>
            <a:r>
              <a:rPr lang="en-US" altLang="zh-CN" sz="2800" b="1" spc="-38">
                <a:solidFill>
                  <a:srgbClr val="000000"/>
                </a:solidFill>
                <a:latin typeface="Arial"/>
                <a:ea typeface="Arial"/>
                <a:cs typeface="Arial"/>
              </a:rPr>
              <a:t>Data</a:t>
            </a:r>
            <a:endParaRPr lang="en-US" altLang="zh-CN" sz="2800">
              <a:latin typeface="Arial"/>
              <a:ea typeface="Arial"/>
              <a:cs typeface="Arial"/>
            </a:endParaRPr>
          </a:p>
        </p:txBody>
      </p:sp>
      <p:sp>
        <p:nvSpPr>
          <p:cNvPr id="36" name="Text Box36"/>
          <p:cNvSpPr txBox="1"/>
          <p:nvPr/>
        </p:nvSpPr>
        <p:spPr>
          <a:xfrm>
            <a:off x="1982609" y="2508932"/>
            <a:ext cx="1114680" cy="1225347"/>
          </a:xfrm>
          <a:prstGeom prst="rect">
            <a:avLst/>
          </a:prstGeom>
          <a:noFill/>
        </p:spPr>
        <p:txBody>
          <a:bodyPr wrap="square" lIns="0" tIns="0" rIns="0" rtlCol="0">
            <a:spAutoFit/>
          </a:bodyPr>
          <a:lstStyle/>
          <a:p>
            <a:pPr marL="10661" algn="l" rtl="0">
              <a:lnSpc>
                <a:spcPts val="960"/>
              </a:lnSpc>
            </a:pPr>
            <a:r>
              <a:rPr lang="en-US" altLang="zh-CN" sz="800" spc="-18">
                <a:solidFill>
                  <a:srgbClr val="000000"/>
                </a:solidFill>
                <a:latin typeface="Arial"/>
                <a:ea typeface="Arial"/>
                <a:cs typeface="Arial"/>
              </a:rPr>
              <a:t>Passwords,</a:t>
            </a:r>
            <a:r>
              <a:rPr lang="en-US" altLang="zh-CN" sz="800" spc="-13">
                <a:solidFill>
                  <a:srgbClr val="000000"/>
                </a:solidFill>
                <a:latin typeface="Arial"/>
                <a:ea typeface="Arial"/>
                <a:cs typeface="Arial"/>
              </a:rPr>
              <a:t> </a:t>
            </a:r>
            <a:r>
              <a:rPr lang="en-US" altLang="zh-CN" sz="800" spc="0">
                <a:solidFill>
                  <a:srgbClr val="000000"/>
                </a:solidFill>
                <a:latin typeface="Arial"/>
                <a:ea typeface="Arial"/>
                <a:cs typeface="Arial"/>
              </a:rPr>
              <a:t>usernames,</a:t>
            </a:r>
            <a:endParaRPr lang="en-US" altLang="zh-CN" sz="800">
              <a:latin typeface="Arial"/>
              <a:ea typeface="Arial"/>
              <a:cs typeface="Arial"/>
            </a:endParaRPr>
          </a:p>
          <a:p>
            <a:pPr marL="90286" algn="l" rtl="0">
              <a:lnSpc>
                <a:spcPts val="960"/>
              </a:lnSpc>
              <a:spcBef>
                <a:spcPts val="15"/>
              </a:spcBef>
            </a:pPr>
            <a:r>
              <a:rPr lang="en-US" altLang="zh-CN" sz="800" spc="34">
                <a:solidFill>
                  <a:srgbClr val="000000"/>
                </a:solidFill>
                <a:latin typeface="Arial"/>
                <a:ea typeface="Arial"/>
                <a:cs typeface="Arial"/>
              </a:rPr>
              <a:t>pin</a:t>
            </a:r>
            <a:r>
              <a:rPr lang="en-US" altLang="zh-CN" sz="800" spc="-44">
                <a:solidFill>
                  <a:srgbClr val="000000"/>
                </a:solidFill>
                <a:latin typeface="Arial"/>
                <a:ea typeface="Arial"/>
                <a:cs typeface="Arial"/>
              </a:rPr>
              <a:t> </a:t>
            </a:r>
            <a:r>
              <a:rPr lang="en-US" altLang="zh-CN" sz="800" spc="7">
                <a:solidFill>
                  <a:srgbClr val="000000"/>
                </a:solidFill>
                <a:latin typeface="Arial"/>
                <a:ea typeface="Arial"/>
                <a:cs typeface="Arial"/>
              </a:rPr>
              <a:t>numbers,</a:t>
            </a:r>
            <a:r>
              <a:rPr lang="en-US" altLang="zh-CN" sz="800" spc="-14">
                <a:solidFill>
                  <a:srgbClr val="000000"/>
                </a:solidFill>
                <a:latin typeface="Arial"/>
                <a:ea typeface="Arial"/>
                <a:cs typeface="Arial"/>
              </a:rPr>
              <a:t> </a:t>
            </a:r>
            <a:r>
              <a:rPr lang="en-US" altLang="zh-CN" sz="800" spc="23">
                <a:solidFill>
                  <a:srgbClr val="000000"/>
                </a:solidFill>
                <a:latin typeface="Arial"/>
                <a:ea typeface="Arial"/>
                <a:cs typeface="Arial"/>
              </a:rPr>
              <a:t>credit</a:t>
            </a:r>
            <a:endParaRPr lang="en-US" altLang="zh-CN" sz="800">
              <a:latin typeface="Arial"/>
              <a:ea typeface="Arial"/>
              <a:cs typeface="Arial"/>
            </a:endParaRPr>
          </a:p>
          <a:p>
            <a:pPr marL="153522" algn="l" rtl="0">
              <a:lnSpc>
                <a:spcPts val="960"/>
              </a:lnSpc>
              <a:spcBef>
                <a:spcPts val="15"/>
              </a:spcBef>
            </a:pPr>
            <a:r>
              <a:rPr lang="en-US" altLang="zh-CN" sz="800" spc="4">
                <a:solidFill>
                  <a:srgbClr val="000000"/>
                </a:solidFill>
                <a:latin typeface="Arial"/>
                <a:ea typeface="Arial"/>
                <a:cs typeface="Arial"/>
              </a:rPr>
              <a:t>card</a:t>
            </a:r>
            <a:r>
              <a:rPr lang="en-US" altLang="zh-CN" sz="800" spc="-14">
                <a:solidFill>
                  <a:srgbClr val="000000"/>
                </a:solidFill>
                <a:latin typeface="Arial"/>
                <a:ea typeface="Arial"/>
                <a:cs typeface="Arial"/>
              </a:rPr>
              <a:t> </a:t>
            </a:r>
            <a:r>
              <a:rPr lang="en-US" altLang="zh-CN" sz="800" spc="31">
                <a:solidFill>
                  <a:srgbClr val="000000"/>
                </a:solidFill>
                <a:latin typeface="Arial"/>
                <a:ea typeface="Arial"/>
                <a:cs typeface="Arial"/>
              </a:rPr>
              <a:t>information</a:t>
            </a:r>
            <a:endParaRPr lang="en-US" altLang="zh-CN" sz="800">
              <a:latin typeface="Arial"/>
              <a:ea typeface="Arial"/>
              <a:cs typeface="Arial"/>
            </a:endParaRPr>
          </a:p>
          <a:p>
            <a:pPr algn="l" rtl="0">
              <a:lnSpc>
                <a:spcPts val="1680"/>
              </a:lnSpc>
              <a:spcBef>
                <a:spcPts val="5058"/>
              </a:spcBef>
            </a:pPr>
            <a:r>
              <a:rPr lang="en-US" altLang="zh-CN" sz="1400" b="1" spc="-134">
                <a:solidFill>
                  <a:srgbClr val="FFFFFF"/>
                </a:solidFill>
                <a:latin typeface="Arial"/>
                <a:ea typeface="Arial"/>
                <a:cs typeface="Arial"/>
              </a:rPr>
              <a:t>CREDENTIALS</a:t>
            </a:r>
            <a:endParaRPr lang="en-US" altLang="zh-CN" sz="1400">
              <a:latin typeface="Arial"/>
              <a:ea typeface="Arial"/>
              <a:cs typeface="Arial"/>
            </a:endParaRPr>
          </a:p>
        </p:txBody>
      </p:sp>
      <p:sp>
        <p:nvSpPr>
          <p:cNvPr id="37" name="Text Box37"/>
          <p:cNvSpPr txBox="1"/>
          <p:nvPr/>
        </p:nvSpPr>
        <p:spPr>
          <a:xfrm>
            <a:off x="4017054" y="2436609"/>
            <a:ext cx="1144829" cy="1280829"/>
          </a:xfrm>
          <a:prstGeom prst="rect">
            <a:avLst/>
          </a:prstGeom>
          <a:noFill/>
        </p:spPr>
        <p:txBody>
          <a:bodyPr wrap="square" lIns="0" tIns="0" rIns="0" rtlCol="0">
            <a:spAutoFit/>
          </a:bodyPr>
          <a:lstStyle/>
          <a:p>
            <a:pPr marL="83014" algn="l" rtl="0">
              <a:lnSpc>
                <a:spcPts val="1320"/>
              </a:lnSpc>
            </a:pPr>
            <a:r>
              <a:rPr lang="en-US" altLang="zh-CN" sz="1100" spc="-19">
                <a:solidFill>
                  <a:srgbClr val="000000"/>
                </a:solidFill>
                <a:latin typeface="Arial"/>
                <a:ea typeface="Arial"/>
                <a:cs typeface="Arial"/>
              </a:rPr>
              <a:t>Name,</a:t>
            </a:r>
            <a:r>
              <a:rPr lang="en-US" altLang="zh-CN" sz="1100" spc="-14">
                <a:solidFill>
                  <a:srgbClr val="000000"/>
                </a:solidFill>
                <a:latin typeface="Arial"/>
                <a:ea typeface="Arial"/>
                <a:cs typeface="Arial"/>
              </a:rPr>
              <a:t> </a:t>
            </a:r>
            <a:r>
              <a:rPr lang="en-US" altLang="zh-CN" sz="1100" spc="-4">
                <a:solidFill>
                  <a:srgbClr val="000000"/>
                </a:solidFill>
                <a:latin typeface="Arial"/>
                <a:ea typeface="Arial"/>
                <a:cs typeface="Arial"/>
              </a:rPr>
              <a:t>address,</a:t>
            </a:r>
            <a:endParaRPr lang="en-US" altLang="zh-CN" sz="1100">
              <a:latin typeface="Arial"/>
              <a:ea typeface="Arial"/>
              <a:cs typeface="Arial"/>
            </a:endParaRPr>
          </a:p>
          <a:p>
            <a:pPr marL="123358" algn="l" rtl="0">
              <a:lnSpc>
                <a:spcPts val="1320"/>
              </a:lnSpc>
              <a:spcBef>
                <a:spcPts val="30"/>
              </a:spcBef>
            </a:pPr>
            <a:r>
              <a:rPr lang="en-US" altLang="zh-CN" sz="1100" spc="29">
                <a:solidFill>
                  <a:srgbClr val="000000"/>
                </a:solidFill>
                <a:latin typeface="Arial"/>
                <a:ea typeface="Arial"/>
                <a:cs typeface="Arial"/>
              </a:rPr>
              <a:t>email</a:t>
            </a:r>
            <a:r>
              <a:rPr lang="en-US" altLang="zh-CN" sz="1100" spc="-43">
                <a:solidFill>
                  <a:srgbClr val="000000"/>
                </a:solidFill>
                <a:latin typeface="Arial"/>
                <a:ea typeface="Arial"/>
                <a:cs typeface="Arial"/>
              </a:rPr>
              <a:t> </a:t>
            </a:r>
            <a:r>
              <a:rPr lang="en-US" altLang="zh-CN" sz="1100" spc="1">
                <a:solidFill>
                  <a:srgbClr val="000000"/>
                </a:solidFill>
                <a:latin typeface="Arial"/>
                <a:ea typeface="Arial"/>
                <a:cs typeface="Arial"/>
              </a:rPr>
              <a:t>address</a:t>
            </a:r>
            <a:endParaRPr lang="en-US" altLang="zh-CN" sz="1100">
              <a:latin typeface="Arial"/>
              <a:ea typeface="Arial"/>
              <a:cs typeface="Arial"/>
            </a:endParaRPr>
          </a:p>
          <a:p>
            <a:pPr algn="l" rtl="0">
              <a:lnSpc>
                <a:spcPts val="1440"/>
              </a:lnSpc>
              <a:spcBef>
                <a:spcPts val="5975"/>
              </a:spcBef>
            </a:pPr>
            <a:r>
              <a:rPr lang="en-US" altLang="zh-CN" sz="1200" b="1" spc="-119">
                <a:solidFill>
                  <a:srgbClr val="FFFFFF"/>
                </a:solidFill>
                <a:latin typeface="Arial"/>
                <a:ea typeface="Arial"/>
                <a:cs typeface="Arial"/>
              </a:rPr>
              <a:t>PERSONAL</a:t>
            </a:r>
            <a:r>
              <a:rPr lang="en-US" altLang="zh-CN" sz="1200" b="1" spc="-48">
                <a:solidFill>
                  <a:srgbClr val="FFFFFF"/>
                </a:solidFill>
                <a:latin typeface="Arial"/>
                <a:ea typeface="Arial"/>
                <a:cs typeface="Arial"/>
              </a:rPr>
              <a:t> </a:t>
            </a:r>
            <a:r>
              <a:rPr lang="en-US" altLang="zh-CN" sz="1200" b="1" spc="-155">
                <a:solidFill>
                  <a:srgbClr val="FFFFFF"/>
                </a:solidFill>
                <a:latin typeface="Arial"/>
                <a:ea typeface="Arial"/>
                <a:cs typeface="Arial"/>
              </a:rPr>
              <a:t>DATA</a:t>
            </a:r>
            <a:endParaRPr lang="en-US" altLang="zh-CN" sz="1200">
              <a:latin typeface="Arial"/>
              <a:ea typeface="Arial"/>
              <a:cs typeface="Arial"/>
            </a:endParaRPr>
          </a:p>
        </p:txBody>
      </p:sp>
      <p:sp>
        <p:nvSpPr>
          <p:cNvPr id="38" name="Text Box38"/>
          <p:cNvSpPr txBox="1"/>
          <p:nvPr/>
        </p:nvSpPr>
        <p:spPr>
          <a:xfrm>
            <a:off x="6162687" y="2366742"/>
            <a:ext cx="1001395" cy="1367537"/>
          </a:xfrm>
          <a:prstGeom prst="rect">
            <a:avLst/>
          </a:prstGeom>
          <a:noFill/>
        </p:spPr>
        <p:txBody>
          <a:bodyPr wrap="square" lIns="0" tIns="0" rIns="0" rtlCol="0">
            <a:spAutoFit/>
          </a:bodyPr>
          <a:lstStyle/>
          <a:p>
            <a:pPr marL="187251" algn="l" rtl="0">
              <a:lnSpc>
                <a:spcPts val="1200"/>
              </a:lnSpc>
            </a:pPr>
            <a:r>
              <a:rPr lang="en-US" altLang="zh-CN" sz="1000" spc="9">
                <a:solidFill>
                  <a:srgbClr val="000000"/>
                </a:solidFill>
                <a:latin typeface="Arial"/>
                <a:ea typeface="Arial"/>
                <a:cs typeface="Arial"/>
              </a:rPr>
              <a:t>Treatment</a:t>
            </a:r>
            <a:endParaRPr lang="en-US" altLang="zh-CN" sz="1000">
              <a:latin typeface="Arial"/>
              <a:ea typeface="Arial"/>
              <a:cs typeface="Arial"/>
            </a:endParaRPr>
          </a:p>
          <a:p>
            <a:pPr marL="124727" algn="l" rtl="0">
              <a:lnSpc>
                <a:spcPts val="1200"/>
              </a:lnSpc>
            </a:pPr>
            <a:r>
              <a:rPr lang="en-US" altLang="zh-CN" sz="1000" spc="33">
                <a:solidFill>
                  <a:srgbClr val="000000"/>
                </a:solidFill>
                <a:latin typeface="Arial"/>
                <a:ea typeface="Arial"/>
                <a:cs typeface="Arial"/>
              </a:rPr>
              <a:t>information,</a:t>
            </a:r>
            <a:endParaRPr lang="en-US" altLang="zh-CN" sz="1000">
              <a:latin typeface="Arial"/>
              <a:ea typeface="Arial"/>
              <a:cs typeface="Arial"/>
            </a:endParaRPr>
          </a:p>
          <a:p>
            <a:pPr algn="l" rtl="0">
              <a:lnSpc>
                <a:spcPts val="1200"/>
              </a:lnSpc>
            </a:pPr>
            <a:r>
              <a:rPr lang="en-US" altLang="zh-CN" sz="1000" spc="8">
                <a:solidFill>
                  <a:srgbClr val="000000"/>
                </a:solidFill>
                <a:latin typeface="Arial"/>
                <a:ea typeface="Arial"/>
                <a:cs typeface="Arial"/>
              </a:rPr>
              <a:t>insurance</a:t>
            </a:r>
            <a:r>
              <a:rPr lang="en-US" altLang="zh-CN" sz="1000" spc="-25">
                <a:solidFill>
                  <a:srgbClr val="000000"/>
                </a:solidFill>
                <a:latin typeface="Arial"/>
                <a:ea typeface="Arial"/>
                <a:cs typeface="Arial"/>
              </a:rPr>
              <a:t> </a:t>
            </a:r>
            <a:r>
              <a:rPr lang="en-US" altLang="zh-CN" sz="1000" spc="14">
                <a:solidFill>
                  <a:srgbClr val="000000"/>
                </a:solidFill>
                <a:latin typeface="Arial"/>
                <a:ea typeface="Arial"/>
                <a:cs typeface="Arial"/>
              </a:rPr>
              <a:t>claims</a:t>
            </a:r>
            <a:endParaRPr lang="en-US" altLang="zh-CN" sz="1000">
              <a:latin typeface="Arial"/>
              <a:ea typeface="Arial"/>
              <a:cs typeface="Arial"/>
            </a:endParaRPr>
          </a:p>
          <a:p>
            <a:pPr marL="107712" algn="l" rtl="0">
              <a:lnSpc>
                <a:spcPts val="1680"/>
              </a:lnSpc>
              <a:spcBef>
                <a:spcPts val="5488"/>
              </a:spcBef>
            </a:pPr>
            <a:r>
              <a:rPr lang="en-US" altLang="zh-CN" sz="1400" b="1" spc="-124">
                <a:solidFill>
                  <a:srgbClr val="FFFFFF"/>
                </a:solidFill>
                <a:latin typeface="Arial"/>
                <a:ea typeface="Arial"/>
                <a:cs typeface="Arial"/>
              </a:rPr>
              <a:t>MEDICAL</a:t>
            </a:r>
            <a:endParaRPr lang="en-US" altLang="zh-CN" sz="1400">
              <a:latin typeface="Arial"/>
              <a:ea typeface="Arial"/>
              <a:cs typeface="Arial"/>
            </a:endParaRPr>
          </a:p>
        </p:txBody>
      </p:sp>
      <p:sp>
        <p:nvSpPr>
          <p:cNvPr id="39" name="Text Box39"/>
          <p:cNvSpPr txBox="1"/>
          <p:nvPr/>
        </p:nvSpPr>
        <p:spPr>
          <a:xfrm>
            <a:off x="6111032" y="4940828"/>
            <a:ext cx="2946938" cy="137160"/>
          </a:xfrm>
          <a:prstGeom prst="rect">
            <a:avLst/>
          </a:prstGeom>
          <a:noFill/>
        </p:spPr>
        <p:txBody>
          <a:bodyPr wrap="square" lIns="0" tIns="0" rIns="0" rtlCol="0">
            <a:spAutoFit/>
          </a:bodyPr>
          <a:lstStyle/>
          <a:p>
            <a:pPr algn="l" rtl="0">
              <a:lnSpc>
                <a:spcPts val="1080"/>
              </a:lnSpc>
            </a:pPr>
            <a:r>
              <a:rPr lang="en-US" altLang="zh-CN" sz="900" spc="-17">
                <a:solidFill>
                  <a:srgbClr val="4D4D4D"/>
                </a:solidFill>
                <a:latin typeface="Arial"/>
                <a:ea typeface="Arial"/>
                <a:cs typeface="Arial"/>
              </a:rPr>
              <a:t>Source:</a:t>
            </a:r>
            <a:r>
              <a:rPr lang="en-US" altLang="zh-CN" sz="900" spc="-15">
                <a:solidFill>
                  <a:srgbClr val="4D4D4D"/>
                </a:solidFill>
                <a:latin typeface="Arial"/>
                <a:ea typeface="Arial"/>
                <a:cs typeface="Arial"/>
              </a:rPr>
              <a:t> </a:t>
            </a:r>
            <a:r>
              <a:rPr lang="en-US" altLang="zh-CN" sz="900" spc="-8">
                <a:solidFill>
                  <a:srgbClr val="4D4D4D"/>
                </a:solidFill>
                <a:latin typeface="Arial"/>
                <a:ea typeface="Arial"/>
                <a:cs typeface="Arial"/>
              </a:rPr>
              <a:t>Verizon</a:t>
            </a:r>
            <a:r>
              <a:rPr lang="en-US" altLang="zh-CN" sz="900" spc="-17">
                <a:solidFill>
                  <a:srgbClr val="4D4D4D"/>
                </a:solidFill>
                <a:latin typeface="Arial"/>
                <a:ea typeface="Arial"/>
                <a:cs typeface="Arial"/>
              </a:rPr>
              <a:t>’s</a:t>
            </a:r>
            <a:r>
              <a:rPr lang="en-US" altLang="zh-CN" sz="900" spc="-11">
                <a:solidFill>
                  <a:srgbClr val="4D4D4D"/>
                </a:solidFill>
                <a:latin typeface="Arial"/>
                <a:ea typeface="Arial"/>
                <a:cs typeface="Arial"/>
              </a:rPr>
              <a:t> </a:t>
            </a:r>
            <a:r>
              <a:rPr lang="en-US" altLang="zh-CN" sz="900" spc="-63">
                <a:solidFill>
                  <a:srgbClr val="4D4D4D"/>
                </a:solidFill>
                <a:latin typeface="Arial"/>
                <a:ea typeface="Arial"/>
                <a:cs typeface="Arial"/>
              </a:rPr>
              <a:t>2021</a:t>
            </a:r>
            <a:r>
              <a:rPr lang="en-US" altLang="zh-CN" sz="900" spc="-11">
                <a:solidFill>
                  <a:srgbClr val="4D4D4D"/>
                </a:solidFill>
                <a:latin typeface="Arial"/>
                <a:ea typeface="Arial"/>
                <a:cs typeface="Arial"/>
              </a:rPr>
              <a:t> </a:t>
            </a:r>
            <a:r>
              <a:rPr lang="en-US" altLang="zh-CN" sz="900" spc="-8">
                <a:solidFill>
                  <a:srgbClr val="4D4D4D"/>
                </a:solidFill>
                <a:latin typeface="Arial"/>
                <a:ea typeface="Arial"/>
                <a:cs typeface="Arial"/>
              </a:rPr>
              <a:t>Data</a:t>
            </a:r>
            <a:r>
              <a:rPr lang="en-US" altLang="zh-CN" sz="900" spc="-10">
                <a:solidFill>
                  <a:srgbClr val="4D4D4D"/>
                </a:solidFill>
                <a:latin typeface="Arial"/>
                <a:ea typeface="Arial"/>
                <a:cs typeface="Arial"/>
              </a:rPr>
              <a:t> </a:t>
            </a:r>
            <a:r>
              <a:rPr lang="en-US" altLang="zh-CN" sz="900" spc="-9">
                <a:solidFill>
                  <a:srgbClr val="4D4D4D"/>
                </a:solidFill>
                <a:latin typeface="Arial"/>
                <a:ea typeface="Arial"/>
                <a:cs typeface="Arial"/>
              </a:rPr>
              <a:t>Breach</a:t>
            </a:r>
            <a:r>
              <a:rPr lang="en-US" altLang="zh-CN" sz="900" spc="-12">
                <a:solidFill>
                  <a:srgbClr val="4D4D4D"/>
                </a:solidFill>
                <a:latin typeface="Arial"/>
                <a:ea typeface="Arial"/>
                <a:cs typeface="Arial"/>
              </a:rPr>
              <a:t> </a:t>
            </a:r>
            <a:r>
              <a:rPr lang="en-US" altLang="zh-CN" sz="900" spc="15">
                <a:solidFill>
                  <a:srgbClr val="4D4D4D"/>
                </a:solidFill>
                <a:latin typeface="Arial"/>
                <a:ea typeface="Arial"/>
                <a:cs typeface="Arial"/>
              </a:rPr>
              <a:t>Investigations</a:t>
            </a:r>
            <a:r>
              <a:rPr lang="en-US" altLang="zh-CN" sz="900" spc="-38">
                <a:solidFill>
                  <a:srgbClr val="4D4D4D"/>
                </a:solidFill>
                <a:latin typeface="Arial"/>
                <a:ea typeface="Arial"/>
                <a:cs typeface="Arial"/>
              </a:rPr>
              <a:t> </a:t>
            </a:r>
            <a:r>
              <a:rPr lang="en-US" altLang="zh-CN" sz="900" spc="9">
                <a:solidFill>
                  <a:srgbClr val="4D4D4D"/>
                </a:solidFill>
                <a:latin typeface="Arial"/>
                <a:ea typeface="Arial"/>
                <a:cs typeface="Arial"/>
              </a:rPr>
              <a:t>Report</a:t>
            </a:r>
            <a:endParaRPr lang="en-US" altLang="zh-CN" sz="900">
              <a:latin typeface="Arial"/>
              <a:ea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Path40"/>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solidFill>
            <a:srgbClr val="FFFFFF">
              <a:alpha val="65535"/>
            </a:srgbClr>
          </a:solidFill>
          <a:ln w="0"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41" name="Path41"/>
          <p:cNvSpPr/>
          <p:nvPr/>
        </p:nvSpPr>
        <p:spPr>
          <a:xfrm>
            <a:off x="2590022" y="2910408"/>
            <a:ext cx="4498447" cy="713398"/>
          </a:xfrm>
          <a:custGeom>
            <a:avLst/>
            <a:gdLst/>
            <a:ahLst/>
            <a:cxnLst/>
            <a:rect l="l" t="t" r="r" b="b"/>
            <a:pathLst>
              <a:path w="4498447" h="713398">
                <a:moveTo>
                  <a:pt x="4383078" y="0"/>
                </a:moveTo>
                <a:lnTo>
                  <a:pt x="2209751" y="0"/>
                </a:lnTo>
                <a:lnTo>
                  <a:pt x="2147295" y="0"/>
                </a:lnTo>
                <a:lnTo>
                  <a:pt x="80377" y="0"/>
                </a:lnTo>
                <a:cubicBezTo>
                  <a:pt x="35842" y="0"/>
                  <a:pt x="0" y="40108"/>
                  <a:pt x="0" y="89219"/>
                </a:cubicBezTo>
                <a:lnTo>
                  <a:pt x="0" y="623883"/>
                </a:lnTo>
                <a:cubicBezTo>
                  <a:pt x="0" y="673291"/>
                  <a:pt x="35842" y="713399"/>
                  <a:pt x="80377" y="713399"/>
                </a:cubicBezTo>
                <a:lnTo>
                  <a:pt x="2147295" y="713399"/>
                </a:lnTo>
                <a:lnTo>
                  <a:pt x="2209751" y="713399"/>
                </a:lnTo>
                <a:lnTo>
                  <a:pt x="4383078" y="713399"/>
                </a:lnTo>
                <a:cubicBezTo>
                  <a:pt x="4446991" y="713399"/>
                  <a:pt x="4498447" y="655959"/>
                  <a:pt x="4498447" y="585366"/>
                </a:cubicBezTo>
                <a:lnTo>
                  <a:pt x="4498447" y="128033"/>
                </a:lnTo>
                <a:cubicBezTo>
                  <a:pt x="4498447" y="57116"/>
                  <a:pt x="4446699" y="0"/>
                  <a:pt x="4383078" y="0"/>
                </a:cubicBezTo>
                <a:close/>
              </a:path>
            </a:pathLst>
          </a:custGeom>
          <a:solidFill>
            <a:srgbClr val="D5D5D5">
              <a:alpha val="65535"/>
            </a:srgbClr>
          </a:solidFill>
          <a:ln w="0" cap="sq">
            <a:solidFill>
              <a:srgbClr val="D5D5D5"/>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42" name="Path42"/>
          <p:cNvSpPr/>
          <p:nvPr/>
        </p:nvSpPr>
        <p:spPr>
          <a:xfrm>
            <a:off x="4737264" y="2881506"/>
            <a:ext cx="2477181" cy="713425"/>
          </a:xfrm>
          <a:custGeom>
            <a:avLst/>
            <a:gdLst/>
            <a:ahLst/>
            <a:cxnLst/>
            <a:rect l="l" t="t" r="r" b="b"/>
            <a:pathLst>
              <a:path w="2477181" h="713425">
                <a:moveTo>
                  <a:pt x="0" y="0"/>
                </a:moveTo>
                <a:lnTo>
                  <a:pt x="0" y="713425"/>
                </a:lnTo>
                <a:lnTo>
                  <a:pt x="2355628" y="713425"/>
                </a:lnTo>
                <a:cubicBezTo>
                  <a:pt x="2422660" y="713425"/>
                  <a:pt x="2477181" y="655986"/>
                  <a:pt x="2477181" y="585365"/>
                </a:cubicBezTo>
                <a:lnTo>
                  <a:pt x="2477181" y="128060"/>
                </a:lnTo>
                <a:cubicBezTo>
                  <a:pt x="2477181" y="57466"/>
                  <a:pt x="2422660" y="0"/>
                  <a:pt x="2355628" y="0"/>
                </a:cubicBezTo>
                <a:lnTo>
                  <a:pt x="0" y="0"/>
                </a:lnTo>
                <a:close/>
              </a:path>
            </a:pathLst>
          </a:custGeom>
          <a:solidFill>
            <a:srgbClr val="F2F2F2">
              <a:alpha val="65535"/>
            </a:srgbClr>
          </a:solidFill>
          <a:ln w="0" cap="sq">
            <a:solidFill>
              <a:srgbClr val="F2F2F2"/>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43" name="Path43"/>
          <p:cNvSpPr/>
          <p:nvPr/>
        </p:nvSpPr>
        <p:spPr>
          <a:xfrm>
            <a:off x="2590022" y="2881514"/>
            <a:ext cx="2477182" cy="713425"/>
          </a:xfrm>
          <a:custGeom>
            <a:avLst/>
            <a:gdLst/>
            <a:ahLst/>
            <a:cxnLst/>
            <a:rect l="l" t="t" r="r" b="b"/>
            <a:pathLst>
              <a:path w="2477182" h="713425">
                <a:moveTo>
                  <a:pt x="80377" y="0"/>
                </a:moveTo>
                <a:cubicBezTo>
                  <a:pt x="35842" y="0"/>
                  <a:pt x="0" y="40135"/>
                  <a:pt x="0" y="89219"/>
                </a:cubicBezTo>
                <a:lnTo>
                  <a:pt x="0" y="623883"/>
                </a:lnTo>
                <a:cubicBezTo>
                  <a:pt x="0" y="673318"/>
                  <a:pt x="35842" y="713426"/>
                  <a:pt x="80377" y="713426"/>
                </a:cubicBezTo>
                <a:lnTo>
                  <a:pt x="2209751" y="713426"/>
                </a:lnTo>
                <a:cubicBezTo>
                  <a:pt x="2234908" y="713426"/>
                  <a:pt x="2258609" y="700272"/>
                  <a:pt x="2273932" y="677792"/>
                </a:cubicBezTo>
                <a:lnTo>
                  <a:pt x="2455789" y="410460"/>
                </a:lnTo>
                <a:cubicBezTo>
                  <a:pt x="2477182" y="378707"/>
                  <a:pt x="2477182" y="334745"/>
                  <a:pt x="2455789" y="302966"/>
                </a:cubicBezTo>
                <a:lnTo>
                  <a:pt x="2273932" y="35633"/>
                </a:lnTo>
                <a:cubicBezTo>
                  <a:pt x="2258609" y="13154"/>
                  <a:pt x="2234908" y="0"/>
                  <a:pt x="2209751" y="0"/>
                </a:cubicBezTo>
                <a:lnTo>
                  <a:pt x="80377" y="0"/>
                </a:lnTo>
                <a:close/>
              </a:path>
            </a:pathLst>
          </a:custGeom>
          <a:solidFill>
            <a:srgbClr val="575756">
              <a:alpha val="65535"/>
            </a:srgbClr>
          </a:solidFill>
          <a:ln w="0" cap="sq">
            <a:solidFill>
              <a:srgbClr val="575756"/>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44" name="Path44"/>
          <p:cNvSpPr/>
          <p:nvPr/>
        </p:nvSpPr>
        <p:spPr>
          <a:xfrm>
            <a:off x="2681806" y="2967234"/>
            <a:ext cx="2176318" cy="518956"/>
          </a:xfrm>
          <a:custGeom>
            <a:avLst/>
            <a:gdLst/>
            <a:ahLst/>
            <a:cxnLst/>
            <a:rect l="l" t="t" r="r" b="b"/>
            <a:pathLst>
              <a:path w="2176318" h="518956">
                <a:moveTo>
                  <a:pt x="1089094" y="0"/>
                </a:moveTo>
                <a:cubicBezTo>
                  <a:pt x="487903" y="0"/>
                  <a:pt x="0" y="115935"/>
                  <a:pt x="0" y="259255"/>
                </a:cubicBezTo>
                <a:cubicBezTo>
                  <a:pt x="0" y="402613"/>
                  <a:pt x="487903" y="518957"/>
                  <a:pt x="1089094" y="518957"/>
                </a:cubicBezTo>
                <a:cubicBezTo>
                  <a:pt x="1690129" y="518957"/>
                  <a:pt x="2176318" y="402613"/>
                  <a:pt x="2176318" y="259255"/>
                </a:cubicBezTo>
                <a:cubicBezTo>
                  <a:pt x="2176318" y="115935"/>
                  <a:pt x="1690129" y="0"/>
                  <a:pt x="1089094" y="0"/>
                </a:cubicBezTo>
                <a:close/>
              </a:path>
            </a:pathLst>
          </a:custGeom>
          <a:solidFill>
            <a:srgbClr val="F6FAFA">
              <a:alpha val="65535"/>
            </a:srgbClr>
          </a:solidFill>
          <a:ln w="0" cap="sq">
            <a:solidFill>
              <a:srgbClr val="F6FAFA"/>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45" name="Path45"/>
          <p:cNvSpPr/>
          <p:nvPr/>
        </p:nvSpPr>
        <p:spPr>
          <a:xfrm>
            <a:off x="1623170" y="2021309"/>
            <a:ext cx="4624136" cy="713399"/>
          </a:xfrm>
          <a:custGeom>
            <a:avLst/>
            <a:gdLst/>
            <a:ahLst/>
            <a:cxnLst/>
            <a:rect l="l" t="t" r="r" b="b"/>
            <a:pathLst>
              <a:path w="4624136" h="713399">
                <a:moveTo>
                  <a:pt x="4505542" y="0"/>
                </a:moveTo>
                <a:lnTo>
                  <a:pt x="2271493" y="0"/>
                </a:lnTo>
                <a:lnTo>
                  <a:pt x="2207291" y="0"/>
                </a:lnTo>
                <a:lnTo>
                  <a:pt x="82624" y="0"/>
                </a:lnTo>
                <a:cubicBezTo>
                  <a:pt x="36843" y="0"/>
                  <a:pt x="0" y="40108"/>
                  <a:pt x="0" y="89219"/>
                </a:cubicBezTo>
                <a:lnTo>
                  <a:pt x="0" y="624180"/>
                </a:lnTo>
                <a:cubicBezTo>
                  <a:pt x="0" y="673291"/>
                  <a:pt x="36843" y="713399"/>
                  <a:pt x="82624" y="713399"/>
                </a:cubicBezTo>
                <a:lnTo>
                  <a:pt x="2207291" y="713399"/>
                </a:lnTo>
                <a:lnTo>
                  <a:pt x="2271493" y="713399"/>
                </a:lnTo>
                <a:lnTo>
                  <a:pt x="4505542" y="713399"/>
                </a:lnTo>
                <a:cubicBezTo>
                  <a:pt x="4571242" y="713399"/>
                  <a:pt x="4624136" y="655959"/>
                  <a:pt x="4624136" y="585366"/>
                </a:cubicBezTo>
                <a:lnTo>
                  <a:pt x="4624136" y="128033"/>
                </a:lnTo>
                <a:cubicBezTo>
                  <a:pt x="4624136" y="57440"/>
                  <a:pt x="4570943" y="0"/>
                  <a:pt x="4505542" y="0"/>
                </a:cubicBezTo>
                <a:close/>
              </a:path>
            </a:pathLst>
          </a:custGeom>
          <a:solidFill>
            <a:srgbClr val="D5D5D5">
              <a:alpha val="65535"/>
            </a:srgbClr>
          </a:solidFill>
          <a:ln w="0" cap="sq">
            <a:solidFill>
              <a:srgbClr val="D5D5D5"/>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46" name="Path46"/>
          <p:cNvSpPr/>
          <p:nvPr/>
        </p:nvSpPr>
        <p:spPr>
          <a:xfrm>
            <a:off x="3830398" y="1998184"/>
            <a:ext cx="2416845" cy="713425"/>
          </a:xfrm>
          <a:custGeom>
            <a:avLst/>
            <a:gdLst/>
            <a:ahLst/>
            <a:cxnLst/>
            <a:rect l="l" t="t" r="r" b="b"/>
            <a:pathLst>
              <a:path w="2416845" h="713425">
                <a:moveTo>
                  <a:pt x="0" y="0"/>
                </a:moveTo>
                <a:lnTo>
                  <a:pt x="0" y="713426"/>
                </a:lnTo>
                <a:lnTo>
                  <a:pt x="2298252" y="713426"/>
                </a:lnTo>
                <a:cubicBezTo>
                  <a:pt x="2363651" y="713426"/>
                  <a:pt x="2416845" y="655987"/>
                  <a:pt x="2416845" y="585366"/>
                </a:cubicBezTo>
                <a:lnTo>
                  <a:pt x="2416845" y="128060"/>
                </a:lnTo>
                <a:cubicBezTo>
                  <a:pt x="2416845" y="57467"/>
                  <a:pt x="2363651" y="0"/>
                  <a:pt x="2298252" y="0"/>
                </a:cubicBezTo>
                <a:lnTo>
                  <a:pt x="0" y="0"/>
                </a:lnTo>
                <a:close/>
              </a:path>
            </a:pathLst>
          </a:custGeom>
          <a:solidFill>
            <a:srgbClr val="F2F2F2">
              <a:alpha val="65535"/>
            </a:srgbClr>
          </a:solidFill>
          <a:ln w="0" cap="sq">
            <a:solidFill>
              <a:srgbClr val="F2F2F2"/>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47" name="Path47"/>
          <p:cNvSpPr/>
          <p:nvPr/>
        </p:nvSpPr>
        <p:spPr>
          <a:xfrm>
            <a:off x="1623170" y="1998184"/>
            <a:ext cx="2546396" cy="713425"/>
          </a:xfrm>
          <a:custGeom>
            <a:avLst/>
            <a:gdLst/>
            <a:ahLst/>
            <a:cxnLst/>
            <a:rect l="l" t="t" r="r" b="b"/>
            <a:pathLst>
              <a:path w="2546396" h="713425">
                <a:moveTo>
                  <a:pt x="82624" y="0"/>
                </a:moveTo>
                <a:cubicBezTo>
                  <a:pt x="36843" y="0"/>
                  <a:pt x="0" y="40135"/>
                  <a:pt x="0" y="89219"/>
                </a:cubicBezTo>
                <a:lnTo>
                  <a:pt x="0" y="623884"/>
                </a:lnTo>
                <a:cubicBezTo>
                  <a:pt x="0" y="673318"/>
                  <a:pt x="36843" y="713426"/>
                  <a:pt x="82624" y="713426"/>
                </a:cubicBezTo>
                <a:lnTo>
                  <a:pt x="2271493" y="713426"/>
                </a:lnTo>
                <a:cubicBezTo>
                  <a:pt x="2297353" y="713426"/>
                  <a:pt x="2321716" y="700272"/>
                  <a:pt x="2337466" y="677792"/>
                </a:cubicBezTo>
                <a:lnTo>
                  <a:pt x="2524405" y="410460"/>
                </a:lnTo>
                <a:cubicBezTo>
                  <a:pt x="2546396" y="378708"/>
                  <a:pt x="2546396" y="334745"/>
                  <a:pt x="2524405" y="302966"/>
                </a:cubicBezTo>
                <a:lnTo>
                  <a:pt x="2337466" y="35634"/>
                </a:lnTo>
                <a:cubicBezTo>
                  <a:pt x="2321716" y="13181"/>
                  <a:pt x="2297353" y="0"/>
                  <a:pt x="2271493" y="0"/>
                </a:cubicBezTo>
                <a:lnTo>
                  <a:pt x="82624" y="0"/>
                </a:lnTo>
                <a:close/>
              </a:path>
            </a:pathLst>
          </a:custGeom>
          <a:solidFill>
            <a:srgbClr val="EE7026">
              <a:alpha val="65535"/>
            </a:srgbClr>
          </a:solidFill>
          <a:ln w="0" cap="sq">
            <a:solidFill>
              <a:srgbClr val="EE7026"/>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48" name="Path48"/>
          <p:cNvSpPr/>
          <p:nvPr/>
        </p:nvSpPr>
        <p:spPr>
          <a:xfrm>
            <a:off x="1731614" y="2083908"/>
            <a:ext cx="2223021" cy="518921"/>
          </a:xfrm>
          <a:custGeom>
            <a:avLst/>
            <a:gdLst/>
            <a:ahLst/>
            <a:cxnLst/>
            <a:rect l="l" t="t" r="r" b="b"/>
            <a:pathLst>
              <a:path w="2223021" h="518921">
                <a:moveTo>
                  <a:pt x="1112466" y="0"/>
                </a:moveTo>
                <a:cubicBezTo>
                  <a:pt x="498373" y="0"/>
                  <a:pt x="0" y="115927"/>
                  <a:pt x="0" y="259237"/>
                </a:cubicBezTo>
                <a:cubicBezTo>
                  <a:pt x="0" y="402586"/>
                  <a:pt x="498373" y="518921"/>
                  <a:pt x="1112466" y="518921"/>
                </a:cubicBezTo>
                <a:cubicBezTo>
                  <a:pt x="1726399" y="518921"/>
                  <a:pt x="2223021" y="402586"/>
                  <a:pt x="2223021" y="259237"/>
                </a:cubicBezTo>
                <a:cubicBezTo>
                  <a:pt x="2223021" y="115927"/>
                  <a:pt x="1726399" y="0"/>
                  <a:pt x="1112466" y="0"/>
                </a:cubicBezTo>
                <a:close/>
              </a:path>
            </a:pathLst>
          </a:custGeom>
          <a:solidFill>
            <a:srgbClr val="F6FAFA">
              <a:alpha val="65535"/>
            </a:srgbClr>
          </a:solidFill>
          <a:ln w="0" cap="sq">
            <a:solidFill>
              <a:srgbClr val="F6FAFA"/>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49" name="Path49"/>
          <p:cNvSpPr/>
          <p:nvPr/>
        </p:nvSpPr>
        <p:spPr>
          <a:xfrm>
            <a:off x="642898" y="1140810"/>
            <a:ext cx="4624136" cy="713075"/>
          </a:xfrm>
          <a:custGeom>
            <a:avLst/>
            <a:gdLst/>
            <a:ahLst/>
            <a:cxnLst/>
            <a:rect l="l" t="t" r="r" b="b"/>
            <a:pathLst>
              <a:path w="4624136" h="713075">
                <a:moveTo>
                  <a:pt x="4505542" y="0"/>
                </a:moveTo>
                <a:lnTo>
                  <a:pt x="2271492" y="0"/>
                </a:lnTo>
                <a:lnTo>
                  <a:pt x="2207291" y="0"/>
                </a:lnTo>
                <a:lnTo>
                  <a:pt x="82623" y="0"/>
                </a:lnTo>
                <a:cubicBezTo>
                  <a:pt x="36843" y="0"/>
                  <a:pt x="0" y="39784"/>
                  <a:pt x="0" y="89219"/>
                </a:cubicBezTo>
                <a:lnTo>
                  <a:pt x="0" y="623884"/>
                </a:lnTo>
                <a:cubicBezTo>
                  <a:pt x="0" y="673291"/>
                  <a:pt x="36843" y="713075"/>
                  <a:pt x="82623" y="713075"/>
                </a:cubicBezTo>
                <a:lnTo>
                  <a:pt x="2207291" y="713075"/>
                </a:lnTo>
                <a:lnTo>
                  <a:pt x="2271492" y="713075"/>
                </a:lnTo>
                <a:lnTo>
                  <a:pt x="4505542" y="713075"/>
                </a:lnTo>
                <a:cubicBezTo>
                  <a:pt x="4571242" y="713075"/>
                  <a:pt x="4624135" y="655959"/>
                  <a:pt x="4624135" y="585043"/>
                </a:cubicBezTo>
                <a:lnTo>
                  <a:pt x="4624135" y="127736"/>
                </a:lnTo>
                <a:cubicBezTo>
                  <a:pt x="4624135" y="57116"/>
                  <a:pt x="4570942" y="0"/>
                  <a:pt x="4505542" y="0"/>
                </a:cubicBezTo>
                <a:close/>
              </a:path>
            </a:pathLst>
          </a:custGeom>
          <a:solidFill>
            <a:srgbClr val="D5D5D5">
              <a:alpha val="65535"/>
            </a:srgbClr>
          </a:solidFill>
          <a:ln w="0" cap="sq">
            <a:solidFill>
              <a:srgbClr val="D5D5D5"/>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50" name="Path50"/>
          <p:cNvSpPr/>
          <p:nvPr/>
        </p:nvSpPr>
        <p:spPr>
          <a:xfrm>
            <a:off x="2850126" y="1115609"/>
            <a:ext cx="2416845" cy="713425"/>
          </a:xfrm>
          <a:custGeom>
            <a:avLst/>
            <a:gdLst/>
            <a:ahLst/>
            <a:cxnLst/>
            <a:rect l="l" t="t" r="r" b="b"/>
            <a:pathLst>
              <a:path w="2416845" h="713425">
                <a:moveTo>
                  <a:pt x="0" y="0"/>
                </a:moveTo>
                <a:lnTo>
                  <a:pt x="0" y="713426"/>
                </a:lnTo>
                <a:lnTo>
                  <a:pt x="2298252" y="713426"/>
                </a:lnTo>
                <a:cubicBezTo>
                  <a:pt x="2363651" y="713426"/>
                  <a:pt x="2416845" y="655986"/>
                  <a:pt x="2416845" y="585366"/>
                </a:cubicBezTo>
                <a:lnTo>
                  <a:pt x="2416845" y="128060"/>
                </a:lnTo>
                <a:cubicBezTo>
                  <a:pt x="2416845" y="57143"/>
                  <a:pt x="2363651" y="0"/>
                  <a:pt x="2298252" y="0"/>
                </a:cubicBezTo>
                <a:lnTo>
                  <a:pt x="0" y="0"/>
                </a:lnTo>
                <a:close/>
              </a:path>
            </a:pathLst>
          </a:custGeom>
          <a:solidFill>
            <a:srgbClr val="F2F2F2">
              <a:alpha val="65535"/>
            </a:srgbClr>
          </a:solidFill>
          <a:ln w="0" cap="sq">
            <a:solidFill>
              <a:srgbClr val="F2F2F2"/>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51" name="Path51"/>
          <p:cNvSpPr/>
          <p:nvPr/>
        </p:nvSpPr>
        <p:spPr>
          <a:xfrm>
            <a:off x="642898" y="1115623"/>
            <a:ext cx="2546396" cy="713425"/>
          </a:xfrm>
          <a:custGeom>
            <a:avLst/>
            <a:gdLst/>
            <a:ahLst/>
            <a:cxnLst/>
            <a:rect l="l" t="t" r="r" b="b"/>
            <a:pathLst>
              <a:path w="2546396" h="713425">
                <a:moveTo>
                  <a:pt x="82623" y="0"/>
                </a:moveTo>
                <a:cubicBezTo>
                  <a:pt x="36843" y="0"/>
                  <a:pt x="0" y="40108"/>
                  <a:pt x="0" y="89218"/>
                </a:cubicBezTo>
                <a:lnTo>
                  <a:pt x="0" y="624207"/>
                </a:lnTo>
                <a:cubicBezTo>
                  <a:pt x="0" y="673291"/>
                  <a:pt x="36843" y="713425"/>
                  <a:pt x="82623" y="713425"/>
                </a:cubicBezTo>
                <a:lnTo>
                  <a:pt x="2271492" y="713425"/>
                </a:lnTo>
                <a:cubicBezTo>
                  <a:pt x="2297353" y="713425"/>
                  <a:pt x="2321715" y="700245"/>
                  <a:pt x="2337466" y="677792"/>
                </a:cubicBezTo>
                <a:lnTo>
                  <a:pt x="2524405" y="410459"/>
                </a:lnTo>
                <a:cubicBezTo>
                  <a:pt x="2546396" y="378680"/>
                  <a:pt x="2546396" y="334718"/>
                  <a:pt x="2524405" y="302939"/>
                </a:cubicBezTo>
                <a:lnTo>
                  <a:pt x="2337466" y="35633"/>
                </a:lnTo>
                <a:cubicBezTo>
                  <a:pt x="2321715" y="13153"/>
                  <a:pt x="2297353" y="0"/>
                  <a:pt x="2271492" y="0"/>
                </a:cubicBezTo>
                <a:lnTo>
                  <a:pt x="82623" y="0"/>
                </a:lnTo>
                <a:close/>
              </a:path>
            </a:pathLst>
          </a:custGeom>
          <a:solidFill>
            <a:srgbClr val="E94E1B">
              <a:alpha val="65535"/>
            </a:srgbClr>
          </a:solidFill>
          <a:ln w="0" cap="sq">
            <a:solidFill>
              <a:srgbClr val="E94E1B"/>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52" name="Path52"/>
          <p:cNvSpPr/>
          <p:nvPr/>
        </p:nvSpPr>
        <p:spPr>
          <a:xfrm>
            <a:off x="904044" y="1201339"/>
            <a:ext cx="2070309" cy="518921"/>
          </a:xfrm>
          <a:custGeom>
            <a:avLst/>
            <a:gdLst/>
            <a:ahLst/>
            <a:cxnLst/>
            <a:rect l="l" t="t" r="r" b="b"/>
            <a:pathLst>
              <a:path w="2070309" h="518921">
                <a:moveTo>
                  <a:pt x="1036044" y="0"/>
                </a:moveTo>
                <a:cubicBezTo>
                  <a:pt x="464137" y="0"/>
                  <a:pt x="0" y="115927"/>
                  <a:pt x="0" y="259238"/>
                </a:cubicBezTo>
                <a:cubicBezTo>
                  <a:pt x="0" y="402586"/>
                  <a:pt x="464137" y="518921"/>
                  <a:pt x="1036044" y="518921"/>
                </a:cubicBezTo>
                <a:cubicBezTo>
                  <a:pt x="1607802" y="518921"/>
                  <a:pt x="2070309" y="402586"/>
                  <a:pt x="2070309" y="259238"/>
                </a:cubicBezTo>
                <a:cubicBezTo>
                  <a:pt x="2070309" y="115927"/>
                  <a:pt x="1607802" y="0"/>
                  <a:pt x="1036044" y="0"/>
                </a:cubicBezTo>
                <a:close/>
              </a:path>
            </a:pathLst>
          </a:custGeom>
          <a:solidFill>
            <a:srgbClr val="F6FAFA">
              <a:alpha val="65535"/>
            </a:srgbClr>
          </a:solidFill>
          <a:ln w="0" cap="sq">
            <a:solidFill>
              <a:srgbClr val="F6FAFA"/>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53" name="Path53"/>
          <p:cNvSpPr/>
          <p:nvPr/>
        </p:nvSpPr>
        <p:spPr>
          <a:xfrm>
            <a:off x="3711372" y="3852632"/>
            <a:ext cx="4498447" cy="713400"/>
          </a:xfrm>
          <a:custGeom>
            <a:avLst/>
            <a:gdLst/>
            <a:ahLst/>
            <a:cxnLst/>
            <a:rect l="l" t="t" r="r" b="b"/>
            <a:pathLst>
              <a:path w="4498447" h="713400">
                <a:moveTo>
                  <a:pt x="4383078" y="0"/>
                </a:moveTo>
                <a:lnTo>
                  <a:pt x="2209751" y="0"/>
                </a:lnTo>
                <a:lnTo>
                  <a:pt x="2147295" y="0"/>
                </a:lnTo>
                <a:lnTo>
                  <a:pt x="80378" y="0"/>
                </a:lnTo>
                <a:cubicBezTo>
                  <a:pt x="35842" y="0"/>
                  <a:pt x="0" y="40108"/>
                  <a:pt x="0" y="89219"/>
                </a:cubicBezTo>
                <a:lnTo>
                  <a:pt x="0" y="623884"/>
                </a:lnTo>
                <a:cubicBezTo>
                  <a:pt x="0" y="673291"/>
                  <a:pt x="35842" y="713399"/>
                  <a:pt x="80378" y="713399"/>
                </a:cubicBezTo>
                <a:lnTo>
                  <a:pt x="2147295" y="713399"/>
                </a:lnTo>
                <a:lnTo>
                  <a:pt x="2209751" y="713399"/>
                </a:lnTo>
                <a:lnTo>
                  <a:pt x="4383078" y="713399"/>
                </a:lnTo>
                <a:cubicBezTo>
                  <a:pt x="4446991" y="713399"/>
                  <a:pt x="4498448" y="655959"/>
                  <a:pt x="4498448" y="585367"/>
                </a:cubicBezTo>
                <a:lnTo>
                  <a:pt x="4498448" y="128033"/>
                </a:lnTo>
                <a:cubicBezTo>
                  <a:pt x="4498448" y="57117"/>
                  <a:pt x="4446700" y="0"/>
                  <a:pt x="4383078" y="0"/>
                </a:cubicBezTo>
                <a:close/>
              </a:path>
            </a:pathLst>
          </a:custGeom>
          <a:solidFill>
            <a:srgbClr val="D5D5D5">
              <a:alpha val="65535"/>
            </a:srgbClr>
          </a:solidFill>
          <a:ln w="0" cap="sq">
            <a:solidFill>
              <a:srgbClr val="D5D5D5"/>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54" name="Path54"/>
          <p:cNvSpPr/>
          <p:nvPr/>
        </p:nvSpPr>
        <p:spPr>
          <a:xfrm>
            <a:off x="5858614" y="3823731"/>
            <a:ext cx="2477181" cy="713426"/>
          </a:xfrm>
          <a:custGeom>
            <a:avLst/>
            <a:gdLst/>
            <a:ahLst/>
            <a:cxnLst/>
            <a:rect l="l" t="t" r="r" b="b"/>
            <a:pathLst>
              <a:path w="2477181" h="713426">
                <a:moveTo>
                  <a:pt x="0" y="0"/>
                </a:moveTo>
                <a:lnTo>
                  <a:pt x="0" y="713425"/>
                </a:lnTo>
                <a:lnTo>
                  <a:pt x="2355628" y="713425"/>
                </a:lnTo>
                <a:cubicBezTo>
                  <a:pt x="2422660" y="713425"/>
                  <a:pt x="2477181" y="655986"/>
                  <a:pt x="2477181" y="585365"/>
                </a:cubicBezTo>
                <a:lnTo>
                  <a:pt x="2477181" y="128059"/>
                </a:lnTo>
                <a:cubicBezTo>
                  <a:pt x="2477181" y="57466"/>
                  <a:pt x="2422660" y="0"/>
                  <a:pt x="2355628" y="0"/>
                </a:cubicBezTo>
                <a:lnTo>
                  <a:pt x="0" y="0"/>
                </a:lnTo>
                <a:close/>
              </a:path>
            </a:pathLst>
          </a:custGeom>
          <a:solidFill>
            <a:srgbClr val="F2F2F2">
              <a:alpha val="65535"/>
            </a:srgbClr>
          </a:solidFill>
          <a:ln w="0" cap="sq">
            <a:solidFill>
              <a:srgbClr val="F2F2F2"/>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55" name="Path55"/>
          <p:cNvSpPr/>
          <p:nvPr/>
        </p:nvSpPr>
        <p:spPr>
          <a:xfrm>
            <a:off x="3711372" y="3823739"/>
            <a:ext cx="2477182" cy="713425"/>
          </a:xfrm>
          <a:custGeom>
            <a:avLst/>
            <a:gdLst/>
            <a:ahLst/>
            <a:cxnLst/>
            <a:rect l="l" t="t" r="r" b="b"/>
            <a:pathLst>
              <a:path w="2477182" h="713425">
                <a:moveTo>
                  <a:pt x="80378" y="0"/>
                </a:moveTo>
                <a:cubicBezTo>
                  <a:pt x="35842" y="0"/>
                  <a:pt x="0" y="40135"/>
                  <a:pt x="0" y="89218"/>
                </a:cubicBezTo>
                <a:lnTo>
                  <a:pt x="0" y="623883"/>
                </a:lnTo>
                <a:cubicBezTo>
                  <a:pt x="0" y="673317"/>
                  <a:pt x="35842" y="713425"/>
                  <a:pt x="80378" y="713425"/>
                </a:cubicBezTo>
                <a:lnTo>
                  <a:pt x="2209751" y="713425"/>
                </a:lnTo>
                <a:cubicBezTo>
                  <a:pt x="2234909" y="713425"/>
                  <a:pt x="2258610" y="700272"/>
                  <a:pt x="2273932" y="677792"/>
                </a:cubicBezTo>
                <a:lnTo>
                  <a:pt x="2455789" y="410459"/>
                </a:lnTo>
                <a:cubicBezTo>
                  <a:pt x="2477183" y="378708"/>
                  <a:pt x="2477183" y="334745"/>
                  <a:pt x="2455789" y="302965"/>
                </a:cubicBezTo>
                <a:lnTo>
                  <a:pt x="2273932" y="35633"/>
                </a:lnTo>
                <a:cubicBezTo>
                  <a:pt x="2258610" y="13153"/>
                  <a:pt x="2234909" y="0"/>
                  <a:pt x="2209751" y="0"/>
                </a:cubicBezTo>
                <a:lnTo>
                  <a:pt x="80378" y="0"/>
                </a:lnTo>
                <a:close/>
              </a:path>
            </a:pathLst>
          </a:custGeom>
          <a:solidFill>
            <a:srgbClr val="000000">
              <a:alpha val="65535"/>
            </a:srgbClr>
          </a:solidFill>
          <a:ln w="0" cap="sq">
            <a:solidFill>
              <a:srgbClr val="000000"/>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56" name="Path56"/>
          <p:cNvSpPr/>
          <p:nvPr/>
        </p:nvSpPr>
        <p:spPr>
          <a:xfrm>
            <a:off x="3803156" y="3909459"/>
            <a:ext cx="2176318" cy="518956"/>
          </a:xfrm>
          <a:custGeom>
            <a:avLst/>
            <a:gdLst/>
            <a:ahLst/>
            <a:cxnLst/>
            <a:rect l="l" t="t" r="r" b="b"/>
            <a:pathLst>
              <a:path w="2176318" h="518956">
                <a:moveTo>
                  <a:pt x="1089094" y="0"/>
                </a:moveTo>
                <a:cubicBezTo>
                  <a:pt x="487903" y="0"/>
                  <a:pt x="0" y="115935"/>
                  <a:pt x="0" y="259255"/>
                </a:cubicBezTo>
                <a:cubicBezTo>
                  <a:pt x="0" y="402613"/>
                  <a:pt x="487903" y="518956"/>
                  <a:pt x="1089094" y="518956"/>
                </a:cubicBezTo>
                <a:cubicBezTo>
                  <a:pt x="1690130" y="518956"/>
                  <a:pt x="2176318" y="402613"/>
                  <a:pt x="2176318" y="259255"/>
                </a:cubicBezTo>
                <a:cubicBezTo>
                  <a:pt x="2176318" y="115935"/>
                  <a:pt x="1690130" y="0"/>
                  <a:pt x="1089094" y="0"/>
                </a:cubicBezTo>
                <a:close/>
              </a:path>
            </a:pathLst>
          </a:custGeom>
          <a:solidFill>
            <a:srgbClr val="F6FAFA">
              <a:alpha val="65535"/>
            </a:srgbClr>
          </a:solidFill>
          <a:ln w="0" cap="sq">
            <a:solidFill>
              <a:srgbClr val="F6FAFA"/>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57" name="Text Box57"/>
          <p:cNvSpPr txBox="1"/>
          <p:nvPr/>
        </p:nvSpPr>
        <p:spPr>
          <a:xfrm>
            <a:off x="1211373" y="1278256"/>
            <a:ext cx="1494155" cy="381000"/>
          </a:xfrm>
          <a:prstGeom prst="rect">
            <a:avLst/>
          </a:prstGeom>
          <a:noFill/>
        </p:spPr>
        <p:txBody>
          <a:bodyPr wrap="square" lIns="0" tIns="0" rIns="0" rtlCol="0">
            <a:spAutoFit/>
          </a:bodyPr>
          <a:lstStyle/>
          <a:p>
            <a:pPr algn="l" rtl="0">
              <a:lnSpc>
                <a:spcPts val="3000"/>
              </a:lnSpc>
            </a:pPr>
            <a:r>
              <a:rPr lang="en-US" altLang="zh-CN" sz="2500" spc="-23">
                <a:solidFill>
                  <a:srgbClr val="E94E1B"/>
                </a:solidFill>
                <a:latin typeface="Arial"/>
                <a:ea typeface="Arial"/>
                <a:cs typeface="Arial"/>
              </a:rPr>
              <a:t>Mid-1990s</a:t>
            </a:r>
            <a:endParaRPr lang="en-US" altLang="zh-CN" sz="2500">
              <a:latin typeface="Arial"/>
              <a:ea typeface="Arial"/>
              <a:cs typeface="Arial"/>
            </a:endParaRPr>
          </a:p>
        </p:txBody>
      </p:sp>
      <p:sp>
        <p:nvSpPr>
          <p:cNvPr id="58" name="Text Box58"/>
          <p:cNvSpPr txBox="1"/>
          <p:nvPr/>
        </p:nvSpPr>
        <p:spPr>
          <a:xfrm>
            <a:off x="3038685" y="387240"/>
            <a:ext cx="3105506" cy="1358449"/>
          </a:xfrm>
          <a:prstGeom prst="rect">
            <a:avLst/>
          </a:prstGeom>
          <a:noFill/>
        </p:spPr>
        <p:txBody>
          <a:bodyPr wrap="square" lIns="0" tIns="0" rIns="0" rtlCol="0">
            <a:spAutoFit/>
          </a:bodyPr>
          <a:lstStyle/>
          <a:p>
            <a:pPr algn="l" rtl="0">
              <a:lnSpc>
                <a:spcPts val="3360"/>
              </a:lnSpc>
            </a:pPr>
            <a:r>
              <a:rPr lang="en-US" altLang="zh-CN" sz="2800" b="1" spc="-57">
                <a:solidFill>
                  <a:srgbClr val="000000"/>
                </a:solidFill>
                <a:latin typeface="Arial"/>
                <a:ea typeface="Arial"/>
                <a:cs typeface="Arial"/>
              </a:rPr>
              <a:t>History</a:t>
            </a:r>
            <a:r>
              <a:rPr lang="en-US" altLang="zh-CN" sz="2800" b="1" spc="-113">
                <a:solidFill>
                  <a:srgbClr val="000000"/>
                </a:solidFill>
                <a:latin typeface="Arial"/>
                <a:ea typeface="Arial"/>
                <a:cs typeface="Arial"/>
              </a:rPr>
              <a:t> </a:t>
            </a:r>
            <a:r>
              <a:rPr lang="en-US" altLang="zh-CN" sz="2800" b="1" spc="-6">
                <a:solidFill>
                  <a:srgbClr val="000000"/>
                </a:solidFill>
                <a:latin typeface="Arial"/>
                <a:ea typeface="Arial"/>
                <a:cs typeface="Arial"/>
              </a:rPr>
              <a:t>of</a:t>
            </a:r>
            <a:r>
              <a:rPr lang="en-US" altLang="zh-CN" sz="2800" b="1" spc="-114">
                <a:solidFill>
                  <a:srgbClr val="000000"/>
                </a:solidFill>
                <a:latin typeface="Arial"/>
                <a:ea typeface="Arial"/>
                <a:cs typeface="Arial"/>
              </a:rPr>
              <a:t> </a:t>
            </a:r>
            <a:r>
              <a:rPr lang="en-US" altLang="zh-CN" sz="2800" b="1" spc="-110">
                <a:solidFill>
                  <a:srgbClr val="000000"/>
                </a:solidFill>
                <a:latin typeface="Arial"/>
                <a:ea typeface="Arial"/>
                <a:cs typeface="Arial"/>
              </a:rPr>
              <a:t>Phishing</a:t>
            </a:r>
            <a:endParaRPr lang="en-US" altLang="zh-CN" sz="2800">
              <a:latin typeface="Arial"/>
              <a:ea typeface="Arial"/>
              <a:cs typeface="Arial"/>
            </a:endParaRPr>
          </a:p>
          <a:p>
            <a:pPr marL="268642" algn="l" rtl="0">
              <a:lnSpc>
                <a:spcPts val="1080"/>
              </a:lnSpc>
              <a:spcBef>
                <a:spcPts val="3106"/>
              </a:spcBef>
            </a:pPr>
            <a:r>
              <a:rPr lang="en-US" altLang="zh-CN" sz="900" spc="-3">
                <a:solidFill>
                  <a:srgbClr val="000000"/>
                </a:solidFill>
                <a:latin typeface="Arial"/>
                <a:ea typeface="Arial"/>
                <a:cs typeface="Arial"/>
              </a:rPr>
              <a:t>Phishers</a:t>
            </a:r>
            <a:r>
              <a:rPr lang="en-US" altLang="zh-CN" sz="900" spc="-9">
                <a:solidFill>
                  <a:srgbClr val="000000"/>
                </a:solidFill>
                <a:latin typeface="Arial"/>
                <a:ea typeface="Arial"/>
                <a:cs typeface="Arial"/>
              </a:rPr>
              <a:t> </a:t>
            </a:r>
            <a:r>
              <a:rPr lang="en-US" altLang="zh-CN" sz="900" spc="18">
                <a:solidFill>
                  <a:srgbClr val="000000"/>
                </a:solidFill>
                <a:latin typeface="Arial"/>
                <a:ea typeface="Arial"/>
                <a:cs typeface="Arial"/>
              </a:rPr>
              <a:t>impersonate</a:t>
            </a:r>
            <a:r>
              <a:rPr lang="en-US" altLang="zh-CN" sz="900" spc="-29">
                <a:solidFill>
                  <a:srgbClr val="000000"/>
                </a:solidFill>
                <a:latin typeface="Arial"/>
                <a:ea typeface="Arial"/>
                <a:cs typeface="Arial"/>
              </a:rPr>
              <a:t> </a:t>
            </a:r>
            <a:r>
              <a:rPr lang="en-US" altLang="zh-CN" sz="900" spc="-74">
                <a:solidFill>
                  <a:srgbClr val="000000"/>
                </a:solidFill>
                <a:latin typeface="Arial"/>
                <a:ea typeface="Arial"/>
                <a:cs typeface="Arial"/>
              </a:rPr>
              <a:t>AOL</a:t>
            </a:r>
            <a:endParaRPr lang="en-US" altLang="zh-CN" sz="900">
              <a:latin typeface="Arial"/>
              <a:ea typeface="Arial"/>
              <a:cs typeface="Arial"/>
            </a:endParaRPr>
          </a:p>
          <a:p>
            <a:pPr marL="268642" algn="l" rtl="0">
              <a:lnSpc>
                <a:spcPts val="1050"/>
              </a:lnSpc>
            </a:pPr>
            <a:r>
              <a:rPr lang="en-US" altLang="zh-CN" sz="900" spc="7">
                <a:solidFill>
                  <a:srgbClr val="000000"/>
                </a:solidFill>
                <a:latin typeface="Arial"/>
                <a:ea typeface="Arial"/>
                <a:cs typeface="Arial"/>
              </a:rPr>
              <a:t>employees</a:t>
            </a:r>
            <a:r>
              <a:rPr lang="en-US" altLang="zh-CN" sz="900" spc="-14">
                <a:solidFill>
                  <a:srgbClr val="000000"/>
                </a:solidFill>
                <a:latin typeface="Arial"/>
                <a:ea typeface="Arial"/>
                <a:cs typeface="Arial"/>
              </a:rPr>
              <a:t> </a:t>
            </a:r>
            <a:r>
              <a:rPr lang="en-US" altLang="zh-CN" sz="900" spc="8">
                <a:solidFill>
                  <a:srgbClr val="000000"/>
                </a:solidFill>
                <a:latin typeface="Arial"/>
                <a:ea typeface="Arial"/>
                <a:cs typeface="Arial"/>
              </a:rPr>
              <a:t>using</a:t>
            </a:r>
            <a:r>
              <a:rPr lang="en-US" altLang="zh-CN" sz="900" spc="-17">
                <a:solidFill>
                  <a:srgbClr val="000000"/>
                </a:solidFill>
                <a:latin typeface="Arial"/>
                <a:ea typeface="Arial"/>
                <a:cs typeface="Arial"/>
              </a:rPr>
              <a:t> </a:t>
            </a:r>
            <a:r>
              <a:rPr lang="en-US" altLang="zh-CN" sz="900" spc="-74">
                <a:solidFill>
                  <a:srgbClr val="000000"/>
                </a:solidFill>
                <a:latin typeface="Arial"/>
                <a:ea typeface="Arial"/>
                <a:cs typeface="Arial"/>
              </a:rPr>
              <a:t>AOL</a:t>
            </a:r>
            <a:r>
              <a:rPr lang="en-US" altLang="zh-CN" sz="900" spc="-12">
                <a:solidFill>
                  <a:srgbClr val="000000"/>
                </a:solidFill>
                <a:latin typeface="Arial"/>
                <a:ea typeface="Arial"/>
                <a:cs typeface="Arial"/>
              </a:rPr>
              <a:t> </a:t>
            </a:r>
            <a:r>
              <a:rPr lang="en-US" altLang="zh-CN" sz="900" spc="-5">
                <a:solidFill>
                  <a:srgbClr val="000000"/>
                </a:solidFill>
                <a:latin typeface="Arial"/>
                <a:ea typeface="Arial"/>
                <a:cs typeface="Arial"/>
              </a:rPr>
              <a:t>messenger</a:t>
            </a:r>
            <a:endParaRPr lang="en-US" altLang="zh-CN" sz="900">
              <a:latin typeface="Arial"/>
              <a:ea typeface="Arial"/>
              <a:cs typeface="Arial"/>
            </a:endParaRPr>
          </a:p>
          <a:p>
            <a:pPr marL="268642" algn="l" rtl="0">
              <a:lnSpc>
                <a:spcPts val="1050"/>
              </a:lnSpc>
            </a:pPr>
            <a:r>
              <a:rPr lang="en-US" altLang="zh-CN" sz="900" spc="18">
                <a:solidFill>
                  <a:srgbClr val="000000"/>
                </a:solidFill>
                <a:latin typeface="Arial"/>
                <a:ea typeface="Arial"/>
                <a:cs typeface="Arial"/>
              </a:rPr>
              <a:t>and</a:t>
            </a:r>
            <a:r>
              <a:rPr lang="en-US" altLang="zh-CN" sz="900" spc="-30">
                <a:solidFill>
                  <a:srgbClr val="000000"/>
                </a:solidFill>
                <a:latin typeface="Arial"/>
                <a:ea typeface="Arial"/>
                <a:cs typeface="Arial"/>
              </a:rPr>
              <a:t> </a:t>
            </a:r>
            <a:r>
              <a:rPr lang="en-US" altLang="zh-CN" sz="900" spc="20">
                <a:solidFill>
                  <a:srgbClr val="000000"/>
                </a:solidFill>
                <a:latin typeface="Arial"/>
                <a:ea typeface="Arial"/>
                <a:cs typeface="Arial"/>
              </a:rPr>
              <a:t>phishing</a:t>
            </a:r>
            <a:r>
              <a:rPr lang="en-US" altLang="zh-CN" sz="900" spc="-31">
                <a:solidFill>
                  <a:srgbClr val="000000"/>
                </a:solidFill>
                <a:latin typeface="Arial"/>
                <a:ea typeface="Arial"/>
                <a:cs typeface="Arial"/>
              </a:rPr>
              <a:t> </a:t>
            </a:r>
            <a:r>
              <a:rPr lang="en-US" altLang="zh-CN" sz="900" spc="15">
                <a:solidFill>
                  <a:srgbClr val="000000"/>
                </a:solidFill>
                <a:latin typeface="Arial"/>
                <a:ea typeface="Arial"/>
                <a:cs typeface="Arial"/>
              </a:rPr>
              <a:t>emails</a:t>
            </a:r>
            <a:r>
              <a:rPr lang="en-US" altLang="zh-CN" sz="900" spc="-28">
                <a:solidFill>
                  <a:srgbClr val="000000"/>
                </a:solidFill>
                <a:latin typeface="Arial"/>
                <a:ea typeface="Arial"/>
                <a:cs typeface="Arial"/>
              </a:rPr>
              <a:t> </a:t>
            </a:r>
            <a:r>
              <a:rPr lang="en-US" altLang="zh-CN" sz="900" spc="44">
                <a:solidFill>
                  <a:srgbClr val="000000"/>
                </a:solidFill>
                <a:latin typeface="Arial"/>
                <a:ea typeface="Arial"/>
                <a:cs typeface="Arial"/>
              </a:rPr>
              <a:t>to</a:t>
            </a:r>
            <a:r>
              <a:rPr lang="en-US" altLang="zh-CN" sz="900" spc="-56">
                <a:solidFill>
                  <a:srgbClr val="000000"/>
                </a:solidFill>
                <a:latin typeface="Arial"/>
                <a:ea typeface="Arial"/>
                <a:cs typeface="Arial"/>
              </a:rPr>
              <a:t> </a:t>
            </a:r>
            <a:r>
              <a:rPr lang="en-US" altLang="zh-CN" sz="900" spc="-4">
                <a:solidFill>
                  <a:srgbClr val="000000"/>
                </a:solidFill>
                <a:latin typeface="Arial"/>
                <a:ea typeface="Arial"/>
                <a:cs typeface="Arial"/>
              </a:rPr>
              <a:t>have</a:t>
            </a:r>
            <a:r>
              <a:rPr lang="en-US" altLang="zh-CN" sz="900" spc="-13">
                <a:solidFill>
                  <a:srgbClr val="000000"/>
                </a:solidFill>
                <a:latin typeface="Arial"/>
                <a:ea typeface="Arial"/>
                <a:cs typeface="Arial"/>
              </a:rPr>
              <a:t> </a:t>
            </a:r>
            <a:r>
              <a:rPr lang="en-US" altLang="zh-CN" sz="900" spc="-2">
                <a:solidFill>
                  <a:srgbClr val="000000"/>
                </a:solidFill>
                <a:latin typeface="Arial"/>
                <a:ea typeface="Arial"/>
                <a:cs typeface="Arial"/>
              </a:rPr>
              <a:t>users</a:t>
            </a:r>
            <a:endParaRPr lang="en-US" altLang="zh-CN" sz="900">
              <a:latin typeface="Arial"/>
              <a:ea typeface="Arial"/>
              <a:cs typeface="Arial"/>
            </a:endParaRPr>
          </a:p>
          <a:p>
            <a:pPr marL="268642" algn="l" rtl="0">
              <a:lnSpc>
                <a:spcPts val="1050"/>
              </a:lnSpc>
            </a:pPr>
            <a:r>
              <a:rPr lang="en-US" altLang="zh-CN" sz="900" spc="27">
                <a:solidFill>
                  <a:srgbClr val="000000"/>
                </a:solidFill>
                <a:latin typeface="Arial"/>
                <a:ea typeface="Arial"/>
                <a:cs typeface="Arial"/>
              </a:rPr>
              <a:t>“verify</a:t>
            </a:r>
            <a:r>
              <a:rPr lang="en-US" altLang="zh-CN" sz="900" spc="-560">
                <a:solidFill>
                  <a:srgbClr val="000000"/>
                </a:solidFill>
                <a:latin typeface="SimSun"/>
                <a:ea typeface="SimSun"/>
                <a:cs typeface="SimSun"/>
              </a:rPr>
              <a:t>”</a:t>
            </a:r>
            <a:r>
              <a:rPr lang="en-US" altLang="zh-CN" sz="900" spc="-211">
                <a:solidFill>
                  <a:srgbClr val="000000"/>
                </a:solidFill>
                <a:latin typeface="SimSun"/>
                <a:ea typeface="SimSun"/>
                <a:cs typeface="SimSun"/>
              </a:rPr>
              <a:t> </a:t>
            </a:r>
            <a:r>
              <a:rPr lang="en-US" altLang="zh-CN" sz="900" spc="16">
                <a:solidFill>
                  <a:srgbClr val="000000"/>
                </a:solidFill>
                <a:latin typeface="Arial"/>
                <a:ea typeface="Arial"/>
                <a:cs typeface="Arial"/>
              </a:rPr>
              <a:t>personal</a:t>
            </a:r>
            <a:r>
              <a:rPr lang="en-US" altLang="zh-CN" sz="900" spc="-29">
                <a:solidFill>
                  <a:srgbClr val="000000"/>
                </a:solidFill>
                <a:latin typeface="Arial"/>
                <a:ea typeface="Arial"/>
                <a:cs typeface="Arial"/>
              </a:rPr>
              <a:t> </a:t>
            </a:r>
            <a:r>
              <a:rPr lang="en-US" altLang="zh-CN" sz="900" spc="30">
                <a:solidFill>
                  <a:srgbClr val="000000"/>
                </a:solidFill>
                <a:latin typeface="Arial"/>
                <a:ea typeface="Arial"/>
                <a:cs typeface="Arial"/>
              </a:rPr>
              <a:t>information.</a:t>
            </a:r>
            <a:endParaRPr lang="en-US" altLang="zh-CN" sz="900">
              <a:latin typeface="Arial"/>
              <a:ea typeface="Arial"/>
              <a:cs typeface="Arial"/>
            </a:endParaRPr>
          </a:p>
        </p:txBody>
      </p:sp>
      <p:sp>
        <p:nvSpPr>
          <p:cNvPr id="59" name="Text Box59"/>
          <p:cNvSpPr txBox="1"/>
          <p:nvPr/>
        </p:nvSpPr>
        <p:spPr>
          <a:xfrm>
            <a:off x="2334333" y="2160825"/>
            <a:ext cx="1056005" cy="381000"/>
          </a:xfrm>
          <a:prstGeom prst="rect">
            <a:avLst/>
          </a:prstGeom>
          <a:noFill/>
        </p:spPr>
        <p:txBody>
          <a:bodyPr wrap="square" lIns="0" tIns="0" rIns="0" rtlCol="0">
            <a:spAutoFit/>
          </a:bodyPr>
          <a:lstStyle/>
          <a:p>
            <a:pPr algn="l" rtl="0">
              <a:lnSpc>
                <a:spcPts val="3000"/>
              </a:lnSpc>
            </a:pPr>
            <a:r>
              <a:rPr lang="en-US" altLang="zh-CN" sz="2500" spc="51">
                <a:solidFill>
                  <a:srgbClr val="EE7026"/>
                </a:solidFill>
                <a:latin typeface="Arial"/>
                <a:ea typeface="Arial"/>
                <a:cs typeface="Arial"/>
              </a:rPr>
              <a:t>In</a:t>
            </a:r>
            <a:r>
              <a:rPr lang="en-US" altLang="zh-CN" sz="2500" spc="-120">
                <a:solidFill>
                  <a:srgbClr val="EE7026"/>
                </a:solidFill>
                <a:latin typeface="Arial"/>
                <a:ea typeface="Arial"/>
                <a:cs typeface="Arial"/>
              </a:rPr>
              <a:t> </a:t>
            </a:r>
            <a:r>
              <a:rPr lang="en-US" altLang="zh-CN" sz="2500" spc="-89">
                <a:solidFill>
                  <a:srgbClr val="EE7026"/>
                </a:solidFill>
                <a:latin typeface="Arial"/>
                <a:ea typeface="Arial"/>
                <a:cs typeface="Arial"/>
              </a:rPr>
              <a:t>2001</a:t>
            </a:r>
            <a:endParaRPr lang="en-US" altLang="zh-CN" sz="2500">
              <a:latin typeface="Arial"/>
              <a:ea typeface="Arial"/>
              <a:cs typeface="Arial"/>
            </a:endParaRPr>
          </a:p>
        </p:txBody>
      </p:sp>
      <p:sp>
        <p:nvSpPr>
          <p:cNvPr id="60" name="Text Box60"/>
          <p:cNvSpPr txBox="1"/>
          <p:nvPr/>
        </p:nvSpPr>
        <p:spPr>
          <a:xfrm>
            <a:off x="4287598" y="2157729"/>
            <a:ext cx="1905419" cy="403860"/>
          </a:xfrm>
          <a:prstGeom prst="rect">
            <a:avLst/>
          </a:prstGeom>
          <a:noFill/>
        </p:spPr>
        <p:txBody>
          <a:bodyPr wrap="square" lIns="0" tIns="0" rIns="0" rtlCol="0">
            <a:spAutoFit/>
          </a:bodyPr>
          <a:lstStyle/>
          <a:p>
            <a:pPr algn="l" rtl="0">
              <a:lnSpc>
                <a:spcPts val="1060"/>
              </a:lnSpc>
            </a:pPr>
            <a:r>
              <a:rPr lang="en-US" altLang="zh-CN" sz="900" spc="3">
                <a:solidFill>
                  <a:srgbClr val="000000"/>
                </a:solidFill>
                <a:latin typeface="Arial"/>
                <a:ea typeface="Arial"/>
                <a:cs typeface="Arial"/>
              </a:rPr>
              <a:t>Attackers</a:t>
            </a:r>
            <a:r>
              <a:rPr lang="en-US" altLang="zh-CN" sz="900" spc="-15">
                <a:solidFill>
                  <a:srgbClr val="000000"/>
                </a:solidFill>
                <a:latin typeface="Arial"/>
                <a:ea typeface="Arial"/>
                <a:cs typeface="Arial"/>
              </a:rPr>
              <a:t> </a:t>
            </a:r>
            <a:r>
              <a:rPr lang="en-US" altLang="zh-CN" sz="900" spc="43">
                <a:solidFill>
                  <a:srgbClr val="000000"/>
                </a:solidFill>
                <a:latin typeface="Arial"/>
                <a:ea typeface="Arial"/>
                <a:cs typeface="Arial"/>
              </a:rPr>
              <a:t>turn</a:t>
            </a:r>
            <a:r>
              <a:rPr lang="en-US" altLang="zh-CN" sz="900" spc="-54">
                <a:solidFill>
                  <a:srgbClr val="000000"/>
                </a:solidFill>
                <a:latin typeface="Arial"/>
                <a:ea typeface="Arial"/>
                <a:cs typeface="Arial"/>
              </a:rPr>
              <a:t> </a:t>
            </a:r>
            <a:r>
              <a:rPr lang="en-US" altLang="zh-CN" sz="900" spc="44">
                <a:solidFill>
                  <a:srgbClr val="000000"/>
                </a:solidFill>
                <a:latin typeface="Arial"/>
                <a:ea typeface="Arial"/>
                <a:cs typeface="Arial"/>
              </a:rPr>
              <a:t>to</a:t>
            </a:r>
            <a:r>
              <a:rPr lang="en-US" altLang="zh-CN" sz="900" spc="-56">
                <a:solidFill>
                  <a:srgbClr val="000000"/>
                </a:solidFill>
                <a:latin typeface="Arial"/>
                <a:ea typeface="Arial"/>
                <a:cs typeface="Arial"/>
              </a:rPr>
              <a:t> </a:t>
            </a:r>
            <a:r>
              <a:rPr lang="en-US" altLang="zh-CN" sz="900" spc="24">
                <a:solidFill>
                  <a:srgbClr val="000000"/>
                </a:solidFill>
                <a:latin typeface="Arial"/>
                <a:ea typeface="Arial"/>
                <a:cs typeface="Arial"/>
              </a:rPr>
              <a:t>ﬁnancial</a:t>
            </a:r>
            <a:r>
              <a:rPr lang="en-US" altLang="zh-CN" sz="900" spc="-38">
                <a:solidFill>
                  <a:srgbClr val="000000"/>
                </a:solidFill>
                <a:latin typeface="Arial"/>
                <a:ea typeface="Arial"/>
                <a:cs typeface="Arial"/>
              </a:rPr>
              <a:t> </a:t>
            </a:r>
            <a:r>
              <a:rPr lang="en-US" altLang="zh-CN" sz="900" spc="-10">
                <a:solidFill>
                  <a:srgbClr val="000000"/>
                </a:solidFill>
                <a:latin typeface="Arial"/>
                <a:ea typeface="Arial"/>
                <a:cs typeface="Arial"/>
              </a:rPr>
              <a:t>systems,</a:t>
            </a:r>
            <a:r>
              <a:rPr lang="en-US" altLang="zh-CN" sz="900">
                <a:solidFill>
                  <a:srgbClr val="000000"/>
                </a:solidFill>
                <a:latin typeface="Arial"/>
                <a:ea typeface="Arial"/>
                <a:cs typeface="Arial"/>
              </a:rPr>
              <a:t> </a:t>
            </a:r>
            <a:r>
              <a:rPr lang="en-US" altLang="zh-CN" sz="900" spc="37">
                <a:solidFill>
                  <a:srgbClr val="000000"/>
                </a:solidFill>
                <a:latin typeface="Arial"/>
                <a:ea typeface="Arial"/>
                <a:cs typeface="Arial"/>
              </a:rPr>
              <a:t>ﬁrst</a:t>
            </a:r>
            <a:r>
              <a:rPr lang="en-US" altLang="zh-CN" sz="900" spc="-49">
                <a:solidFill>
                  <a:srgbClr val="000000"/>
                </a:solidFill>
                <a:latin typeface="Arial"/>
                <a:ea typeface="Arial"/>
                <a:cs typeface="Arial"/>
              </a:rPr>
              <a:t> </a:t>
            </a:r>
            <a:r>
              <a:rPr lang="en-US" altLang="zh-CN" sz="900" spc="17">
                <a:solidFill>
                  <a:srgbClr val="000000"/>
                </a:solidFill>
                <a:latin typeface="Arial"/>
                <a:ea typeface="Arial"/>
                <a:cs typeface="Arial"/>
              </a:rPr>
              <a:t>launching</a:t>
            </a:r>
            <a:r>
              <a:rPr lang="en-US" altLang="zh-CN" sz="900" spc="-26">
                <a:solidFill>
                  <a:srgbClr val="000000"/>
                </a:solidFill>
                <a:latin typeface="Arial"/>
                <a:ea typeface="Arial"/>
                <a:cs typeface="Arial"/>
              </a:rPr>
              <a:t> </a:t>
            </a:r>
            <a:r>
              <a:rPr lang="en-US" altLang="zh-CN" sz="900" spc="11">
                <a:solidFill>
                  <a:srgbClr val="000000"/>
                </a:solidFill>
                <a:latin typeface="Arial"/>
                <a:ea typeface="Arial"/>
                <a:cs typeface="Arial"/>
              </a:rPr>
              <a:t>attacks</a:t>
            </a:r>
            <a:r>
              <a:rPr lang="en-US" altLang="zh-CN" sz="900" spc="-20">
                <a:solidFill>
                  <a:srgbClr val="000000"/>
                </a:solidFill>
                <a:latin typeface="Arial"/>
                <a:ea typeface="Arial"/>
                <a:cs typeface="Arial"/>
              </a:rPr>
              <a:t> </a:t>
            </a:r>
            <a:r>
              <a:rPr lang="en-US" altLang="zh-CN" sz="900" spc="26">
                <a:solidFill>
                  <a:srgbClr val="000000"/>
                </a:solidFill>
                <a:latin typeface="Arial"/>
                <a:ea typeface="Arial"/>
                <a:cs typeface="Arial"/>
              </a:rPr>
              <a:t>on</a:t>
            </a:r>
            <a:r>
              <a:rPr lang="en-US" altLang="zh-CN" sz="900" spc="-38">
                <a:solidFill>
                  <a:srgbClr val="000000"/>
                </a:solidFill>
                <a:latin typeface="Arial"/>
                <a:ea typeface="Arial"/>
                <a:cs typeface="Arial"/>
              </a:rPr>
              <a:t> </a:t>
            </a:r>
            <a:r>
              <a:rPr lang="en-US" altLang="zh-CN" sz="900" spc="31">
                <a:solidFill>
                  <a:srgbClr val="000000"/>
                </a:solidFill>
                <a:latin typeface="Arial"/>
                <a:ea typeface="Arial"/>
                <a:cs typeface="Arial"/>
              </a:rPr>
              <a:t>the</a:t>
            </a:r>
            <a:r>
              <a:rPr lang="en-US" altLang="zh-CN" sz="900" spc="-44">
                <a:solidFill>
                  <a:srgbClr val="000000"/>
                </a:solidFill>
                <a:latin typeface="Arial"/>
                <a:ea typeface="Arial"/>
                <a:cs typeface="Arial"/>
              </a:rPr>
              <a:t> </a:t>
            </a:r>
            <a:r>
              <a:rPr lang="en-US" altLang="zh-CN" sz="900" spc="33">
                <a:solidFill>
                  <a:srgbClr val="000000"/>
                </a:solidFill>
                <a:latin typeface="Arial"/>
                <a:ea typeface="Arial"/>
                <a:cs typeface="Arial"/>
              </a:rPr>
              <a:t>digital</a:t>
            </a:r>
            <a:r>
              <a:rPr lang="en-US" altLang="zh-CN" sz="900" spc="-36">
                <a:solidFill>
                  <a:srgbClr val="000000"/>
                </a:solidFill>
                <a:latin typeface="Arial"/>
                <a:ea typeface="Arial"/>
                <a:cs typeface="Arial"/>
              </a:rPr>
              <a:t> </a:t>
            </a:r>
            <a:r>
              <a:rPr lang="en-US" altLang="zh-CN" sz="900" spc="7">
                <a:solidFill>
                  <a:srgbClr val="000000"/>
                </a:solidFill>
                <a:latin typeface="Arial"/>
                <a:ea typeface="Arial"/>
                <a:cs typeface="Arial"/>
              </a:rPr>
              <a:t>currency</a:t>
            </a:r>
            <a:r>
              <a:rPr lang="en-US" altLang="zh-CN" sz="900" spc="-21">
                <a:solidFill>
                  <a:srgbClr val="000000"/>
                </a:solidFill>
                <a:latin typeface="Arial"/>
                <a:ea typeface="Arial"/>
                <a:cs typeface="Arial"/>
              </a:rPr>
              <a:t> </a:t>
            </a:r>
            <a:r>
              <a:rPr lang="en-US" altLang="zh-CN" sz="900" spc="19">
                <a:solidFill>
                  <a:srgbClr val="000000"/>
                </a:solidFill>
                <a:latin typeface="Arial"/>
                <a:ea typeface="Arial"/>
                <a:cs typeface="Arial"/>
              </a:rPr>
              <a:t>site</a:t>
            </a:r>
            <a:r>
              <a:rPr lang="en-US" altLang="zh-CN" sz="900" spc="-30">
                <a:solidFill>
                  <a:srgbClr val="000000"/>
                </a:solidFill>
                <a:latin typeface="Arial"/>
                <a:ea typeface="Arial"/>
                <a:cs typeface="Arial"/>
              </a:rPr>
              <a:t> </a:t>
            </a:r>
            <a:r>
              <a:rPr lang="en-US" altLang="zh-CN" sz="900" spc="-17">
                <a:solidFill>
                  <a:srgbClr val="000000"/>
                </a:solidFill>
                <a:latin typeface="Arial"/>
                <a:ea typeface="Arial"/>
                <a:cs typeface="Arial"/>
              </a:rPr>
              <a:t>E-Gold.</a:t>
            </a:r>
            <a:endParaRPr lang="en-US" altLang="zh-CN" sz="900">
              <a:latin typeface="Arial"/>
              <a:ea typeface="Arial"/>
              <a:cs typeface="Arial"/>
            </a:endParaRPr>
          </a:p>
        </p:txBody>
      </p:sp>
      <p:sp>
        <p:nvSpPr>
          <p:cNvPr id="61" name="Text Box61"/>
          <p:cNvSpPr txBox="1"/>
          <p:nvPr/>
        </p:nvSpPr>
        <p:spPr>
          <a:xfrm>
            <a:off x="3210858" y="3044168"/>
            <a:ext cx="1156653" cy="381000"/>
          </a:xfrm>
          <a:prstGeom prst="rect">
            <a:avLst/>
          </a:prstGeom>
          <a:noFill/>
        </p:spPr>
        <p:txBody>
          <a:bodyPr wrap="square" lIns="0" tIns="0" rIns="0" rtlCol="0">
            <a:spAutoFit/>
          </a:bodyPr>
          <a:lstStyle/>
          <a:p>
            <a:pPr algn="l" rtl="0">
              <a:lnSpc>
                <a:spcPts val="3000"/>
              </a:lnSpc>
            </a:pPr>
            <a:r>
              <a:rPr lang="en-US" altLang="zh-CN" sz="2500" spc="-60">
                <a:solidFill>
                  <a:srgbClr val="575756"/>
                </a:solidFill>
                <a:latin typeface="Arial"/>
                <a:ea typeface="Arial"/>
                <a:cs typeface="Arial"/>
              </a:rPr>
              <a:t>By</a:t>
            </a:r>
            <a:r>
              <a:rPr lang="en-US" altLang="zh-CN" sz="2500" spc="-70">
                <a:solidFill>
                  <a:srgbClr val="575756"/>
                </a:solidFill>
                <a:latin typeface="Arial"/>
                <a:ea typeface="Arial"/>
                <a:cs typeface="Arial"/>
              </a:rPr>
              <a:t> </a:t>
            </a:r>
            <a:r>
              <a:rPr lang="en-US" altLang="zh-CN" sz="2500" spc="-44">
                <a:solidFill>
                  <a:srgbClr val="575756"/>
                </a:solidFill>
                <a:latin typeface="Arial"/>
                <a:ea typeface="Arial"/>
                <a:cs typeface="Arial"/>
              </a:rPr>
              <a:t>2003</a:t>
            </a:r>
            <a:endParaRPr lang="en-US" altLang="zh-CN" sz="2500">
              <a:latin typeface="Arial"/>
              <a:ea typeface="Arial"/>
              <a:cs typeface="Arial"/>
            </a:endParaRPr>
          </a:p>
        </p:txBody>
      </p:sp>
      <p:sp>
        <p:nvSpPr>
          <p:cNvPr id="62" name="Text Box62"/>
          <p:cNvSpPr txBox="1"/>
          <p:nvPr/>
        </p:nvSpPr>
        <p:spPr>
          <a:xfrm>
            <a:off x="5194463" y="2931196"/>
            <a:ext cx="1835709" cy="617220"/>
          </a:xfrm>
          <a:prstGeom prst="rect">
            <a:avLst/>
          </a:prstGeom>
          <a:noFill/>
        </p:spPr>
        <p:txBody>
          <a:bodyPr wrap="square" lIns="0" tIns="0" rIns="0" rtlCol="0">
            <a:spAutoFit/>
          </a:bodyPr>
          <a:lstStyle/>
          <a:p>
            <a:pPr algn="l" rtl="0">
              <a:lnSpc>
                <a:spcPts val="972"/>
              </a:lnSpc>
            </a:pPr>
            <a:r>
              <a:rPr lang="en-US" altLang="zh-CN" sz="800" spc="11">
                <a:solidFill>
                  <a:srgbClr val="000000"/>
                </a:solidFill>
                <a:latin typeface="Arial"/>
                <a:ea typeface="Arial"/>
                <a:cs typeface="Arial"/>
              </a:rPr>
              <a:t>Slight</a:t>
            </a:r>
            <a:r>
              <a:rPr lang="en-US" altLang="zh-CN" sz="800" spc="-19">
                <a:solidFill>
                  <a:srgbClr val="000000"/>
                </a:solidFill>
                <a:latin typeface="Arial"/>
                <a:ea typeface="Arial"/>
                <a:cs typeface="Arial"/>
              </a:rPr>
              <a:t> </a:t>
            </a:r>
            <a:r>
              <a:rPr lang="en-US" altLang="zh-CN" sz="800" spc="23">
                <a:solidFill>
                  <a:srgbClr val="000000"/>
                </a:solidFill>
                <a:latin typeface="Arial"/>
                <a:ea typeface="Arial"/>
                <a:cs typeface="Arial"/>
              </a:rPr>
              <a:t>domain</a:t>
            </a:r>
            <a:r>
              <a:rPr lang="en-US" altLang="zh-CN" sz="800" spc="-34">
                <a:solidFill>
                  <a:srgbClr val="000000"/>
                </a:solidFill>
                <a:latin typeface="Arial"/>
                <a:ea typeface="Arial"/>
                <a:cs typeface="Arial"/>
              </a:rPr>
              <a:t> </a:t>
            </a:r>
            <a:r>
              <a:rPr lang="en-US" altLang="zh-CN" sz="800" spc="19">
                <a:solidFill>
                  <a:srgbClr val="000000"/>
                </a:solidFill>
                <a:latin typeface="Arial"/>
                <a:ea typeface="Arial"/>
                <a:cs typeface="Arial"/>
              </a:rPr>
              <a:t>variations</a:t>
            </a:r>
            <a:r>
              <a:rPr lang="en-US" altLang="zh-CN" sz="800" spc="-33">
                <a:solidFill>
                  <a:srgbClr val="000000"/>
                </a:solidFill>
                <a:latin typeface="Arial"/>
                <a:ea typeface="Arial"/>
                <a:cs typeface="Arial"/>
              </a:rPr>
              <a:t> </a:t>
            </a:r>
            <a:r>
              <a:rPr lang="en-US" altLang="zh-CN" sz="800" spc="34">
                <a:solidFill>
                  <a:srgbClr val="000000"/>
                </a:solidFill>
                <a:latin typeface="Arial"/>
                <a:ea typeface="Arial"/>
                <a:cs typeface="Arial"/>
              </a:rPr>
              <a:t>of</a:t>
            </a:r>
            <a:r>
              <a:rPr lang="en-US" altLang="zh-CN" sz="800" spc="-44">
                <a:solidFill>
                  <a:srgbClr val="000000"/>
                </a:solidFill>
                <a:latin typeface="Arial"/>
                <a:ea typeface="Arial"/>
                <a:cs typeface="Arial"/>
              </a:rPr>
              <a:t> </a:t>
            </a:r>
            <a:r>
              <a:rPr lang="en-US" altLang="zh-CN" sz="800" spc="23">
                <a:solidFill>
                  <a:srgbClr val="000000"/>
                </a:solidFill>
                <a:latin typeface="Arial"/>
                <a:ea typeface="Arial"/>
                <a:cs typeface="Arial"/>
              </a:rPr>
              <a:t>legitimate</a:t>
            </a:r>
            <a:r>
              <a:rPr lang="en-US" altLang="zh-CN" sz="800" spc="-19">
                <a:solidFill>
                  <a:srgbClr val="000000"/>
                </a:solidFill>
                <a:latin typeface="Arial"/>
                <a:ea typeface="Arial"/>
                <a:cs typeface="Arial"/>
              </a:rPr>
              <a:t> </a:t>
            </a:r>
            <a:r>
              <a:rPr lang="en-US" altLang="zh-CN" sz="800" spc="2">
                <a:solidFill>
                  <a:srgbClr val="000000"/>
                </a:solidFill>
                <a:latin typeface="Arial"/>
                <a:ea typeface="Arial"/>
                <a:cs typeface="Arial"/>
              </a:rPr>
              <a:t>sites,</a:t>
            </a:r>
            <a:r>
              <a:rPr lang="en-US" altLang="zh-CN" sz="800" spc="-14">
                <a:solidFill>
                  <a:srgbClr val="000000"/>
                </a:solidFill>
                <a:latin typeface="Arial"/>
                <a:ea typeface="Arial"/>
                <a:cs typeface="Arial"/>
              </a:rPr>
              <a:t> </a:t>
            </a:r>
            <a:r>
              <a:rPr lang="en-US" altLang="zh-CN" sz="800" spc="25">
                <a:solidFill>
                  <a:srgbClr val="000000"/>
                </a:solidFill>
                <a:latin typeface="Arial"/>
                <a:ea typeface="Arial"/>
                <a:cs typeface="Arial"/>
              </a:rPr>
              <a:t>like</a:t>
            </a:r>
            <a:r>
              <a:rPr lang="en-US" altLang="zh-CN" sz="800" spc="-36">
                <a:solidFill>
                  <a:srgbClr val="000000"/>
                </a:solidFill>
                <a:latin typeface="Arial"/>
                <a:ea typeface="Arial"/>
                <a:cs typeface="Arial"/>
              </a:rPr>
              <a:t> </a:t>
            </a:r>
            <a:r>
              <a:rPr lang="en-US" altLang="zh-CN" sz="800" spc="-21">
                <a:solidFill>
                  <a:srgbClr val="000000"/>
                </a:solidFill>
                <a:latin typeface="Arial"/>
                <a:ea typeface="Arial"/>
                <a:cs typeface="Arial"/>
              </a:rPr>
              <a:t>eBay</a:t>
            </a:r>
            <a:r>
              <a:rPr lang="en-US" altLang="zh-CN" sz="800" spc="-10">
                <a:solidFill>
                  <a:srgbClr val="000000"/>
                </a:solidFill>
                <a:latin typeface="Arial"/>
                <a:ea typeface="Arial"/>
                <a:cs typeface="Arial"/>
              </a:rPr>
              <a:t> </a:t>
            </a:r>
            <a:r>
              <a:rPr lang="en-US" altLang="zh-CN" sz="800" spc="16">
                <a:solidFill>
                  <a:srgbClr val="000000"/>
                </a:solidFill>
                <a:latin typeface="Arial"/>
                <a:ea typeface="Arial"/>
                <a:cs typeface="Arial"/>
              </a:rPr>
              <a:t>and</a:t>
            </a:r>
            <a:r>
              <a:rPr lang="en-US" altLang="zh-CN" sz="800" spc="-26">
                <a:solidFill>
                  <a:srgbClr val="000000"/>
                </a:solidFill>
                <a:latin typeface="Arial"/>
                <a:ea typeface="Arial"/>
                <a:cs typeface="Arial"/>
              </a:rPr>
              <a:t> </a:t>
            </a:r>
            <a:r>
              <a:rPr lang="en-US" altLang="zh-CN" sz="800" spc="-35">
                <a:solidFill>
                  <a:srgbClr val="000000"/>
                </a:solidFill>
                <a:latin typeface="Arial"/>
                <a:ea typeface="Arial"/>
                <a:cs typeface="Arial"/>
              </a:rPr>
              <a:t>PayPal,</a:t>
            </a:r>
            <a:r>
              <a:rPr lang="en-US" altLang="zh-CN" sz="800" spc="-8">
                <a:solidFill>
                  <a:srgbClr val="000000"/>
                </a:solidFill>
                <a:latin typeface="Arial"/>
                <a:ea typeface="Arial"/>
                <a:cs typeface="Arial"/>
              </a:rPr>
              <a:t> </a:t>
            </a:r>
            <a:r>
              <a:rPr lang="en-US" altLang="zh-CN" sz="800" spc="0">
                <a:solidFill>
                  <a:srgbClr val="000000"/>
                </a:solidFill>
                <a:latin typeface="Arial"/>
                <a:ea typeface="Arial"/>
                <a:cs typeface="Arial"/>
              </a:rPr>
              <a:t>are</a:t>
            </a:r>
            <a:r>
              <a:rPr lang="en-US" altLang="zh-CN" sz="800" spc="-10">
                <a:solidFill>
                  <a:srgbClr val="000000"/>
                </a:solidFill>
                <a:latin typeface="Arial"/>
                <a:ea typeface="Arial"/>
                <a:cs typeface="Arial"/>
              </a:rPr>
              <a:t> </a:t>
            </a:r>
            <a:r>
              <a:rPr lang="en-US" altLang="zh-CN" sz="800" spc="3">
                <a:solidFill>
                  <a:srgbClr val="000000"/>
                </a:solidFill>
                <a:latin typeface="Arial"/>
                <a:ea typeface="Arial"/>
                <a:cs typeface="Arial"/>
              </a:rPr>
              <a:t>created.</a:t>
            </a:r>
            <a:r>
              <a:rPr lang="en-US" altLang="zh-CN" sz="800">
                <a:solidFill>
                  <a:srgbClr val="000000"/>
                </a:solidFill>
                <a:latin typeface="Arial"/>
                <a:ea typeface="Arial"/>
                <a:cs typeface="Arial"/>
              </a:rPr>
              <a:t> </a:t>
            </a:r>
            <a:r>
              <a:rPr lang="en-US" altLang="zh-CN" sz="800" spc="4">
                <a:solidFill>
                  <a:srgbClr val="000000"/>
                </a:solidFill>
                <a:latin typeface="Arial"/>
                <a:ea typeface="Arial"/>
                <a:cs typeface="Arial"/>
              </a:rPr>
              <a:t>Phishing</a:t>
            </a:r>
            <a:r>
              <a:rPr lang="en-US" altLang="zh-CN" sz="800" spc="-18">
                <a:solidFill>
                  <a:srgbClr val="000000"/>
                </a:solidFill>
                <a:latin typeface="Arial"/>
                <a:ea typeface="Arial"/>
                <a:cs typeface="Arial"/>
              </a:rPr>
              <a:t> </a:t>
            </a:r>
            <a:r>
              <a:rPr lang="en-US" altLang="zh-CN" sz="800" spc="13">
                <a:solidFill>
                  <a:srgbClr val="000000"/>
                </a:solidFill>
                <a:latin typeface="Arial"/>
                <a:ea typeface="Arial"/>
                <a:cs typeface="Arial"/>
              </a:rPr>
              <a:t>emails</a:t>
            </a:r>
            <a:r>
              <a:rPr lang="en-US" altLang="zh-CN" sz="800" spc="-22">
                <a:solidFill>
                  <a:srgbClr val="000000"/>
                </a:solidFill>
                <a:latin typeface="Arial"/>
                <a:ea typeface="Arial"/>
                <a:cs typeface="Arial"/>
              </a:rPr>
              <a:t> </a:t>
            </a:r>
            <a:r>
              <a:rPr lang="en-US" altLang="zh-CN" sz="800" spc="0">
                <a:solidFill>
                  <a:srgbClr val="000000"/>
                </a:solidFill>
                <a:latin typeface="Arial"/>
                <a:ea typeface="Arial"/>
                <a:cs typeface="Arial"/>
              </a:rPr>
              <a:t>are</a:t>
            </a:r>
            <a:r>
              <a:rPr lang="en-US" altLang="zh-CN" sz="800" spc="-10">
                <a:solidFill>
                  <a:srgbClr val="000000"/>
                </a:solidFill>
                <a:latin typeface="Arial"/>
                <a:ea typeface="Arial"/>
                <a:cs typeface="Arial"/>
              </a:rPr>
              <a:t> </a:t>
            </a:r>
            <a:r>
              <a:rPr lang="en-US" altLang="zh-CN" sz="800" spc="14">
                <a:solidFill>
                  <a:srgbClr val="000000"/>
                </a:solidFill>
                <a:latin typeface="Arial"/>
                <a:ea typeface="Arial"/>
                <a:cs typeface="Arial"/>
              </a:rPr>
              <a:t>sent</a:t>
            </a:r>
            <a:r>
              <a:rPr lang="en-US" altLang="zh-CN" sz="800" spc="-25">
                <a:solidFill>
                  <a:srgbClr val="000000"/>
                </a:solidFill>
                <a:latin typeface="Arial"/>
                <a:ea typeface="Arial"/>
                <a:cs typeface="Arial"/>
              </a:rPr>
              <a:t> </a:t>
            </a:r>
            <a:r>
              <a:rPr lang="en-US" altLang="zh-CN" sz="800" spc="1">
                <a:solidFill>
                  <a:srgbClr val="000000"/>
                </a:solidFill>
                <a:latin typeface="Arial"/>
                <a:ea typeface="Arial"/>
                <a:cs typeface="Arial"/>
              </a:rPr>
              <a:t>asking</a:t>
            </a:r>
            <a:r>
              <a:rPr lang="en-US" altLang="zh-CN" sz="800">
                <a:solidFill>
                  <a:srgbClr val="000000"/>
                </a:solidFill>
                <a:latin typeface="Arial"/>
                <a:ea typeface="Arial"/>
                <a:cs typeface="Arial"/>
              </a:rPr>
              <a:t> </a:t>
            </a:r>
            <a:r>
              <a:rPr lang="en-US" altLang="zh-CN" sz="800" spc="7">
                <a:solidFill>
                  <a:srgbClr val="000000"/>
                </a:solidFill>
                <a:latin typeface="Arial"/>
                <a:ea typeface="Arial"/>
                <a:cs typeface="Arial"/>
              </a:rPr>
              <a:t>customers</a:t>
            </a:r>
            <a:r>
              <a:rPr lang="en-US" altLang="zh-CN" sz="800" spc="-20">
                <a:solidFill>
                  <a:srgbClr val="000000"/>
                </a:solidFill>
                <a:latin typeface="Arial"/>
                <a:ea typeface="Arial"/>
                <a:cs typeface="Arial"/>
              </a:rPr>
              <a:t> </a:t>
            </a:r>
            <a:r>
              <a:rPr lang="en-US" altLang="zh-CN" sz="800" spc="38">
                <a:solidFill>
                  <a:srgbClr val="000000"/>
                </a:solidFill>
                <a:latin typeface="Arial"/>
                <a:ea typeface="Arial"/>
                <a:cs typeface="Arial"/>
              </a:rPr>
              <a:t>to</a:t>
            </a:r>
            <a:r>
              <a:rPr lang="en-US" altLang="zh-CN" sz="800" spc="-48">
                <a:solidFill>
                  <a:srgbClr val="000000"/>
                </a:solidFill>
                <a:latin typeface="Arial"/>
                <a:ea typeface="Arial"/>
                <a:cs typeface="Arial"/>
              </a:rPr>
              <a:t> </a:t>
            </a:r>
            <a:r>
              <a:rPr lang="en-US" altLang="zh-CN" sz="800" spc="26">
                <a:solidFill>
                  <a:srgbClr val="000000"/>
                </a:solidFill>
                <a:latin typeface="Arial"/>
                <a:ea typeface="Arial"/>
                <a:cs typeface="Arial"/>
              </a:rPr>
              <a:t>visit</a:t>
            </a:r>
            <a:r>
              <a:rPr lang="en-US" altLang="zh-CN" sz="800" spc="-37">
                <a:solidFill>
                  <a:srgbClr val="000000"/>
                </a:solidFill>
                <a:latin typeface="Arial"/>
                <a:ea typeface="Arial"/>
                <a:cs typeface="Arial"/>
              </a:rPr>
              <a:t> </a:t>
            </a:r>
            <a:r>
              <a:rPr lang="en-US" altLang="zh-CN" sz="800" spc="27">
                <a:solidFill>
                  <a:srgbClr val="000000"/>
                </a:solidFill>
                <a:latin typeface="Arial"/>
                <a:ea typeface="Arial"/>
                <a:cs typeface="Arial"/>
              </a:rPr>
              <a:t>the</a:t>
            </a:r>
            <a:r>
              <a:rPr lang="en-US" altLang="zh-CN" sz="800" spc="-37">
                <a:solidFill>
                  <a:srgbClr val="000000"/>
                </a:solidFill>
                <a:latin typeface="Arial"/>
                <a:ea typeface="Arial"/>
                <a:cs typeface="Arial"/>
              </a:rPr>
              <a:t> </a:t>
            </a:r>
            <a:r>
              <a:rPr lang="en-US" altLang="zh-CN" sz="800" spc="8">
                <a:solidFill>
                  <a:srgbClr val="000000"/>
                </a:solidFill>
                <a:latin typeface="Arial"/>
                <a:ea typeface="Arial"/>
                <a:cs typeface="Arial"/>
              </a:rPr>
              <a:t>sites</a:t>
            </a:r>
            <a:r>
              <a:rPr lang="en-US" altLang="zh-CN" sz="800" spc="-18">
                <a:solidFill>
                  <a:srgbClr val="000000"/>
                </a:solidFill>
                <a:latin typeface="Arial"/>
                <a:ea typeface="Arial"/>
                <a:cs typeface="Arial"/>
              </a:rPr>
              <a:t> </a:t>
            </a:r>
            <a:r>
              <a:rPr lang="en-US" altLang="zh-CN" sz="800" spc="21">
                <a:solidFill>
                  <a:srgbClr val="000000"/>
                </a:solidFill>
                <a:latin typeface="Arial"/>
                <a:ea typeface="Arial"/>
                <a:cs typeface="Arial"/>
              </a:rPr>
              <a:t>providing</a:t>
            </a:r>
            <a:r>
              <a:rPr lang="en-US" altLang="zh-CN" sz="800" spc="-23">
                <a:solidFill>
                  <a:srgbClr val="000000"/>
                </a:solidFill>
                <a:latin typeface="Arial"/>
                <a:ea typeface="Arial"/>
                <a:cs typeface="Arial"/>
              </a:rPr>
              <a:t> </a:t>
            </a:r>
            <a:r>
              <a:rPr lang="en-US" altLang="zh-CN" sz="800" spc="34">
                <a:solidFill>
                  <a:srgbClr val="000000"/>
                </a:solidFill>
                <a:latin typeface="Arial"/>
                <a:ea typeface="Arial"/>
                <a:cs typeface="Arial"/>
              </a:rPr>
              <a:t>their</a:t>
            </a:r>
            <a:r>
              <a:rPr lang="en-US" altLang="zh-CN" sz="800" spc="-42">
                <a:solidFill>
                  <a:srgbClr val="000000"/>
                </a:solidFill>
                <a:latin typeface="Arial"/>
                <a:ea typeface="Arial"/>
                <a:cs typeface="Arial"/>
              </a:rPr>
              <a:t> </a:t>
            </a:r>
            <a:r>
              <a:rPr lang="en-US" altLang="zh-CN" sz="800" spc="23">
                <a:solidFill>
                  <a:srgbClr val="000000"/>
                </a:solidFill>
                <a:latin typeface="Arial"/>
                <a:ea typeface="Arial"/>
                <a:cs typeface="Arial"/>
              </a:rPr>
              <a:t>credit</a:t>
            </a:r>
            <a:r>
              <a:rPr lang="en-US" altLang="zh-CN" sz="800" spc="-31">
                <a:solidFill>
                  <a:srgbClr val="000000"/>
                </a:solidFill>
                <a:latin typeface="Arial"/>
                <a:ea typeface="Arial"/>
                <a:cs typeface="Arial"/>
              </a:rPr>
              <a:t> </a:t>
            </a:r>
            <a:r>
              <a:rPr lang="en-US" altLang="zh-CN" sz="800" spc="-3">
                <a:solidFill>
                  <a:srgbClr val="000000"/>
                </a:solidFill>
                <a:latin typeface="Arial"/>
                <a:ea typeface="Arial"/>
                <a:cs typeface="Arial"/>
              </a:rPr>
              <a:t>card.</a:t>
            </a:r>
            <a:endParaRPr lang="en-US" altLang="zh-CN" sz="800">
              <a:latin typeface="Arial"/>
              <a:ea typeface="Arial"/>
              <a:cs typeface="Arial"/>
            </a:endParaRPr>
          </a:p>
        </p:txBody>
      </p:sp>
      <p:sp>
        <p:nvSpPr>
          <p:cNvPr id="63" name="Text Box63"/>
          <p:cNvSpPr txBox="1"/>
          <p:nvPr/>
        </p:nvSpPr>
        <p:spPr>
          <a:xfrm>
            <a:off x="4371573" y="3986392"/>
            <a:ext cx="1077595" cy="381001"/>
          </a:xfrm>
          <a:prstGeom prst="rect">
            <a:avLst/>
          </a:prstGeom>
          <a:noFill/>
        </p:spPr>
        <p:txBody>
          <a:bodyPr wrap="square" lIns="0" tIns="0" rIns="0" rtlCol="0">
            <a:spAutoFit/>
          </a:bodyPr>
          <a:lstStyle/>
          <a:p>
            <a:pPr algn="l" rtl="0">
              <a:lnSpc>
                <a:spcPts val="3000"/>
              </a:lnSpc>
            </a:pPr>
            <a:r>
              <a:rPr lang="en-US" altLang="zh-CN" sz="2500" spc="51">
                <a:solidFill>
                  <a:srgbClr val="575756"/>
                </a:solidFill>
                <a:latin typeface="Arial"/>
                <a:ea typeface="Arial"/>
                <a:cs typeface="Arial"/>
              </a:rPr>
              <a:t>In</a:t>
            </a:r>
            <a:r>
              <a:rPr lang="en-US" altLang="zh-CN" sz="2500" spc="-120">
                <a:solidFill>
                  <a:srgbClr val="575756"/>
                </a:solidFill>
                <a:latin typeface="Arial"/>
                <a:ea typeface="Arial"/>
                <a:cs typeface="Arial"/>
              </a:rPr>
              <a:t> </a:t>
            </a:r>
            <a:r>
              <a:rPr lang="en-US" altLang="zh-CN" sz="2500" spc="-47">
                <a:solidFill>
                  <a:srgbClr val="575756"/>
                </a:solidFill>
                <a:latin typeface="Arial"/>
                <a:ea typeface="Arial"/>
                <a:cs typeface="Arial"/>
              </a:rPr>
              <a:t>2020</a:t>
            </a:r>
            <a:endParaRPr lang="en-US" altLang="zh-CN" sz="2500">
              <a:latin typeface="Arial"/>
              <a:ea typeface="Arial"/>
              <a:cs typeface="Arial"/>
            </a:endParaRPr>
          </a:p>
        </p:txBody>
      </p:sp>
      <p:sp>
        <p:nvSpPr>
          <p:cNvPr id="64" name="Text Box64"/>
          <p:cNvSpPr txBox="1"/>
          <p:nvPr/>
        </p:nvSpPr>
        <p:spPr>
          <a:xfrm>
            <a:off x="6315814" y="3935334"/>
            <a:ext cx="1858873" cy="493395"/>
          </a:xfrm>
          <a:prstGeom prst="rect">
            <a:avLst/>
          </a:prstGeom>
          <a:noFill/>
        </p:spPr>
        <p:txBody>
          <a:bodyPr wrap="square" lIns="0" tIns="0" rIns="0" rtlCol="0">
            <a:spAutoFit/>
          </a:bodyPr>
          <a:lstStyle/>
          <a:p>
            <a:pPr algn="l" rtl="0">
              <a:lnSpc>
                <a:spcPts val="971"/>
              </a:lnSpc>
            </a:pPr>
            <a:r>
              <a:rPr lang="en-US" altLang="zh-CN" sz="800" spc="-9">
                <a:solidFill>
                  <a:srgbClr val="000000"/>
                </a:solidFill>
                <a:latin typeface="Arial"/>
                <a:ea typeface="Arial"/>
                <a:cs typeface="Arial"/>
              </a:rPr>
              <a:t>Google</a:t>
            </a:r>
            <a:r>
              <a:rPr lang="en-US" altLang="zh-CN" sz="800" spc="-13">
                <a:solidFill>
                  <a:srgbClr val="000000"/>
                </a:solidFill>
                <a:latin typeface="Arial"/>
                <a:ea typeface="Arial"/>
                <a:cs typeface="Arial"/>
              </a:rPr>
              <a:t> </a:t>
            </a:r>
            <a:r>
              <a:rPr lang="en-US" altLang="zh-CN" sz="800" spc="-2">
                <a:solidFill>
                  <a:srgbClr val="000000"/>
                </a:solidFill>
                <a:latin typeface="Arial"/>
                <a:ea typeface="Arial"/>
                <a:cs typeface="Arial"/>
              </a:rPr>
              <a:t>ﬂags</a:t>
            </a:r>
            <a:r>
              <a:rPr lang="en-US" altLang="zh-CN" sz="800" spc="-10">
                <a:solidFill>
                  <a:srgbClr val="000000"/>
                </a:solidFill>
                <a:latin typeface="Arial"/>
                <a:ea typeface="Arial"/>
                <a:cs typeface="Arial"/>
              </a:rPr>
              <a:t> </a:t>
            </a:r>
            <a:r>
              <a:rPr lang="en-US" altLang="zh-CN" sz="800" spc="7">
                <a:solidFill>
                  <a:srgbClr val="000000"/>
                </a:solidFill>
                <a:latin typeface="Arial"/>
                <a:ea typeface="Arial"/>
                <a:cs typeface="Arial"/>
              </a:rPr>
              <a:t>an</a:t>
            </a:r>
            <a:r>
              <a:rPr lang="en-US" altLang="zh-CN" sz="800" spc="-17">
                <a:solidFill>
                  <a:srgbClr val="000000"/>
                </a:solidFill>
                <a:latin typeface="Arial"/>
                <a:ea typeface="Arial"/>
                <a:cs typeface="Arial"/>
              </a:rPr>
              <a:t> </a:t>
            </a:r>
            <a:r>
              <a:rPr lang="en-US" altLang="zh-CN" sz="800" spc="-13">
                <a:solidFill>
                  <a:srgbClr val="000000"/>
                </a:solidFill>
                <a:latin typeface="Arial"/>
                <a:ea typeface="Arial"/>
                <a:cs typeface="Arial"/>
              </a:rPr>
              <a:t>average</a:t>
            </a:r>
            <a:r>
              <a:rPr lang="en-US" altLang="zh-CN" sz="800" spc="-12">
                <a:solidFill>
                  <a:srgbClr val="000000"/>
                </a:solidFill>
                <a:latin typeface="Arial"/>
                <a:ea typeface="Arial"/>
                <a:cs typeface="Arial"/>
              </a:rPr>
              <a:t> </a:t>
            </a:r>
            <a:r>
              <a:rPr lang="en-US" altLang="zh-CN" sz="800" spc="34">
                <a:solidFill>
                  <a:srgbClr val="000000"/>
                </a:solidFill>
                <a:latin typeface="Arial"/>
                <a:ea typeface="Arial"/>
                <a:cs typeface="Arial"/>
              </a:rPr>
              <a:t>of</a:t>
            </a:r>
            <a:r>
              <a:rPr lang="en-US" altLang="zh-CN" sz="800" spc="-44">
                <a:solidFill>
                  <a:srgbClr val="000000"/>
                </a:solidFill>
                <a:latin typeface="Arial"/>
                <a:ea typeface="Arial"/>
                <a:cs typeface="Arial"/>
              </a:rPr>
              <a:t> </a:t>
            </a:r>
            <a:r>
              <a:rPr lang="en-US" altLang="zh-CN" sz="800" spc="-12">
                <a:solidFill>
                  <a:srgbClr val="000000"/>
                </a:solidFill>
                <a:latin typeface="Arial"/>
                <a:ea typeface="Arial"/>
                <a:cs typeface="Arial"/>
              </a:rPr>
              <a:t>46,000</a:t>
            </a:r>
            <a:r>
              <a:rPr lang="en-US" altLang="zh-CN" sz="800">
                <a:solidFill>
                  <a:srgbClr val="000000"/>
                </a:solidFill>
                <a:latin typeface="Arial"/>
                <a:ea typeface="Arial"/>
                <a:cs typeface="Arial"/>
              </a:rPr>
              <a:t> </a:t>
            </a:r>
            <a:r>
              <a:rPr lang="en-US" altLang="zh-CN" sz="800" spc="18">
                <a:solidFill>
                  <a:srgbClr val="000000"/>
                </a:solidFill>
                <a:latin typeface="Arial"/>
                <a:ea typeface="Arial"/>
                <a:cs typeface="Arial"/>
              </a:rPr>
              <a:t>phishing</a:t>
            </a:r>
            <a:r>
              <a:rPr lang="en-US" altLang="zh-CN" sz="800" spc="-29">
                <a:solidFill>
                  <a:srgbClr val="000000"/>
                </a:solidFill>
                <a:latin typeface="Arial"/>
                <a:ea typeface="Arial"/>
                <a:cs typeface="Arial"/>
              </a:rPr>
              <a:t> </a:t>
            </a:r>
            <a:r>
              <a:rPr lang="en-US" altLang="zh-CN" sz="800" spc="8">
                <a:solidFill>
                  <a:srgbClr val="000000"/>
                </a:solidFill>
                <a:latin typeface="Arial"/>
                <a:ea typeface="Arial"/>
                <a:cs typeface="Arial"/>
              </a:rPr>
              <a:t>sites</a:t>
            </a:r>
            <a:r>
              <a:rPr lang="en-US" altLang="zh-CN" sz="800" spc="-18">
                <a:solidFill>
                  <a:srgbClr val="000000"/>
                </a:solidFill>
                <a:latin typeface="Arial"/>
                <a:ea typeface="Arial"/>
                <a:cs typeface="Arial"/>
              </a:rPr>
              <a:t> </a:t>
            </a:r>
            <a:r>
              <a:rPr lang="en-US" altLang="zh-CN" sz="800" spc="21">
                <a:solidFill>
                  <a:srgbClr val="000000"/>
                </a:solidFill>
                <a:latin typeface="Arial"/>
                <a:ea typeface="Arial"/>
                <a:cs typeface="Arial"/>
              </a:rPr>
              <a:t>per</a:t>
            </a:r>
            <a:r>
              <a:rPr lang="en-US" altLang="zh-CN" sz="800" spc="-30">
                <a:solidFill>
                  <a:srgbClr val="000000"/>
                </a:solidFill>
                <a:latin typeface="Arial"/>
                <a:ea typeface="Arial"/>
                <a:cs typeface="Arial"/>
              </a:rPr>
              <a:t> </a:t>
            </a:r>
            <a:r>
              <a:rPr lang="en-US" altLang="zh-CN" sz="800" spc="-8">
                <a:solidFill>
                  <a:srgbClr val="000000"/>
                </a:solidFill>
                <a:latin typeface="Arial"/>
                <a:ea typeface="Arial"/>
                <a:cs typeface="Arial"/>
              </a:rPr>
              <a:t>week,</a:t>
            </a:r>
            <a:r>
              <a:rPr lang="en-US" altLang="zh-CN" sz="800" spc="-10">
                <a:solidFill>
                  <a:srgbClr val="000000"/>
                </a:solidFill>
                <a:latin typeface="Arial"/>
                <a:ea typeface="Arial"/>
                <a:cs typeface="Arial"/>
              </a:rPr>
              <a:t> </a:t>
            </a:r>
            <a:r>
              <a:rPr lang="en-US" altLang="zh-CN" sz="800" spc="14">
                <a:solidFill>
                  <a:srgbClr val="000000"/>
                </a:solidFill>
                <a:latin typeface="Arial"/>
                <a:ea typeface="Arial"/>
                <a:cs typeface="Arial"/>
              </a:rPr>
              <a:t>nearly</a:t>
            </a:r>
            <a:r>
              <a:rPr lang="en-US" altLang="zh-CN" sz="800" spc="-26">
                <a:solidFill>
                  <a:srgbClr val="000000"/>
                </a:solidFill>
                <a:latin typeface="Arial"/>
                <a:ea typeface="Arial"/>
                <a:cs typeface="Arial"/>
              </a:rPr>
              <a:t> </a:t>
            </a:r>
            <a:r>
              <a:rPr lang="en-US" altLang="zh-CN" sz="800" spc="-10">
                <a:solidFill>
                  <a:srgbClr val="000000"/>
                </a:solidFill>
                <a:latin typeface="Arial"/>
                <a:ea typeface="Arial"/>
                <a:cs typeface="Arial"/>
              </a:rPr>
              <a:t>a </a:t>
            </a:r>
            <a:r>
              <a:rPr lang="en-US" altLang="zh-CN" sz="800" spc="-33">
                <a:solidFill>
                  <a:srgbClr val="000000"/>
                </a:solidFill>
                <a:latin typeface="Arial"/>
                <a:ea typeface="Arial"/>
                <a:cs typeface="Arial"/>
              </a:rPr>
              <a:t>20%</a:t>
            </a:r>
            <a:r>
              <a:rPr lang="en-US" altLang="zh-CN" sz="800">
                <a:solidFill>
                  <a:srgbClr val="000000"/>
                </a:solidFill>
                <a:latin typeface="Arial"/>
                <a:ea typeface="Arial"/>
                <a:cs typeface="Arial"/>
              </a:rPr>
              <a:t> </a:t>
            </a:r>
            <a:r>
              <a:rPr lang="en-US" altLang="zh-CN" sz="800" spc="0">
                <a:solidFill>
                  <a:srgbClr val="000000"/>
                </a:solidFill>
                <a:latin typeface="Arial"/>
                <a:ea typeface="Arial"/>
                <a:cs typeface="Arial"/>
              </a:rPr>
              <a:t>increase</a:t>
            </a:r>
            <a:r>
              <a:rPr lang="en-US" altLang="zh-CN" sz="800" spc="-7">
                <a:solidFill>
                  <a:srgbClr val="000000"/>
                </a:solidFill>
                <a:latin typeface="Arial"/>
                <a:ea typeface="Arial"/>
                <a:cs typeface="Arial"/>
              </a:rPr>
              <a:t> </a:t>
            </a:r>
            <a:r>
              <a:rPr lang="en-US" altLang="zh-CN" sz="800" spc="26">
                <a:solidFill>
                  <a:srgbClr val="000000"/>
                </a:solidFill>
                <a:latin typeface="Arial"/>
                <a:ea typeface="Arial"/>
                <a:cs typeface="Arial"/>
              </a:rPr>
              <a:t>from</a:t>
            </a:r>
            <a:r>
              <a:rPr lang="en-US" altLang="zh-CN" sz="800" spc="-35">
                <a:solidFill>
                  <a:srgbClr val="000000"/>
                </a:solidFill>
                <a:latin typeface="Arial"/>
                <a:ea typeface="Arial"/>
                <a:cs typeface="Arial"/>
              </a:rPr>
              <a:t> </a:t>
            </a:r>
            <a:r>
              <a:rPr lang="en-US" altLang="zh-CN" sz="800" spc="-44">
                <a:solidFill>
                  <a:srgbClr val="000000"/>
                </a:solidFill>
                <a:latin typeface="Arial"/>
                <a:ea typeface="Arial"/>
                <a:cs typeface="Arial"/>
              </a:rPr>
              <a:t>2019.</a:t>
            </a:r>
            <a:r>
              <a:rPr lang="en-US" altLang="zh-CN" sz="800" spc="-10">
                <a:solidFill>
                  <a:srgbClr val="000000"/>
                </a:solidFill>
                <a:latin typeface="Arial"/>
                <a:ea typeface="Arial"/>
                <a:cs typeface="Arial"/>
              </a:rPr>
              <a:t> </a:t>
            </a:r>
            <a:r>
              <a:rPr lang="en-US" altLang="zh-CN" sz="800" spc="-13">
                <a:solidFill>
                  <a:srgbClr val="000000"/>
                </a:solidFill>
                <a:latin typeface="Arial"/>
                <a:ea typeface="Arial"/>
                <a:cs typeface="Arial"/>
              </a:rPr>
              <a:t>Researchers</a:t>
            </a:r>
            <a:r>
              <a:rPr lang="en-US" altLang="zh-CN" sz="800" spc="-15">
                <a:solidFill>
                  <a:srgbClr val="000000"/>
                </a:solidFill>
                <a:latin typeface="Arial"/>
                <a:ea typeface="Arial"/>
                <a:cs typeface="Arial"/>
              </a:rPr>
              <a:t> </a:t>
            </a:r>
            <a:r>
              <a:rPr lang="en-US" altLang="zh-CN" sz="800" spc="-21">
                <a:solidFill>
                  <a:srgbClr val="000000"/>
                </a:solidFill>
                <a:latin typeface="Arial"/>
                <a:ea typeface="Arial"/>
                <a:cs typeface="Arial"/>
              </a:rPr>
              <a:t>say</a:t>
            </a:r>
            <a:r>
              <a:rPr lang="en-US" altLang="zh-CN" sz="800" spc="-10">
                <a:solidFill>
                  <a:srgbClr val="000000"/>
                </a:solidFill>
                <a:latin typeface="Arial"/>
                <a:ea typeface="Arial"/>
                <a:cs typeface="Arial"/>
              </a:rPr>
              <a:t> </a:t>
            </a:r>
            <a:r>
              <a:rPr lang="en-US" altLang="zh-CN" sz="800" spc="27">
                <a:solidFill>
                  <a:srgbClr val="000000"/>
                </a:solidFill>
                <a:latin typeface="Arial"/>
                <a:ea typeface="Arial"/>
                <a:cs typeface="Arial"/>
              </a:rPr>
              <a:t>the</a:t>
            </a:r>
            <a:r>
              <a:rPr lang="en-US" altLang="zh-CN" sz="800" spc="-26">
                <a:solidFill>
                  <a:srgbClr val="000000"/>
                </a:solidFill>
                <a:latin typeface="Arial"/>
                <a:ea typeface="Arial"/>
                <a:cs typeface="Arial"/>
              </a:rPr>
              <a:t> </a:t>
            </a:r>
            <a:r>
              <a:rPr lang="en-US" altLang="zh-CN" sz="800" spc="-60">
                <a:solidFill>
                  <a:srgbClr val="000000"/>
                </a:solidFill>
                <a:latin typeface="Arial"/>
                <a:ea typeface="Arial"/>
                <a:cs typeface="Arial"/>
              </a:rPr>
              <a:t>COVID-19</a:t>
            </a:r>
            <a:r>
              <a:rPr lang="en-US" altLang="zh-CN" sz="800" spc="-8">
                <a:solidFill>
                  <a:srgbClr val="000000"/>
                </a:solidFill>
                <a:latin typeface="Arial"/>
                <a:ea typeface="Arial"/>
                <a:cs typeface="Arial"/>
              </a:rPr>
              <a:t> </a:t>
            </a:r>
            <a:r>
              <a:rPr lang="en-US" altLang="zh-CN" sz="800" spc="14">
                <a:solidFill>
                  <a:srgbClr val="000000"/>
                </a:solidFill>
                <a:latin typeface="Arial"/>
                <a:ea typeface="Arial"/>
                <a:cs typeface="Arial"/>
              </a:rPr>
              <a:t>pandemic</a:t>
            </a:r>
            <a:r>
              <a:rPr lang="en-US" altLang="zh-CN" sz="800" spc="-25">
                <a:solidFill>
                  <a:srgbClr val="000000"/>
                </a:solidFill>
                <a:latin typeface="Arial"/>
                <a:ea typeface="Arial"/>
                <a:cs typeface="Arial"/>
              </a:rPr>
              <a:t> </a:t>
            </a:r>
            <a:r>
              <a:rPr lang="en-US" altLang="zh-CN" sz="800" spc="11">
                <a:solidFill>
                  <a:srgbClr val="000000"/>
                </a:solidFill>
                <a:latin typeface="Arial"/>
                <a:ea typeface="Arial"/>
                <a:cs typeface="Arial"/>
              </a:rPr>
              <a:t>is</a:t>
            </a:r>
            <a:r>
              <a:rPr lang="en-US" altLang="zh-CN" sz="800" spc="-22">
                <a:solidFill>
                  <a:srgbClr val="000000"/>
                </a:solidFill>
                <a:latin typeface="Arial"/>
                <a:ea typeface="Arial"/>
                <a:cs typeface="Arial"/>
              </a:rPr>
              <a:t> </a:t>
            </a:r>
            <a:r>
              <a:rPr lang="en-US" altLang="zh-CN" sz="800" spc="38">
                <a:solidFill>
                  <a:srgbClr val="000000"/>
                </a:solidFill>
                <a:latin typeface="Arial"/>
                <a:ea typeface="Arial"/>
                <a:cs typeface="Arial"/>
              </a:rPr>
              <a:t>to</a:t>
            </a:r>
            <a:r>
              <a:rPr lang="en-US" altLang="zh-CN" sz="800" spc="-48">
                <a:solidFill>
                  <a:srgbClr val="000000"/>
                </a:solidFill>
                <a:latin typeface="Arial"/>
                <a:ea typeface="Arial"/>
                <a:cs typeface="Arial"/>
              </a:rPr>
              <a:t> </a:t>
            </a:r>
            <a:r>
              <a:rPr lang="en-US" altLang="zh-CN" sz="800" spc="8">
                <a:solidFill>
                  <a:srgbClr val="000000"/>
                </a:solidFill>
                <a:latin typeface="Arial"/>
                <a:ea typeface="Arial"/>
                <a:cs typeface="Arial"/>
              </a:rPr>
              <a:t>blame.</a:t>
            </a:r>
            <a:endParaRPr lang="en-US" altLang="zh-CN" sz="800">
              <a:latin typeface="Arial"/>
              <a:ea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Path66"/>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solidFill>
            <a:srgbClr val="FFFFFF">
              <a:alpha val="65535"/>
            </a:srgbClr>
          </a:solidFill>
          <a:ln w="0"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pic>
        <p:nvPicPr>
          <p:cNvPr id="67" name="Image67"/>
          <p:cNvPicPr>
            <a:picLocks noChangeAspect="1"/>
          </p:cNvPicPr>
          <p:nvPr/>
        </p:nvPicPr>
        <p:blipFill>
          <a:blip r:embed="rId2"/>
          <a:stretch>
            <a:fillRect/>
          </a:stretch>
        </p:blipFill>
        <p:spPr>
          <a:xfrm>
            <a:off x="4380775" y="1164925"/>
            <a:ext cx="4763225" cy="3060775"/>
          </a:xfrm>
          <a:prstGeom prst="rect">
            <a:avLst/>
          </a:prstGeom>
          <a:noFill/>
        </p:spPr>
      </p:pic>
      <p:pic>
        <p:nvPicPr>
          <p:cNvPr id="68" name="Image68"/>
          <p:cNvPicPr>
            <a:picLocks noChangeAspect="1"/>
          </p:cNvPicPr>
          <p:nvPr/>
        </p:nvPicPr>
        <p:blipFill>
          <a:blip r:embed="rId3"/>
          <a:stretch>
            <a:fillRect/>
          </a:stretch>
        </p:blipFill>
        <p:spPr>
          <a:xfrm>
            <a:off x="70975" y="750888"/>
            <a:ext cx="4782154" cy="3723176"/>
          </a:xfrm>
          <a:prstGeom prst="rect">
            <a:avLst/>
          </a:prstGeom>
          <a:noFill/>
        </p:spPr>
      </p:pic>
      <p:pic>
        <p:nvPicPr>
          <p:cNvPr id="69" name="Image69"/>
          <p:cNvPicPr>
            <a:picLocks noChangeAspect="1"/>
          </p:cNvPicPr>
          <p:nvPr/>
        </p:nvPicPr>
        <p:blipFill>
          <a:blip r:embed="rId4"/>
          <a:stretch>
            <a:fillRect/>
          </a:stretch>
        </p:blipFill>
        <p:spPr>
          <a:xfrm>
            <a:off x="5643526" y="1455620"/>
            <a:ext cx="841073" cy="840408"/>
          </a:xfrm>
          <a:prstGeom prst="rect">
            <a:avLst/>
          </a:prstGeom>
          <a:noFill/>
        </p:spPr>
      </p:pic>
      <p:sp>
        <p:nvSpPr>
          <p:cNvPr id="70" name="Text Box70"/>
          <p:cNvSpPr txBox="1"/>
          <p:nvPr/>
        </p:nvSpPr>
        <p:spPr>
          <a:xfrm>
            <a:off x="273125" y="167170"/>
            <a:ext cx="959206" cy="365760"/>
          </a:xfrm>
          <a:prstGeom prst="rect">
            <a:avLst/>
          </a:prstGeom>
          <a:noFill/>
        </p:spPr>
        <p:txBody>
          <a:bodyPr wrap="square" lIns="0" tIns="0" rIns="0" rtlCol="0">
            <a:spAutoFit/>
          </a:bodyPr>
          <a:lstStyle/>
          <a:p>
            <a:pPr algn="l" rtl="0">
              <a:lnSpc>
                <a:spcPts val="2880"/>
              </a:lnSpc>
            </a:pPr>
            <a:r>
              <a:rPr lang="en-US" altLang="zh-CN" sz="2400" b="1" spc="-81">
                <a:solidFill>
                  <a:srgbClr val="000000"/>
                </a:solidFill>
                <a:latin typeface="Arial"/>
                <a:ea typeface="Arial"/>
                <a:cs typeface="Arial"/>
              </a:rPr>
              <a:t>Paypal</a:t>
            </a:r>
            <a:endParaRPr lang="en-US" altLang="zh-CN" sz="2400">
              <a:latin typeface="Arial"/>
              <a:ea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Path71"/>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solidFill>
            <a:srgbClr val="FFFFFF">
              <a:alpha val="65535"/>
            </a:srgbClr>
          </a:solidFill>
          <a:ln w="0"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pic>
        <p:nvPicPr>
          <p:cNvPr id="72" name="Image72"/>
          <p:cNvPicPr>
            <a:picLocks noChangeAspect="1"/>
          </p:cNvPicPr>
          <p:nvPr/>
        </p:nvPicPr>
        <p:blipFill>
          <a:blip r:embed="rId2"/>
          <a:stretch>
            <a:fillRect/>
          </a:stretch>
        </p:blipFill>
        <p:spPr>
          <a:xfrm>
            <a:off x="137025" y="292225"/>
            <a:ext cx="8839067" cy="4626717"/>
          </a:xfrm>
          <a:prstGeom prst="rect">
            <a:avLst/>
          </a:prstGeom>
          <a:noFill/>
        </p:spPr>
      </p:pic>
      <p:sp>
        <p:nvSpPr>
          <p:cNvPr id="73" name="Path73"/>
          <p:cNvSpPr/>
          <p:nvPr/>
        </p:nvSpPr>
        <p:spPr>
          <a:xfrm>
            <a:off x="6540825" y="292225"/>
            <a:ext cx="2164801" cy="882900"/>
          </a:xfrm>
          <a:custGeom>
            <a:avLst/>
            <a:gdLst/>
            <a:ahLst/>
            <a:cxnLst/>
            <a:rect l="l" t="t" r="r" b="b"/>
            <a:pathLst>
              <a:path w="2164801" h="882900">
                <a:moveTo>
                  <a:pt x="0" y="0"/>
                </a:moveTo>
                <a:lnTo>
                  <a:pt x="2164801" y="0"/>
                </a:lnTo>
                <a:lnTo>
                  <a:pt x="2164801" y="882900"/>
                </a:lnTo>
                <a:lnTo>
                  <a:pt x="0" y="882900"/>
                </a:lnTo>
                <a:lnTo>
                  <a:pt x="0" y="0"/>
                </a:lnTo>
                <a:close/>
              </a:path>
            </a:pathLst>
          </a:custGeom>
          <a:solidFill>
            <a:srgbClr val="FFFFFF">
              <a:alpha val="65535"/>
            </a:srgbClr>
          </a:solidFill>
          <a:ln w="0"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74" name="Path74"/>
          <p:cNvSpPr/>
          <p:nvPr/>
        </p:nvSpPr>
        <p:spPr>
          <a:xfrm>
            <a:off x="5581175" y="476475"/>
            <a:ext cx="2970901" cy="2055000"/>
          </a:xfrm>
          <a:custGeom>
            <a:avLst/>
            <a:gdLst/>
            <a:ahLst/>
            <a:cxnLst/>
            <a:rect l="l" t="t" r="r" b="b"/>
            <a:pathLst>
              <a:path w="2970901" h="2055000">
                <a:moveTo>
                  <a:pt x="0" y="0"/>
                </a:moveTo>
                <a:lnTo>
                  <a:pt x="2970900" y="0"/>
                </a:lnTo>
                <a:lnTo>
                  <a:pt x="2970900" y="2055000"/>
                </a:lnTo>
                <a:lnTo>
                  <a:pt x="0" y="2055000"/>
                </a:lnTo>
                <a:lnTo>
                  <a:pt x="0" y="0"/>
                </a:lnTo>
                <a:close/>
              </a:path>
            </a:pathLst>
          </a:custGeom>
          <a:solidFill>
            <a:srgbClr val="FFFFFF">
              <a:alpha val="65535"/>
            </a:srgbClr>
          </a:solidFill>
          <a:ln w="0"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75" name="Path75"/>
          <p:cNvSpPr/>
          <p:nvPr/>
        </p:nvSpPr>
        <p:spPr>
          <a:xfrm>
            <a:off x="2500000" y="466950"/>
            <a:ext cx="6061600" cy="2074050"/>
          </a:xfrm>
          <a:custGeom>
            <a:avLst/>
            <a:gdLst/>
            <a:ahLst/>
            <a:cxnLst/>
            <a:rect l="l" t="t" r="r" b="b"/>
            <a:pathLst>
              <a:path w="6061600" h="2074050">
                <a:moveTo>
                  <a:pt x="3081175" y="9525"/>
                </a:moveTo>
                <a:lnTo>
                  <a:pt x="6052075" y="9525"/>
                </a:lnTo>
                <a:lnTo>
                  <a:pt x="6052075" y="2064525"/>
                </a:lnTo>
                <a:lnTo>
                  <a:pt x="3081175" y="2064525"/>
                </a:lnTo>
                <a:lnTo>
                  <a:pt x="3081175" y="9525"/>
                </a:lnTo>
                <a:close/>
              </a:path>
            </a:pathLst>
          </a:custGeom>
          <a:solidFill>
            <a:srgbClr val="000000">
              <a:alpha val="0"/>
            </a:srgbClr>
          </a:solidFill>
          <a:ln w="9525"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76" name="Path76"/>
          <p:cNvSpPr/>
          <p:nvPr/>
        </p:nvSpPr>
        <p:spPr>
          <a:xfrm>
            <a:off x="5627250" y="2986520"/>
            <a:ext cx="2970900" cy="1283100"/>
          </a:xfrm>
          <a:custGeom>
            <a:avLst/>
            <a:gdLst/>
            <a:ahLst/>
            <a:cxnLst/>
            <a:rect l="l" t="t" r="r" b="b"/>
            <a:pathLst>
              <a:path w="2970900" h="1283100">
                <a:moveTo>
                  <a:pt x="0" y="0"/>
                </a:moveTo>
                <a:lnTo>
                  <a:pt x="2970900" y="0"/>
                </a:lnTo>
                <a:lnTo>
                  <a:pt x="2970900" y="1283100"/>
                </a:lnTo>
                <a:lnTo>
                  <a:pt x="0" y="1283100"/>
                </a:lnTo>
                <a:lnTo>
                  <a:pt x="0" y="0"/>
                </a:lnTo>
                <a:close/>
              </a:path>
            </a:pathLst>
          </a:custGeom>
          <a:solidFill>
            <a:srgbClr val="FFFFFF">
              <a:alpha val="65535"/>
            </a:srgbClr>
          </a:solidFill>
          <a:ln w="0"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77" name="Path77"/>
          <p:cNvSpPr/>
          <p:nvPr/>
        </p:nvSpPr>
        <p:spPr>
          <a:xfrm>
            <a:off x="2500000" y="2500000"/>
            <a:ext cx="6107676" cy="1779145"/>
          </a:xfrm>
          <a:custGeom>
            <a:avLst/>
            <a:gdLst/>
            <a:ahLst/>
            <a:cxnLst/>
            <a:rect l="l" t="t" r="r" b="b"/>
            <a:pathLst>
              <a:path w="6107676" h="1779145">
                <a:moveTo>
                  <a:pt x="3127250" y="486520"/>
                </a:moveTo>
                <a:lnTo>
                  <a:pt x="6098150" y="486520"/>
                </a:lnTo>
                <a:lnTo>
                  <a:pt x="6098150" y="1769620"/>
                </a:lnTo>
                <a:lnTo>
                  <a:pt x="3127250" y="1769620"/>
                </a:lnTo>
                <a:lnTo>
                  <a:pt x="3127250" y="486520"/>
                </a:lnTo>
                <a:close/>
              </a:path>
            </a:pathLst>
          </a:custGeom>
          <a:solidFill>
            <a:srgbClr val="000000">
              <a:alpha val="0"/>
            </a:srgbClr>
          </a:solidFill>
          <a:ln w="9525"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78" name="Path78"/>
          <p:cNvSpPr/>
          <p:nvPr/>
        </p:nvSpPr>
        <p:spPr>
          <a:xfrm>
            <a:off x="119425" y="162125"/>
            <a:ext cx="4033800" cy="572700"/>
          </a:xfrm>
          <a:custGeom>
            <a:avLst/>
            <a:gdLst/>
            <a:ahLst/>
            <a:cxnLst/>
            <a:rect l="l" t="t" r="r" b="b"/>
            <a:pathLst>
              <a:path w="4033800" h="572700">
                <a:moveTo>
                  <a:pt x="0" y="0"/>
                </a:moveTo>
                <a:lnTo>
                  <a:pt x="4033800" y="0"/>
                </a:lnTo>
                <a:lnTo>
                  <a:pt x="4033800" y="572700"/>
                </a:lnTo>
                <a:lnTo>
                  <a:pt x="0" y="572700"/>
                </a:lnTo>
                <a:lnTo>
                  <a:pt x="0" y="0"/>
                </a:lnTo>
                <a:close/>
              </a:path>
            </a:pathLst>
          </a:custGeom>
          <a:solidFill>
            <a:srgbClr val="FFFFFF">
              <a:alpha val="65535"/>
            </a:srgbClr>
          </a:solidFill>
          <a:ln w="0"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79" name="Text Box79"/>
          <p:cNvSpPr txBox="1"/>
          <p:nvPr/>
        </p:nvSpPr>
        <p:spPr>
          <a:xfrm>
            <a:off x="481872" y="-1428371"/>
            <a:ext cx="3384577" cy="1943609"/>
          </a:xfrm>
          <a:prstGeom prst="rect">
            <a:avLst/>
          </a:prstGeom>
          <a:noFill/>
        </p:spPr>
        <p:txBody>
          <a:bodyPr wrap="square" lIns="0" tIns="0" rIns="0" rtlCol="0">
            <a:spAutoFit/>
          </a:bodyPr>
          <a:lstStyle/>
          <a:p>
            <a:pPr indent="82069" algn="l" rtl="0">
              <a:lnSpc>
                <a:spcPts val="18968"/>
              </a:lnSpc>
            </a:pPr>
            <a:r>
              <a:rPr lang="en-US" altLang="zh-CN" sz="2400" b="1" spc="-104">
                <a:solidFill>
                  <a:srgbClr val="000000"/>
                </a:solidFill>
                <a:latin typeface="Arial"/>
                <a:ea typeface="Arial"/>
                <a:cs typeface="Arial"/>
              </a:rPr>
              <a:t>2021</a:t>
            </a:r>
            <a:r>
              <a:rPr lang="en-US" altLang="zh-CN" sz="2400" b="1" spc="-98">
                <a:solidFill>
                  <a:srgbClr val="000000"/>
                </a:solidFill>
                <a:latin typeface="Arial"/>
                <a:ea typeface="Arial"/>
                <a:cs typeface="Arial"/>
              </a:rPr>
              <a:t> </a:t>
            </a:r>
            <a:r>
              <a:rPr lang="en-US" altLang="zh-CN" sz="2400" b="1" spc="-94">
                <a:solidFill>
                  <a:srgbClr val="000000"/>
                </a:solidFill>
                <a:latin typeface="Arial"/>
                <a:ea typeface="Arial"/>
                <a:cs typeface="Arial"/>
              </a:rPr>
              <a:t>Phishing</a:t>
            </a:r>
            <a:r>
              <a:rPr lang="en-US" altLang="zh-CN" sz="2400" b="1" spc="-98">
                <a:solidFill>
                  <a:srgbClr val="000000"/>
                </a:solidFill>
                <a:latin typeface="Arial"/>
                <a:ea typeface="Arial"/>
                <a:cs typeface="Arial"/>
              </a:rPr>
              <a:t> </a:t>
            </a:r>
            <a:r>
              <a:rPr lang="en-US" altLang="zh-CN" sz="2400" b="1" spc="-41">
                <a:solidFill>
                  <a:srgbClr val="000000"/>
                </a:solidFill>
                <a:latin typeface="Arial"/>
                <a:ea typeface="Arial"/>
                <a:cs typeface="Arial"/>
              </a:rPr>
              <a:t>Statistics</a:t>
            </a:r>
            <a:endParaRPr lang="en-US" altLang="zh-CN" sz="900">
              <a:latin typeface="Arial"/>
              <a:ea typeface="Arial"/>
              <a:cs typeface="Arial"/>
            </a:endParaRPr>
          </a:p>
        </p:txBody>
      </p:sp>
      <p:sp>
        <p:nvSpPr>
          <p:cNvPr id="80" name="Text Box80"/>
          <p:cNvSpPr txBox="1"/>
          <p:nvPr/>
        </p:nvSpPr>
        <p:spPr>
          <a:xfrm>
            <a:off x="5666900" y="487849"/>
            <a:ext cx="2782778" cy="3789382"/>
          </a:xfrm>
          <a:prstGeom prst="rect">
            <a:avLst/>
          </a:prstGeom>
          <a:noFill/>
        </p:spPr>
        <p:txBody>
          <a:bodyPr wrap="square" lIns="0" tIns="0" rIns="0" rtlCol="0">
            <a:spAutoFit/>
          </a:bodyPr>
          <a:lstStyle/>
          <a:p>
            <a:pPr algn="l" rtl="0">
              <a:lnSpc>
                <a:spcPts val="2900"/>
              </a:lnSpc>
            </a:pPr>
            <a:r>
              <a:rPr lang="en-US" altLang="zh-CN" sz="2800" b="1" spc="30">
                <a:solidFill>
                  <a:srgbClr val="E69138"/>
                </a:solidFill>
                <a:latin typeface="Arial"/>
                <a:ea typeface="Arial"/>
                <a:cs typeface="Arial"/>
              </a:rPr>
              <a:t>30%</a:t>
            </a:r>
            <a:r>
              <a:rPr lang="en-US" altLang="zh-CN" sz="2800" b="1" spc="-240">
                <a:solidFill>
                  <a:srgbClr val="E69138"/>
                </a:solidFill>
                <a:latin typeface="Arial"/>
                <a:ea typeface="Arial"/>
                <a:cs typeface="Arial"/>
              </a:rPr>
              <a:t> </a:t>
            </a:r>
            <a:r>
              <a:rPr lang="en-US" altLang="zh-CN" sz="1900" spc="66">
                <a:solidFill>
                  <a:srgbClr val="E69138"/>
                </a:solidFill>
                <a:latin typeface="Arial"/>
                <a:ea typeface="Arial"/>
                <a:cs typeface="Arial"/>
              </a:rPr>
              <a:t>of</a:t>
            </a:r>
            <a:r>
              <a:rPr lang="en-US" altLang="zh-CN" sz="1900" spc="-162">
                <a:solidFill>
                  <a:srgbClr val="E69138"/>
                </a:solidFill>
                <a:latin typeface="Arial"/>
                <a:ea typeface="Arial"/>
                <a:cs typeface="Arial"/>
              </a:rPr>
              <a:t> </a:t>
            </a:r>
            <a:r>
              <a:rPr lang="en-US" altLang="zh-CN" sz="1900" spc="10">
                <a:solidFill>
                  <a:srgbClr val="E69138"/>
                </a:solidFill>
                <a:latin typeface="Arial"/>
                <a:ea typeface="Arial"/>
                <a:cs typeface="Arial"/>
              </a:rPr>
              <a:t>phishing</a:t>
            </a:r>
            <a:r>
              <a:rPr lang="en-US" altLang="zh-CN" sz="1900" spc="-107">
                <a:solidFill>
                  <a:srgbClr val="E69138"/>
                </a:solidFill>
                <a:latin typeface="Arial"/>
                <a:ea typeface="Arial"/>
                <a:cs typeface="Arial"/>
              </a:rPr>
              <a:t> </a:t>
            </a:r>
            <a:r>
              <a:rPr lang="en-US" altLang="zh-CN" sz="1900" spc="21">
                <a:solidFill>
                  <a:srgbClr val="E69138"/>
                </a:solidFill>
                <a:latin typeface="Arial"/>
                <a:ea typeface="Arial"/>
                <a:cs typeface="Arial"/>
              </a:rPr>
              <a:t>emails</a:t>
            </a:r>
            <a:r>
              <a:rPr lang="en-US" altLang="zh-CN" sz="1900" spc="-22">
                <a:solidFill>
                  <a:srgbClr val="E69138"/>
                </a:solidFill>
                <a:latin typeface="Arial"/>
                <a:ea typeface="Arial"/>
                <a:cs typeface="Arial"/>
              </a:rPr>
              <a:t> </a:t>
            </a:r>
            <a:r>
              <a:rPr lang="en-US" altLang="zh-CN" sz="1900" spc="7">
                <a:solidFill>
                  <a:srgbClr val="E69138"/>
                </a:solidFill>
                <a:latin typeface="Arial"/>
                <a:ea typeface="Arial"/>
                <a:cs typeface="Arial"/>
              </a:rPr>
              <a:t>are</a:t>
            </a:r>
            <a:r>
              <a:rPr lang="en-US" altLang="zh-CN" sz="1900" spc="-102">
                <a:solidFill>
                  <a:srgbClr val="E69138"/>
                </a:solidFill>
                <a:latin typeface="Arial"/>
                <a:ea typeface="Arial"/>
                <a:cs typeface="Arial"/>
              </a:rPr>
              <a:t> </a:t>
            </a:r>
            <a:r>
              <a:rPr lang="en-US" altLang="zh-CN" sz="1900" spc="8">
                <a:solidFill>
                  <a:srgbClr val="E69138"/>
                </a:solidFill>
                <a:latin typeface="Arial"/>
                <a:ea typeface="Arial"/>
                <a:cs typeface="Arial"/>
              </a:rPr>
              <a:t>opened</a:t>
            </a:r>
            <a:r>
              <a:rPr lang="en-US" altLang="zh-CN" sz="1900" spc="-105">
                <a:solidFill>
                  <a:srgbClr val="E69138"/>
                </a:solidFill>
                <a:latin typeface="Arial"/>
                <a:ea typeface="Arial"/>
                <a:cs typeface="Arial"/>
              </a:rPr>
              <a:t> </a:t>
            </a:r>
            <a:r>
              <a:rPr lang="en-US" altLang="zh-CN" sz="1900" spc="82">
                <a:solidFill>
                  <a:srgbClr val="E69138"/>
                </a:solidFill>
                <a:latin typeface="Arial"/>
                <a:ea typeface="Arial"/>
                <a:cs typeface="Arial"/>
              </a:rPr>
              <a:t>by</a:t>
            </a:r>
            <a:r>
              <a:rPr lang="en-US" altLang="zh-CN" sz="1900" spc="-178">
                <a:solidFill>
                  <a:srgbClr val="E69138"/>
                </a:solidFill>
                <a:latin typeface="Arial"/>
                <a:ea typeface="Arial"/>
                <a:cs typeface="Arial"/>
              </a:rPr>
              <a:t> </a:t>
            </a:r>
            <a:r>
              <a:rPr lang="en-US" altLang="zh-CN" sz="1900" spc="-59">
                <a:solidFill>
                  <a:srgbClr val="E69138"/>
                </a:solidFill>
                <a:latin typeface="Arial"/>
                <a:ea typeface="Arial"/>
                <a:cs typeface="Arial"/>
              </a:rPr>
              <a:t>users,</a:t>
            </a:r>
            <a:r>
              <a:rPr lang="en-US" altLang="zh-CN" sz="1900" spc="-92">
                <a:solidFill>
                  <a:srgbClr val="E69138"/>
                </a:solidFill>
                <a:latin typeface="Arial"/>
                <a:ea typeface="Arial"/>
                <a:cs typeface="Arial"/>
              </a:rPr>
              <a:t> </a:t>
            </a:r>
            <a:r>
              <a:rPr lang="en-US" altLang="zh-CN" sz="1900" spc="35">
                <a:solidFill>
                  <a:srgbClr val="E69138"/>
                </a:solidFill>
                <a:latin typeface="Arial"/>
                <a:ea typeface="Arial"/>
                <a:cs typeface="Arial"/>
              </a:rPr>
              <a:t>and</a:t>
            </a:r>
            <a:endParaRPr lang="en-US" altLang="zh-CN" sz="1900">
              <a:latin typeface="Arial"/>
              <a:ea typeface="Arial"/>
              <a:cs typeface="Arial"/>
            </a:endParaRPr>
          </a:p>
          <a:p>
            <a:pPr algn="l" rtl="0">
              <a:lnSpc>
                <a:spcPts val="3339"/>
              </a:lnSpc>
            </a:pPr>
            <a:r>
              <a:rPr lang="en-US" altLang="zh-CN" sz="2800" b="1" spc="30">
                <a:solidFill>
                  <a:srgbClr val="E69138"/>
                </a:solidFill>
                <a:latin typeface="Arial"/>
                <a:ea typeface="Arial"/>
                <a:cs typeface="Arial"/>
              </a:rPr>
              <a:t>12%</a:t>
            </a:r>
            <a:r>
              <a:rPr lang="en-US" altLang="zh-CN" sz="2800" b="1" spc="-376">
                <a:solidFill>
                  <a:srgbClr val="E69138"/>
                </a:solidFill>
                <a:latin typeface="Arial"/>
                <a:ea typeface="Arial"/>
                <a:cs typeface="Arial"/>
              </a:rPr>
              <a:t> </a:t>
            </a:r>
            <a:r>
              <a:rPr lang="en-US" altLang="zh-CN" sz="1900" spc="66">
                <a:solidFill>
                  <a:srgbClr val="E69138"/>
                </a:solidFill>
                <a:latin typeface="Arial"/>
                <a:ea typeface="Arial"/>
                <a:cs typeface="Arial"/>
              </a:rPr>
              <a:t>of</a:t>
            </a:r>
            <a:r>
              <a:rPr lang="en-US" altLang="zh-CN" sz="1900" spc="-162">
                <a:solidFill>
                  <a:srgbClr val="E69138"/>
                </a:solidFill>
                <a:latin typeface="Arial"/>
                <a:ea typeface="Arial"/>
                <a:cs typeface="Arial"/>
              </a:rPr>
              <a:t> </a:t>
            </a:r>
            <a:r>
              <a:rPr lang="en-US" altLang="zh-CN" sz="1900" spc="6">
                <a:solidFill>
                  <a:srgbClr val="E69138"/>
                </a:solidFill>
                <a:latin typeface="Arial"/>
                <a:ea typeface="Arial"/>
                <a:cs typeface="Arial"/>
              </a:rPr>
              <a:t>these</a:t>
            </a:r>
            <a:r>
              <a:rPr lang="en-US" altLang="zh-CN" sz="1900" spc="-102">
                <a:solidFill>
                  <a:srgbClr val="E69138"/>
                </a:solidFill>
                <a:latin typeface="Arial"/>
                <a:ea typeface="Arial"/>
                <a:cs typeface="Arial"/>
              </a:rPr>
              <a:t> </a:t>
            </a:r>
            <a:r>
              <a:rPr lang="en-US" altLang="zh-CN" sz="1900" spc="46">
                <a:solidFill>
                  <a:srgbClr val="E69138"/>
                </a:solidFill>
                <a:latin typeface="Arial"/>
                <a:ea typeface="Arial"/>
                <a:cs typeface="Arial"/>
              </a:rPr>
              <a:t>targeted</a:t>
            </a:r>
            <a:endParaRPr lang="en-US" altLang="zh-CN" sz="1900">
              <a:latin typeface="Arial"/>
              <a:ea typeface="Arial"/>
              <a:cs typeface="Arial"/>
            </a:endParaRPr>
          </a:p>
          <a:p>
            <a:pPr algn="l" rtl="0">
              <a:lnSpc>
                <a:spcPts val="2286"/>
              </a:lnSpc>
            </a:pPr>
            <a:r>
              <a:rPr lang="en-US" altLang="zh-CN" sz="1900" spc="-32">
                <a:solidFill>
                  <a:srgbClr val="E69138"/>
                </a:solidFill>
                <a:latin typeface="Arial"/>
                <a:ea typeface="Arial"/>
                <a:cs typeface="Arial"/>
              </a:rPr>
              <a:t>users</a:t>
            </a:r>
            <a:r>
              <a:rPr lang="en-US" altLang="zh-CN" sz="1900" spc="-97">
                <a:solidFill>
                  <a:srgbClr val="E69138"/>
                </a:solidFill>
                <a:latin typeface="Arial"/>
                <a:ea typeface="Arial"/>
                <a:cs typeface="Arial"/>
              </a:rPr>
              <a:t> </a:t>
            </a:r>
            <a:r>
              <a:rPr lang="en-US" altLang="zh-CN" sz="1900" spc="-8">
                <a:solidFill>
                  <a:srgbClr val="E69138"/>
                </a:solidFill>
                <a:latin typeface="Arial"/>
                <a:ea typeface="Arial"/>
                <a:cs typeface="Arial"/>
              </a:rPr>
              <a:t>click</a:t>
            </a:r>
            <a:r>
              <a:rPr lang="en-US" altLang="zh-CN" sz="1900" spc="-97">
                <a:solidFill>
                  <a:srgbClr val="E69138"/>
                </a:solidFill>
                <a:latin typeface="Arial"/>
                <a:ea typeface="Arial"/>
                <a:cs typeface="Arial"/>
              </a:rPr>
              <a:t> </a:t>
            </a:r>
            <a:r>
              <a:rPr lang="en-US" altLang="zh-CN" sz="1900" spc="25">
                <a:solidFill>
                  <a:srgbClr val="E69138"/>
                </a:solidFill>
                <a:latin typeface="Arial"/>
                <a:ea typeface="Arial"/>
                <a:cs typeface="Arial"/>
              </a:rPr>
              <a:t>on</a:t>
            </a:r>
            <a:r>
              <a:rPr lang="en-US" altLang="zh-CN" sz="1900" spc="-121">
                <a:solidFill>
                  <a:srgbClr val="E69138"/>
                </a:solidFill>
                <a:latin typeface="Arial"/>
                <a:ea typeface="Arial"/>
                <a:cs typeface="Arial"/>
              </a:rPr>
              <a:t> </a:t>
            </a:r>
            <a:r>
              <a:rPr lang="en-US" altLang="zh-CN" sz="1900" spc="53">
                <a:solidFill>
                  <a:srgbClr val="E69138"/>
                </a:solidFill>
                <a:latin typeface="Arial"/>
                <a:ea typeface="Arial"/>
                <a:cs typeface="Arial"/>
              </a:rPr>
              <a:t>the</a:t>
            </a:r>
            <a:endParaRPr lang="en-US" altLang="zh-CN" sz="1900">
              <a:latin typeface="Arial"/>
              <a:ea typeface="Arial"/>
              <a:cs typeface="Arial"/>
            </a:endParaRPr>
          </a:p>
          <a:p>
            <a:pPr algn="l" rtl="0">
              <a:lnSpc>
                <a:spcPts val="2250"/>
              </a:lnSpc>
            </a:pPr>
            <a:r>
              <a:rPr lang="en-US" altLang="zh-CN" sz="1900" spc="20">
                <a:solidFill>
                  <a:srgbClr val="E69138"/>
                </a:solidFill>
                <a:latin typeface="Arial"/>
                <a:ea typeface="Arial"/>
                <a:cs typeface="Arial"/>
              </a:rPr>
              <a:t>malicious</a:t>
            </a:r>
            <a:r>
              <a:rPr lang="en-US" altLang="zh-CN" sz="1900" spc="-116">
                <a:solidFill>
                  <a:srgbClr val="E69138"/>
                </a:solidFill>
                <a:latin typeface="Arial"/>
                <a:ea typeface="Arial"/>
                <a:cs typeface="Arial"/>
              </a:rPr>
              <a:t> </a:t>
            </a:r>
            <a:r>
              <a:rPr lang="en-US" altLang="zh-CN" sz="1900" spc="9">
                <a:solidFill>
                  <a:srgbClr val="E69138"/>
                </a:solidFill>
                <a:latin typeface="Arial"/>
                <a:ea typeface="Arial"/>
                <a:cs typeface="Arial"/>
              </a:rPr>
              <a:t>link</a:t>
            </a:r>
            <a:r>
              <a:rPr lang="en-US" altLang="zh-CN" sz="1900" spc="-104">
                <a:solidFill>
                  <a:srgbClr val="E69138"/>
                </a:solidFill>
                <a:latin typeface="Arial"/>
                <a:ea typeface="Arial"/>
                <a:cs typeface="Arial"/>
              </a:rPr>
              <a:t> </a:t>
            </a:r>
            <a:r>
              <a:rPr lang="en-US" altLang="zh-CN" sz="1900" spc="51">
                <a:solidFill>
                  <a:srgbClr val="E69138"/>
                </a:solidFill>
                <a:latin typeface="Arial"/>
                <a:ea typeface="Arial"/>
                <a:cs typeface="Arial"/>
              </a:rPr>
              <a:t>or</a:t>
            </a:r>
            <a:endParaRPr lang="en-US" altLang="zh-CN" sz="1900">
              <a:latin typeface="Arial"/>
              <a:ea typeface="Arial"/>
              <a:cs typeface="Arial"/>
            </a:endParaRPr>
          </a:p>
          <a:p>
            <a:pPr algn="l" rtl="0">
              <a:lnSpc>
                <a:spcPts val="2250"/>
              </a:lnSpc>
            </a:pPr>
            <a:r>
              <a:rPr lang="en-US" altLang="zh-CN" sz="1900" spc="49">
                <a:solidFill>
                  <a:srgbClr val="E69138"/>
                </a:solidFill>
                <a:latin typeface="Arial"/>
                <a:ea typeface="Arial"/>
                <a:cs typeface="Arial"/>
              </a:rPr>
              <a:t>attachment.</a:t>
            </a:r>
            <a:endParaRPr lang="en-US" altLang="zh-CN" sz="1900">
              <a:latin typeface="Arial"/>
              <a:ea typeface="Arial"/>
              <a:cs typeface="Arial"/>
            </a:endParaRPr>
          </a:p>
          <a:p>
            <a:pPr marL="46076" marR="226219" algn="l" rtl="0">
              <a:lnSpc>
                <a:spcPts val="2949"/>
              </a:lnSpc>
              <a:spcBef>
                <a:spcPts val="3514"/>
              </a:spcBef>
            </a:pPr>
            <a:r>
              <a:rPr lang="en-US" altLang="zh-CN" sz="2800" b="1" spc="30">
                <a:solidFill>
                  <a:srgbClr val="E69138"/>
                </a:solidFill>
                <a:latin typeface="Arial"/>
                <a:ea typeface="Arial"/>
                <a:cs typeface="Arial"/>
              </a:rPr>
              <a:t>97%</a:t>
            </a:r>
            <a:r>
              <a:rPr lang="en-US" altLang="zh-CN" sz="2800" b="1" spc="-104">
                <a:solidFill>
                  <a:srgbClr val="E69138"/>
                </a:solidFill>
                <a:latin typeface="Arial"/>
                <a:ea typeface="Arial"/>
                <a:cs typeface="Arial"/>
              </a:rPr>
              <a:t> </a:t>
            </a:r>
            <a:r>
              <a:rPr lang="en-US" altLang="zh-CN" sz="1900" spc="66">
                <a:solidFill>
                  <a:srgbClr val="E69138"/>
                </a:solidFill>
                <a:latin typeface="Arial"/>
                <a:ea typeface="Arial"/>
                <a:cs typeface="Arial"/>
              </a:rPr>
              <a:t>of</a:t>
            </a:r>
            <a:r>
              <a:rPr lang="en-US" altLang="zh-CN" sz="1900" spc="-162">
                <a:solidFill>
                  <a:srgbClr val="E69138"/>
                </a:solidFill>
                <a:latin typeface="Arial"/>
                <a:ea typeface="Arial"/>
                <a:cs typeface="Arial"/>
              </a:rPr>
              <a:t> </a:t>
            </a:r>
            <a:r>
              <a:rPr lang="en-US" altLang="zh-CN" sz="1900" spc="53">
                <a:solidFill>
                  <a:srgbClr val="E69138"/>
                </a:solidFill>
                <a:latin typeface="Arial"/>
                <a:ea typeface="Arial"/>
                <a:cs typeface="Arial"/>
              </a:rPr>
              <a:t>the</a:t>
            </a:r>
            <a:r>
              <a:rPr lang="en-US" altLang="zh-CN" sz="1900" spc="-147">
                <a:solidFill>
                  <a:srgbClr val="E69138"/>
                </a:solidFill>
                <a:latin typeface="Arial"/>
                <a:ea typeface="Arial"/>
                <a:cs typeface="Arial"/>
              </a:rPr>
              <a:t> </a:t>
            </a:r>
            <a:r>
              <a:rPr lang="en-US" altLang="zh-CN" sz="1900" spc="-32">
                <a:solidFill>
                  <a:srgbClr val="E69138"/>
                </a:solidFill>
                <a:latin typeface="Arial"/>
                <a:ea typeface="Arial"/>
                <a:cs typeface="Arial"/>
              </a:rPr>
              <a:t>users</a:t>
            </a:r>
            <a:r>
              <a:rPr lang="en-US" altLang="zh-CN" sz="1900" spc="-97">
                <a:solidFill>
                  <a:srgbClr val="E69138"/>
                </a:solidFill>
                <a:latin typeface="Arial"/>
                <a:ea typeface="Arial"/>
                <a:cs typeface="Arial"/>
              </a:rPr>
              <a:t> </a:t>
            </a:r>
            <a:r>
              <a:rPr lang="en-US" altLang="zh-CN" sz="1900" spc="7">
                <a:solidFill>
                  <a:srgbClr val="E69138"/>
                </a:solidFill>
                <a:latin typeface="Arial"/>
                <a:ea typeface="Arial"/>
                <a:cs typeface="Arial"/>
              </a:rPr>
              <a:t>are</a:t>
            </a:r>
            <a:r>
              <a:rPr lang="en-US" altLang="zh-CN" sz="1900" spc="-7">
                <a:solidFill>
                  <a:srgbClr val="E69138"/>
                </a:solidFill>
                <a:latin typeface="Arial"/>
                <a:ea typeface="Arial"/>
                <a:cs typeface="Arial"/>
              </a:rPr>
              <a:t> </a:t>
            </a:r>
            <a:r>
              <a:rPr lang="en-US" altLang="zh-CN" sz="1900" spc="25">
                <a:solidFill>
                  <a:srgbClr val="E69138"/>
                </a:solidFill>
                <a:latin typeface="Arial"/>
                <a:ea typeface="Arial"/>
                <a:cs typeface="Arial"/>
              </a:rPr>
              <a:t>unable</a:t>
            </a:r>
            <a:r>
              <a:rPr lang="en-US" altLang="zh-CN" sz="1900" spc="-122">
                <a:solidFill>
                  <a:srgbClr val="E69138"/>
                </a:solidFill>
                <a:latin typeface="Arial"/>
                <a:ea typeface="Arial"/>
                <a:cs typeface="Arial"/>
              </a:rPr>
              <a:t> </a:t>
            </a:r>
            <a:r>
              <a:rPr lang="en-US" altLang="zh-CN" sz="1900" spc="87">
                <a:solidFill>
                  <a:srgbClr val="E69138"/>
                </a:solidFill>
                <a:latin typeface="Arial"/>
                <a:ea typeface="Arial"/>
                <a:cs typeface="Arial"/>
              </a:rPr>
              <a:t>to</a:t>
            </a:r>
            <a:r>
              <a:rPr lang="en-US" altLang="zh-CN" sz="1900" spc="-181">
                <a:solidFill>
                  <a:srgbClr val="E69138"/>
                </a:solidFill>
                <a:latin typeface="Arial"/>
                <a:ea typeface="Arial"/>
                <a:cs typeface="Arial"/>
              </a:rPr>
              <a:t> </a:t>
            </a:r>
            <a:r>
              <a:rPr lang="en-US" altLang="zh-CN" sz="1900" spc="-17">
                <a:solidFill>
                  <a:srgbClr val="E69138"/>
                </a:solidFill>
                <a:latin typeface="Arial"/>
                <a:ea typeface="Arial"/>
                <a:cs typeface="Arial"/>
              </a:rPr>
              <a:t>recognize</a:t>
            </a:r>
            <a:r>
              <a:rPr lang="en-US" altLang="zh-CN" sz="1900" spc="-94">
                <a:solidFill>
                  <a:srgbClr val="E69138"/>
                </a:solidFill>
                <a:latin typeface="Arial"/>
                <a:ea typeface="Arial"/>
                <a:cs typeface="Arial"/>
              </a:rPr>
              <a:t> </a:t>
            </a:r>
            <a:r>
              <a:rPr lang="en-US" altLang="zh-CN" sz="1900" spc="38">
                <a:solidFill>
                  <a:srgbClr val="E69138"/>
                </a:solidFill>
                <a:latin typeface="Arial"/>
                <a:ea typeface="Arial"/>
                <a:cs typeface="Arial"/>
              </a:rPr>
              <a:t>a</a:t>
            </a:r>
            <a:endParaRPr lang="en-US" altLang="zh-CN" sz="1900">
              <a:latin typeface="Arial"/>
              <a:ea typeface="Arial"/>
              <a:cs typeface="Arial"/>
            </a:endParaRPr>
          </a:p>
          <a:p>
            <a:pPr marL="46076" algn="l" rtl="0">
              <a:lnSpc>
                <a:spcPts val="2250"/>
              </a:lnSpc>
            </a:pPr>
            <a:r>
              <a:rPr lang="en-US" altLang="zh-CN" sz="1900" spc="14">
                <a:solidFill>
                  <a:srgbClr val="E69138"/>
                </a:solidFill>
                <a:latin typeface="Arial"/>
                <a:ea typeface="Arial"/>
                <a:cs typeface="Arial"/>
              </a:rPr>
              <a:t>sophisticated</a:t>
            </a:r>
            <a:r>
              <a:rPr lang="en-US" altLang="zh-CN" sz="1900" spc="-105">
                <a:solidFill>
                  <a:srgbClr val="E69138"/>
                </a:solidFill>
                <a:latin typeface="Arial"/>
                <a:ea typeface="Arial"/>
                <a:cs typeface="Arial"/>
              </a:rPr>
              <a:t> </a:t>
            </a:r>
            <a:r>
              <a:rPr lang="en-US" altLang="zh-CN" sz="1900" spc="10">
                <a:solidFill>
                  <a:srgbClr val="E69138"/>
                </a:solidFill>
                <a:latin typeface="Arial"/>
                <a:ea typeface="Arial"/>
                <a:cs typeface="Arial"/>
              </a:rPr>
              <a:t>phishing</a:t>
            </a:r>
            <a:endParaRPr lang="en-US" altLang="zh-CN" sz="1900">
              <a:latin typeface="Arial"/>
              <a:ea typeface="Arial"/>
              <a:cs typeface="Arial"/>
            </a:endParaRPr>
          </a:p>
          <a:p>
            <a:pPr marL="46076" algn="l" rtl="0">
              <a:lnSpc>
                <a:spcPts val="2250"/>
              </a:lnSpc>
            </a:pPr>
            <a:r>
              <a:rPr lang="en-US" altLang="zh-CN" sz="1900" spc="12">
                <a:solidFill>
                  <a:srgbClr val="E69138"/>
                </a:solidFill>
                <a:latin typeface="Arial"/>
                <a:ea typeface="Arial"/>
                <a:cs typeface="Arial"/>
              </a:rPr>
              <a:t>email.</a:t>
            </a:r>
            <a:endParaRPr lang="en-US" altLang="zh-CN" sz="1900">
              <a:latin typeface="Arial"/>
              <a:ea typeface="Arial"/>
              <a:cs typeface="Arial"/>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2135</Words>
  <Application>Microsoft Office PowerPoint</Application>
  <PresentationFormat>On-screen Show (16:9)</PresentationFormat>
  <Paragraphs>270</Paragraphs>
  <Slides>36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SimSun</vt:lpstr>
      <vt:lpstr>Arial</vt:lpstr>
      <vt:lpstr>Calibri</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ws</dc:creator>
  <cp:lastModifiedBy>Amit Mondal</cp:lastModifiedBy>
  <cp:revision>11</cp:revision>
  <dcterms:created xsi:type="dcterms:W3CDTF">2017-10-23T09:06:44Z</dcterms:created>
  <dcterms:modified xsi:type="dcterms:W3CDTF">2023-09-18T18:57:08Z</dcterms:modified>
</cp:coreProperties>
</file>