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2F62D4-B923-46E3-B5C3-198C0B26AE2A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DFC061C-C393-41DC-B986-ECECBC8498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資訊</a:t>
            </a:r>
            <a:r>
              <a:rPr lang="zh-TW" altLang="en-US" dirty="0"/>
              <a:t>專題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王家宏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4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解釋程式碼是如何運用</a:t>
            </a:r>
            <a:r>
              <a:rPr lang="en-US" altLang="zh-TW" dirty="0" smtClean="0"/>
              <a:t>TLS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zh-TW" altLang="en-US" dirty="0"/>
              <a:t>抓取封包確認有無加密</a:t>
            </a:r>
            <a:endParaRPr lang="en-US" altLang="zh-TW" dirty="0" smtClean="0"/>
          </a:p>
          <a:p>
            <a:r>
              <a:rPr lang="zh-TW" altLang="en-US" dirty="0" smtClean="0"/>
              <a:t>確認接收端是否有接收到訊息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上週進度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88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2636912"/>
            <a:ext cx="8064896" cy="3450696"/>
          </a:xfrm>
        </p:spPr>
        <p:txBody>
          <a:bodyPr/>
          <a:lstStyle/>
          <a:p>
            <a:r>
              <a:rPr lang="en-US" altLang="zh-TW" dirty="0" smtClean="0"/>
              <a:t>Publisher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Socket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if(SSL == </a:t>
            </a:r>
            <a:r>
              <a:rPr lang="en-US" altLang="zh-TW" dirty="0"/>
              <a:t>true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en-US" altLang="zh-TW" dirty="0" err="1" smtClean="0"/>
              <a:t>SSLSocket</a:t>
            </a:r>
            <a:r>
              <a:rPr lang="en-US" altLang="zh-TW" dirty="0" smtClean="0">
                <a:latin typeface="新細明體"/>
                <a:ea typeface="新細明體"/>
              </a:rPr>
              <a:t> 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else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Socket …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本周進度</a:t>
            </a:r>
            <a:endParaRPr lang="zh-TW" altLang="en-US" dirty="0"/>
          </a:p>
        </p:txBody>
      </p:sp>
      <p:cxnSp>
        <p:nvCxnSpPr>
          <p:cNvPr id="5" name="肘形接點 4"/>
          <p:cNvCxnSpPr/>
          <p:nvPr/>
        </p:nvCxnSpPr>
        <p:spPr>
          <a:xfrm>
            <a:off x="2483768" y="2924944"/>
            <a:ext cx="792088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>
            <a:off x="4355976" y="3356992"/>
            <a:ext cx="792088" cy="72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弧 11"/>
          <p:cNvSpPr/>
          <p:nvPr/>
        </p:nvSpPr>
        <p:spPr>
          <a:xfrm>
            <a:off x="5239437" y="3717032"/>
            <a:ext cx="216024" cy="1800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4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86202"/>
            <a:ext cx="6696744" cy="28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假設範例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2865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02" y="2420888"/>
            <a:ext cx="18669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1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True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 的結果</a:t>
            </a:r>
            <a:endParaRPr lang="zh-TW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400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下箭號 5"/>
          <p:cNvSpPr/>
          <p:nvPr/>
        </p:nvSpPr>
        <p:spPr>
          <a:xfrm>
            <a:off x="1763688" y="4293096"/>
            <a:ext cx="853455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5433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69160"/>
            <a:ext cx="32956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41433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6228184" y="4365104"/>
            <a:ext cx="1008112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33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51</Words>
  <Application>Microsoft Office PowerPoint</Application>
  <PresentationFormat>如螢幕大小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波形</vt:lpstr>
      <vt:lpstr>資訊專題 個人進度報告</vt:lpstr>
      <vt:lpstr>上週進度</vt:lpstr>
      <vt:lpstr>本周進度</vt:lpstr>
      <vt:lpstr>PowerPoint 簡報</vt:lpstr>
      <vt:lpstr>假設範例:加密</vt:lpstr>
      <vt:lpstr>True 跟 False 的結果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資訊專題 個人進度報告</dc:title>
  <dc:creator>Charlie</dc:creator>
  <cp:lastModifiedBy>Charlie</cp:lastModifiedBy>
  <cp:revision>10</cp:revision>
  <dcterms:created xsi:type="dcterms:W3CDTF">2017-07-10T09:00:33Z</dcterms:created>
  <dcterms:modified xsi:type="dcterms:W3CDTF">2017-07-12T09:05:07Z</dcterms:modified>
</cp:coreProperties>
</file>