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7AF6-BDB7-0F48-93DD-22376AE0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Hans" altLang="en-US" dirty="0">
                <a:latin typeface="Apple SD Gothic Neo UltraLight" panose="02000300000000000000" pitchFamily="2" charset="-127"/>
              </a:rPr>
              <a:t>南斗天文选修课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A988-A269-C44C-A914-3C928762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61722"/>
            <a:ext cx="9603275" cy="17196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Hans" sz="9600" dirty="0"/>
              <a:t>Change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2762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C130-D0C1-FC48-A3AB-3263A66F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3028-E32C-BA4D-BE95-67800B50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12" y="2261288"/>
            <a:ext cx="9603275" cy="2500723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       Change</a:t>
            </a:r>
          </a:p>
        </p:txBody>
      </p:sp>
    </p:spTree>
    <p:extLst>
      <p:ext uri="{BB962C8B-B14F-4D97-AF65-F5344CB8AC3E}">
        <p14:creationId xmlns:p14="http://schemas.microsoft.com/office/powerpoint/2010/main" val="330144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5800-78EA-2A48-B1BE-AB02939F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975E-C87E-6442-9FF9-0AA656DE11D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                                         Vivid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3200" dirty="0"/>
              <a:t>Change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3B6040-0736-DA49-8142-7332ADB50471}"/>
              </a:ext>
            </a:extLst>
          </p:cNvPr>
          <p:cNvCxnSpPr/>
          <p:nvPr/>
        </p:nvCxnSpPr>
        <p:spPr>
          <a:xfrm flipV="1">
            <a:off x="3545337" y="2709906"/>
            <a:ext cx="1828800" cy="103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838ED-9E1D-4D46-AD16-7D600A09B6A5}"/>
              </a:ext>
            </a:extLst>
          </p:cNvPr>
          <p:cNvCxnSpPr>
            <a:cxnSpLocks/>
          </p:cNvCxnSpPr>
          <p:nvPr/>
        </p:nvCxnSpPr>
        <p:spPr>
          <a:xfrm>
            <a:off x="3545337" y="4436076"/>
            <a:ext cx="2002847" cy="79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680E5-C0BD-F049-85A0-F5EF371C2863}"/>
              </a:ext>
            </a:extLst>
          </p:cNvPr>
          <p:cNvSpPr txBox="1"/>
          <p:nvPr/>
        </p:nvSpPr>
        <p:spPr>
          <a:xfrm>
            <a:off x="5585254" y="5140411"/>
            <a:ext cx="1941365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Interesting</a:t>
            </a:r>
          </a:p>
        </p:txBody>
      </p:sp>
    </p:spTree>
    <p:extLst>
      <p:ext uri="{BB962C8B-B14F-4D97-AF65-F5344CB8AC3E}">
        <p14:creationId xmlns:p14="http://schemas.microsoft.com/office/powerpoint/2010/main" val="415983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5800-78EA-2A48-B1BE-AB02939F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975E-C87E-6442-9FF9-0AA656DE11D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                                         Vivid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3200" dirty="0"/>
              <a:t>Change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3B6040-0736-DA49-8142-7332ADB50471}"/>
              </a:ext>
            </a:extLst>
          </p:cNvPr>
          <p:cNvCxnSpPr/>
          <p:nvPr/>
        </p:nvCxnSpPr>
        <p:spPr>
          <a:xfrm flipV="1">
            <a:off x="3545337" y="2709906"/>
            <a:ext cx="1828800" cy="103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838ED-9E1D-4D46-AD16-7D600A09B6A5}"/>
              </a:ext>
            </a:extLst>
          </p:cNvPr>
          <p:cNvCxnSpPr>
            <a:cxnSpLocks/>
          </p:cNvCxnSpPr>
          <p:nvPr/>
        </p:nvCxnSpPr>
        <p:spPr>
          <a:xfrm>
            <a:off x="3545337" y="4436076"/>
            <a:ext cx="2002847" cy="79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680E5-C0BD-F049-85A0-F5EF371C2863}"/>
              </a:ext>
            </a:extLst>
          </p:cNvPr>
          <p:cNvSpPr txBox="1"/>
          <p:nvPr/>
        </p:nvSpPr>
        <p:spPr>
          <a:xfrm>
            <a:off x="5585254" y="5140411"/>
            <a:ext cx="1941365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Interesting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033E19-7EDB-9C46-BAF8-AB9C583A6993}"/>
              </a:ext>
            </a:extLst>
          </p:cNvPr>
          <p:cNvCxnSpPr>
            <a:cxnSpLocks/>
          </p:cNvCxnSpPr>
          <p:nvPr/>
        </p:nvCxnSpPr>
        <p:spPr>
          <a:xfrm>
            <a:off x="7526619" y="2709906"/>
            <a:ext cx="2272288" cy="113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5EEAC-3E48-8147-8DDD-40F2ED946DA8}"/>
              </a:ext>
            </a:extLst>
          </p:cNvPr>
          <p:cNvCxnSpPr>
            <a:cxnSpLocks/>
          </p:cNvCxnSpPr>
          <p:nvPr/>
        </p:nvCxnSpPr>
        <p:spPr>
          <a:xfrm flipV="1">
            <a:off x="7673545" y="4238368"/>
            <a:ext cx="2125362" cy="11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459C81-6BCA-C44D-8658-863859D571FA}"/>
              </a:ext>
            </a:extLst>
          </p:cNvPr>
          <p:cNvSpPr txBox="1"/>
          <p:nvPr/>
        </p:nvSpPr>
        <p:spPr>
          <a:xfrm>
            <a:off x="9798907" y="3750161"/>
            <a:ext cx="1447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372074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2D9C-B672-1A4B-A17E-D3A492CE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C7DA-FAF6-2F42-A515-5D19C39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Our Course</a:t>
            </a:r>
          </a:p>
        </p:txBody>
      </p:sp>
    </p:spTree>
    <p:extLst>
      <p:ext uri="{BB962C8B-B14F-4D97-AF65-F5344CB8AC3E}">
        <p14:creationId xmlns:p14="http://schemas.microsoft.com/office/powerpoint/2010/main" val="27124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80C9-C0FB-2A4B-A501-6C6D4B9E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8491-816F-2242-93FE-3F776E3F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3CD351-AEF3-0A42-AB6A-C26DAD8A49E1}"/>
              </a:ext>
            </a:extLst>
          </p:cNvPr>
          <p:cNvSpPr/>
          <p:nvPr/>
        </p:nvSpPr>
        <p:spPr>
          <a:xfrm>
            <a:off x="2273643" y="2347784"/>
            <a:ext cx="1606379" cy="15445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航空航天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6878B5-AE3C-4748-A1CE-D40AA13C8134}"/>
              </a:ext>
            </a:extLst>
          </p:cNvPr>
          <p:cNvSpPr/>
          <p:nvPr/>
        </p:nvSpPr>
        <p:spPr>
          <a:xfrm>
            <a:off x="4003589" y="1767016"/>
            <a:ext cx="1890584" cy="179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宇宙学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7F3C09-0BDB-7C4F-8401-3444125AAA1C}"/>
              </a:ext>
            </a:extLst>
          </p:cNvPr>
          <p:cNvSpPr/>
          <p:nvPr/>
        </p:nvSpPr>
        <p:spPr>
          <a:xfrm>
            <a:off x="3880022" y="3558746"/>
            <a:ext cx="1902940" cy="18535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古代星相学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60E65C-8CFC-4F47-92C6-965D3DD32014}"/>
              </a:ext>
            </a:extLst>
          </p:cNvPr>
          <p:cNvSpPr/>
          <p:nvPr/>
        </p:nvSpPr>
        <p:spPr>
          <a:xfrm>
            <a:off x="2162432" y="3863816"/>
            <a:ext cx="1581665" cy="14828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天文现象介绍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56F97F-F49A-794A-9615-BDC9A415ACF8}"/>
              </a:ext>
            </a:extLst>
          </p:cNvPr>
          <p:cNvSpPr/>
          <p:nvPr/>
        </p:nvSpPr>
        <p:spPr>
          <a:xfrm>
            <a:off x="5749848" y="2859259"/>
            <a:ext cx="1779373" cy="16805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天文学史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B6CC31-D60C-4A49-B721-3F770E8CD51D}"/>
              </a:ext>
            </a:extLst>
          </p:cNvPr>
          <p:cNvSpPr/>
          <p:nvPr/>
        </p:nvSpPr>
        <p:spPr>
          <a:xfrm>
            <a:off x="6627665" y="2317683"/>
            <a:ext cx="1297459" cy="12603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天文望远镜的使用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E93A97-BFD4-694F-997B-98C6EAB1363B}"/>
              </a:ext>
            </a:extLst>
          </p:cNvPr>
          <p:cNvSpPr/>
          <p:nvPr/>
        </p:nvSpPr>
        <p:spPr>
          <a:xfrm>
            <a:off x="7529221" y="3699518"/>
            <a:ext cx="1729946" cy="1618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星空摄影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389F7B-8392-924B-BB8B-EC195EFA2C64}"/>
              </a:ext>
            </a:extLst>
          </p:cNvPr>
          <p:cNvSpPr/>
          <p:nvPr/>
        </p:nvSpPr>
        <p:spPr>
          <a:xfrm>
            <a:off x="8044248" y="1804327"/>
            <a:ext cx="1742303" cy="1631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其他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2ED0-87CF-D046-BA31-3CB5DC1F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AC49-E81B-E549-AF98-FCAECD3C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897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213</TotalTime>
  <Words>44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Apple SD Gothic Neo UltraLight</vt:lpstr>
      <vt:lpstr>Arial</vt:lpstr>
      <vt:lpstr>Gill Sans MT</vt:lpstr>
      <vt:lpstr>Gallery</vt:lpstr>
      <vt:lpstr>南斗天文选修课 </vt:lpstr>
      <vt:lpstr>PowerPoint Presentation</vt:lpstr>
      <vt:lpstr>PowerPoint Presentation</vt:lpstr>
      <vt:lpstr>PowerPoint Presentation</vt:lpstr>
      <vt:lpstr>PowerPoint Presentation</vt:lpstr>
      <vt:lpstr>Our course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KY0799</dc:creator>
  <cp:lastModifiedBy>Gong Xuhui</cp:lastModifiedBy>
  <cp:revision>8</cp:revision>
  <dcterms:created xsi:type="dcterms:W3CDTF">2018-03-04T08:15:44Z</dcterms:created>
  <dcterms:modified xsi:type="dcterms:W3CDTF">2020-04-19T20:52:19Z</dcterms:modified>
</cp:coreProperties>
</file>