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13" r:id="rId3"/>
    <p:sldId id="302" r:id="rId4"/>
    <p:sldId id="303" r:id="rId5"/>
    <p:sldId id="310" r:id="rId6"/>
    <p:sldId id="314" r:id="rId7"/>
    <p:sldId id="311" r:id="rId8"/>
    <p:sldId id="308" r:id="rId9"/>
    <p:sldId id="309" r:id="rId10"/>
    <p:sldId id="304" r:id="rId11"/>
    <p:sldId id="318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76C64-D637-4F0D-9258-159C8159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5400A-04A5-4E3F-BC3B-68A613793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4964-BDE3-4C7A-B2EE-648E3349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28BB4-C1DB-49CE-81E3-9BF5E453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A0D8B-8731-4054-848F-FD313AA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EC866-DAB7-4DBB-8983-8862C198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F6707-C437-4ADF-9BD2-87C45C7F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0DEDB-20B8-42E5-A0F7-1063D43F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7AFA6-69B0-4075-BFF7-00E75A0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7C961-B4E9-4094-8BE4-D40CF13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B0A3EA-1358-4E16-836C-8068F4F82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C90C3-4416-426C-BBDA-E06DF0FF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4EAC4-224B-4A54-AF42-8DF206FC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66D70-07E4-4D5E-8964-106D48EF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A0C3E-1827-43E9-B55D-083EC63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7BF0D-9FB1-4834-A2A0-C134093A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39573-01A4-4EE7-ADF5-8FA45373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0862-0C71-459D-AB22-6E73C082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0E59E-5F5E-4357-912F-FF5EF1C9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7526-6AC5-4714-84D8-73FBED47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83A1-FDE1-4ECB-9349-5D212EE7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95D8E-54E3-4F5D-B3D1-41DEF04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5F235-4AE5-4B5F-B41D-DEB9D31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2559-3959-4ACC-86DC-C2BA8974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2242E-AEAD-4922-A0F6-C267F036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9F61A-AAD2-4B1C-B21D-3CDF06F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B4637-EA26-42F8-8B28-96AC3C6D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22FC5-94B0-4628-8CEE-C54835F4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F6761-0F9C-4E1A-994A-F22B0EAA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C234E-E50C-48E5-8D6F-E327A53E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BE290-AB75-44EF-97DC-FAE0AFB9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A4846-1D2B-483E-A76C-6819F6FA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688B2-35FC-4A14-A9B6-9939D763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00671-2D49-44C4-9C25-321110C8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9555F-0947-4726-A1AB-B16119AA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C8BA1-F06B-4C84-9F5F-4D37BB48D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3BDFA0-E9B2-4A7A-B7B8-28F8F20C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71086-3360-45DA-9F70-929B915B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08292-E4C0-4F9D-A2B2-00F5554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F14A6-0EE9-4CF4-81B2-E20A789D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63ED4A-4836-4F17-A4D5-B6321DE8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108524-145B-4897-9D23-4C43869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2F17D9-2B68-48C2-AD65-4CCDCF11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33C82-4B3D-44A9-ADDD-A6BC0578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B2A75-9D7C-487F-A302-3493DF64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2E87-9463-4632-94BE-1AC3E8FA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6C6EC-80F9-4B55-97AE-F86CCA8E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F0E80-7108-4D1D-9FAC-DF7269E6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AFB01-9321-4943-97BB-DE88A1C2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5D0B5-3888-4392-A9C4-0759AA0C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D7415-6659-4DAC-84B9-B0068DB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0E-02D1-4B5A-B692-095A2D12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6EC9C6-AEB8-4DBF-BB43-66C1BF543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C4B6A-5F32-4B26-B176-3D7F3654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886B4-C815-4079-AA33-6654BF7C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A86B0-9E2E-4D35-8F77-65A8E004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CE0FD-C14C-4E4C-950F-496EF780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B5B74-7367-4904-8DFA-DD877298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6F3BD-573B-4A3F-A6FF-3DA1202C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A3CA5-B7E0-4BF9-8115-771A0F605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B082-7583-4E26-A7EB-949A6AE2D3E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85572-D5B8-4A28-ACFE-51D93B51E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B51CE-BCAC-4489-A059-2CFFE5E7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DA9A-3721-4F51-B7C4-388F863F0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48CE6-7DB8-4B88-805F-A8D5CE4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ko-KR" dirty="0">
                <a:solidFill>
                  <a:prstClr val="black"/>
                </a:solidFill>
                <a:latin typeface="맑은 고딕" panose="020F0502020204030204"/>
              </a:rPr>
              <a:t>MockHrService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3F49AE-D8A8-4CDB-98F3-5B826EEE3E1F}"/>
              </a:ext>
            </a:extLst>
          </p:cNvPr>
          <p:cNvSpPr/>
          <p:nvPr/>
        </p:nvSpPr>
        <p:spPr>
          <a:xfrm>
            <a:off x="838199" y="1508262"/>
            <a:ext cx="1066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MockHrService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Package Import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Service Port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확인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524C3-624F-410D-8F8F-EC57F17F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06"/>
          <a:stretch/>
        </p:blipFill>
        <p:spPr>
          <a:xfrm>
            <a:off x="6096000" y="4267201"/>
            <a:ext cx="4829175" cy="2225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BF6784-6EF5-429F-99FE-FD26D1B5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314575"/>
            <a:ext cx="2047875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F75E2C-7AA9-4F52-8FE8-1798C9A6A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9325"/>
            <a:ext cx="60674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98563-A08F-41A6-8DE9-B762627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0BEE8-2334-455F-90A7-03C752A9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970" y="1990846"/>
            <a:ext cx="3228975" cy="4733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E8F761-4555-4A2B-A829-06DDE7FF067B}"/>
              </a:ext>
            </a:extLst>
          </p:cNvPr>
          <p:cNvSpPr/>
          <p:nvPr/>
        </p:nvSpPr>
        <p:spPr>
          <a:xfrm>
            <a:off x="838200" y="1340889"/>
            <a:ext cx="3207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 Object Status Change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Persistable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Domain 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FC116-5774-4D64-8EA2-3088753D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990846"/>
            <a:ext cx="2847975" cy="485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281EF-9661-4D53-9C3F-FB7A16CB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823" y="2174670"/>
            <a:ext cx="4295775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FF4CA-1995-4DBE-BAD0-9CB80763D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160" y="4419721"/>
            <a:ext cx="422910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2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B3DE8-6273-471F-A113-13ECB9F2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EAC2A-5005-4917-A6CF-BBAEF1C4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524125"/>
            <a:ext cx="5591175" cy="1809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6F7211-54D2-416B-A5CC-C00EEEF976AB}"/>
              </a:ext>
            </a:extLst>
          </p:cNvPr>
          <p:cNvSpPr/>
          <p:nvPr/>
        </p:nvSpPr>
        <p:spPr>
          <a:xfrm>
            <a:off x="838200" y="1340889"/>
            <a:ext cx="2266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 Flow</a:t>
            </a:r>
          </a:p>
          <a:p>
            <a:pPr lvl="0"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ACT_Dept_Emp_Imp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36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CC2D-221E-4A17-812B-3AC16F6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02E9E5-30BC-4B9F-AB87-0112DF6A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8" y="1166812"/>
            <a:ext cx="6286500" cy="4295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C03E88-EA40-4514-8110-A35008B9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7" y="5559424"/>
            <a:ext cx="7058025" cy="933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FFB69-9B81-4A0D-9080-F9C1C8FCA0AB}"/>
              </a:ext>
            </a:extLst>
          </p:cNvPr>
          <p:cNvSpPr/>
          <p:nvPr/>
        </p:nvSpPr>
        <p:spPr>
          <a:xfrm>
            <a:off x="838200" y="390462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http://localhost:8079/rest/hospitalhr/v1/department</a:t>
            </a:r>
            <a:endParaRPr lang="ko-KR" altLang="en-US" sz="1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63DAB-BFB7-4121-B7F3-12D35F8E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380" y="1042166"/>
            <a:ext cx="6457950" cy="2809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227619-9A89-4E53-8C64-89367CD18596}"/>
              </a:ext>
            </a:extLst>
          </p:cNvPr>
          <p:cNvSpPr/>
          <p:nvPr/>
        </p:nvSpPr>
        <p:spPr>
          <a:xfrm>
            <a:off x="6547671" y="390462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Accept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989BF-A8B8-4A60-9345-21898CBBB9A5}"/>
              </a:ext>
            </a:extLst>
          </p:cNvPr>
          <p:cNvSpPr/>
          <p:nvPr/>
        </p:nvSpPr>
        <p:spPr>
          <a:xfrm>
            <a:off x="7817434" y="383614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'application/json'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48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CC2D-221E-4A17-812B-3AC16F6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9C0929-2027-436D-AF1E-DFE157C3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3" y="1476361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2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C04FD-3DDE-47AD-962E-9E85DDF6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0BEB5-7784-43C4-B646-5190D4C5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900112"/>
            <a:ext cx="64198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8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48CE6-7DB8-4B88-805F-A8D5CE4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ko-KR" dirty="0">
                <a:solidFill>
                  <a:prstClr val="black"/>
                </a:solidFill>
                <a:latin typeface="맑은 고딕" panose="020F0502020204030204"/>
              </a:rPr>
              <a:t>MockHrService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3F49AE-D8A8-4CDB-98F3-5B826EEE3E1F}"/>
              </a:ext>
            </a:extLst>
          </p:cNvPr>
          <p:cNvSpPr/>
          <p:nvPr/>
        </p:nvSpPr>
        <p:spPr>
          <a:xfrm>
            <a:off x="838199" y="1508262"/>
            <a:ext cx="1066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MockHrService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Service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http://localhost:8079/rest-doc/rest/hospitalhr/v1#/department/get_department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226F32-B142-48C9-80A1-BFBB2842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11" y="2418665"/>
            <a:ext cx="6543018" cy="4074209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62D0E96-A094-4865-B93D-449E435EFCF9}"/>
              </a:ext>
            </a:extLst>
          </p:cNvPr>
          <p:cNvSpPr/>
          <p:nvPr/>
        </p:nvSpPr>
        <p:spPr>
          <a:xfrm>
            <a:off x="1147665" y="5055448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D4BD30C-3190-4F23-96F4-F34A0D8796FF}"/>
              </a:ext>
            </a:extLst>
          </p:cNvPr>
          <p:cNvSpPr/>
          <p:nvPr/>
        </p:nvSpPr>
        <p:spPr>
          <a:xfrm>
            <a:off x="7359072" y="2974719"/>
            <a:ext cx="587828" cy="294290"/>
          </a:xfrm>
          <a:prstGeom prst="wedgeRoundRectCallout">
            <a:avLst>
              <a:gd name="adj1" fmla="val -167038"/>
              <a:gd name="adj2" fmla="val 5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2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FAF70D-CD16-457F-8E45-EA3EB28E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6" y="2705878"/>
            <a:ext cx="2640279" cy="4152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6FA7ED-B027-471C-A520-F45600FD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19" y="2331391"/>
            <a:ext cx="3765460" cy="4321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C48CE6-7DB8-4B88-805F-A8D5CE4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3F49AE-D8A8-4CDB-98F3-5B826EEE3E1F}"/>
              </a:ext>
            </a:extLst>
          </p:cNvPr>
          <p:cNvSpPr/>
          <p:nvPr/>
        </p:nvSpPr>
        <p:spPr>
          <a:xfrm>
            <a:off x="838199" y="1508262"/>
            <a:ext cx="10660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MockHrService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Service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http://localhost:8079/rest-doc/rest/hospitalhr/v1#/department/get_department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62D0E96-A094-4865-B93D-449E435EFCF9}"/>
              </a:ext>
            </a:extLst>
          </p:cNvPr>
          <p:cNvSpPr/>
          <p:nvPr/>
        </p:nvSpPr>
        <p:spPr>
          <a:xfrm>
            <a:off x="782215" y="4010419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D4BD30C-3190-4F23-96F4-F34A0D8796FF}"/>
              </a:ext>
            </a:extLst>
          </p:cNvPr>
          <p:cNvSpPr/>
          <p:nvPr/>
        </p:nvSpPr>
        <p:spPr>
          <a:xfrm>
            <a:off x="4829151" y="2788216"/>
            <a:ext cx="587828" cy="294290"/>
          </a:xfrm>
          <a:prstGeom prst="wedgeRoundRectCallout">
            <a:avLst>
              <a:gd name="adj1" fmla="val 101216"/>
              <a:gd name="adj2" fmla="val 21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133B-6559-4E9B-B10E-8073379835BB}"/>
              </a:ext>
            </a:extLst>
          </p:cNvPr>
          <p:cNvSpPr txBox="1"/>
          <p:nvPr/>
        </p:nvSpPr>
        <p:spPr>
          <a:xfrm>
            <a:off x="8594611" y="991192"/>
            <a:ext cx="2972545" cy="5632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"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DepartmentId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": 0,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"Name":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"Abbreviation":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"Employees": [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EmployeeId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": 0,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"Title":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"Gender":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"Phone":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"Specialty": "string",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"Email": "string"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0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349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JSON Structure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JSON_Department_Employe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2B10E-2C04-45F0-977D-F52263ED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2" y="2455749"/>
            <a:ext cx="5402412" cy="4319848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CD74387-5E1B-4C9C-B85D-C57D4DA42633}"/>
              </a:ext>
            </a:extLst>
          </p:cNvPr>
          <p:cNvSpPr/>
          <p:nvPr/>
        </p:nvSpPr>
        <p:spPr>
          <a:xfrm>
            <a:off x="410654" y="2801729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87733A73-FA41-4904-AD0D-496A796848D6}"/>
              </a:ext>
            </a:extLst>
          </p:cNvPr>
          <p:cNvSpPr/>
          <p:nvPr/>
        </p:nvSpPr>
        <p:spPr>
          <a:xfrm>
            <a:off x="2986142" y="4468528"/>
            <a:ext cx="587828" cy="294290"/>
          </a:xfrm>
          <a:prstGeom prst="wedgeRoundRectCallout">
            <a:avLst>
              <a:gd name="adj1" fmla="val -127648"/>
              <a:gd name="adj2" fmla="val 81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63F98A-6BBF-4DAE-98DE-3F96D425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5" y="2373346"/>
            <a:ext cx="5406827" cy="4402251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E046E63A-A9E9-4FB0-8859-C2E995791E76}"/>
              </a:ext>
            </a:extLst>
          </p:cNvPr>
          <p:cNvSpPr/>
          <p:nvPr/>
        </p:nvSpPr>
        <p:spPr>
          <a:xfrm>
            <a:off x="9638744" y="4769026"/>
            <a:ext cx="979614" cy="337765"/>
          </a:xfrm>
          <a:prstGeom prst="wedgeRoundRectCallout">
            <a:avLst>
              <a:gd name="adj1" fmla="val 66327"/>
              <a:gd name="adj2" fmla="val 99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Rename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EE267AB5-AB16-4B1F-AD0D-8235CF8FCAA6}"/>
              </a:ext>
            </a:extLst>
          </p:cNvPr>
          <p:cNvSpPr/>
          <p:nvPr/>
        </p:nvSpPr>
        <p:spPr>
          <a:xfrm>
            <a:off x="9685398" y="6177944"/>
            <a:ext cx="979614" cy="337765"/>
          </a:xfrm>
          <a:prstGeom prst="wedgeRoundRectCallout">
            <a:avLst>
              <a:gd name="adj1" fmla="val 60030"/>
              <a:gd name="adj2" fmla="val -85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Rename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3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3412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Import Mapping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ImM_Department_Employee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36ABBE-439C-4572-863C-463988C40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37"/>
          <a:stretch/>
        </p:blipFill>
        <p:spPr>
          <a:xfrm>
            <a:off x="1881187" y="2070431"/>
            <a:ext cx="7515225" cy="4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3412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Import Mapping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ImM_Department_Employee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066623-078A-44CD-8A42-32891228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2103120"/>
            <a:ext cx="9564565" cy="467868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FA345CC-B9CB-4387-9311-4AE1B6F366D0}"/>
              </a:ext>
            </a:extLst>
          </p:cNvPr>
          <p:cNvSpPr/>
          <p:nvPr/>
        </p:nvSpPr>
        <p:spPr>
          <a:xfrm>
            <a:off x="3569757" y="3429000"/>
            <a:ext cx="587828" cy="294290"/>
          </a:xfrm>
          <a:prstGeom prst="wedgeRoundRectCallout">
            <a:avLst>
              <a:gd name="adj1" fmla="val -127648"/>
              <a:gd name="adj2" fmla="val 81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42D6814F-C94F-4542-ABEA-4E3F816A84EE}"/>
              </a:ext>
            </a:extLst>
          </p:cNvPr>
          <p:cNvSpPr/>
          <p:nvPr/>
        </p:nvSpPr>
        <p:spPr>
          <a:xfrm>
            <a:off x="5165272" y="3429000"/>
            <a:ext cx="587828" cy="294290"/>
          </a:xfrm>
          <a:prstGeom prst="wedgeRoundRectCallout">
            <a:avLst>
              <a:gd name="adj1" fmla="val -127648"/>
              <a:gd name="adj2" fmla="val 81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3EEB82C-ED87-48F7-8B9B-FC0E40D28761}"/>
              </a:ext>
            </a:extLst>
          </p:cNvPr>
          <p:cNvSpPr/>
          <p:nvPr/>
        </p:nvSpPr>
        <p:spPr>
          <a:xfrm>
            <a:off x="985520" y="3896360"/>
            <a:ext cx="1420050" cy="294290"/>
          </a:xfrm>
          <a:prstGeom prst="wedgeRoundRectCallout">
            <a:avLst>
              <a:gd name="adj1" fmla="val 75447"/>
              <a:gd name="adj2" fmla="val 69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Un-check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D80837C4-B84F-4444-A6C3-F8FD5B29A591}"/>
              </a:ext>
            </a:extLst>
          </p:cNvPr>
          <p:cNvSpPr/>
          <p:nvPr/>
        </p:nvSpPr>
        <p:spPr>
          <a:xfrm>
            <a:off x="985520" y="4668520"/>
            <a:ext cx="1420050" cy="294290"/>
          </a:xfrm>
          <a:prstGeom prst="wedgeRoundRectCallout">
            <a:avLst>
              <a:gd name="adj1" fmla="val 101314"/>
              <a:gd name="adj2" fmla="val 44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Un-check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045147-4D2A-46AC-B035-6B0AE3AC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4" y="2237015"/>
            <a:ext cx="5750376" cy="4025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DAE6E9-22B7-4C6A-A55C-671638C4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37015"/>
            <a:ext cx="5257800" cy="40252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349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ImportMap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ImM_Department_Employee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CD74387-5E1B-4C9C-B85D-C57D4DA42633}"/>
              </a:ext>
            </a:extLst>
          </p:cNvPr>
          <p:cNvSpPr/>
          <p:nvPr/>
        </p:nvSpPr>
        <p:spPr>
          <a:xfrm>
            <a:off x="0" y="2755076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87733A73-FA41-4904-AD0D-496A796848D6}"/>
              </a:ext>
            </a:extLst>
          </p:cNvPr>
          <p:cNvSpPr/>
          <p:nvPr/>
        </p:nvSpPr>
        <p:spPr>
          <a:xfrm>
            <a:off x="5229575" y="3733250"/>
            <a:ext cx="1386067" cy="294290"/>
          </a:xfrm>
          <a:prstGeom prst="wedgeRoundRectCallout">
            <a:avLst>
              <a:gd name="adj1" fmla="val 35259"/>
              <a:gd name="adj2" fmla="val 88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Uncheck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49B0FA2-37F5-45F6-A071-021895A18D56}"/>
              </a:ext>
            </a:extLst>
          </p:cNvPr>
          <p:cNvSpPr/>
          <p:nvPr/>
        </p:nvSpPr>
        <p:spPr>
          <a:xfrm>
            <a:off x="5152593" y="4299582"/>
            <a:ext cx="1386067" cy="294290"/>
          </a:xfrm>
          <a:prstGeom prst="wedgeRoundRectCallout">
            <a:avLst>
              <a:gd name="adj1" fmla="val 39298"/>
              <a:gd name="adj2" fmla="val 69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Uncheck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19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38D3CAB-8918-449D-8A9F-4335A9D85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" r="3664" b="7697"/>
          <a:stretch/>
        </p:blipFill>
        <p:spPr>
          <a:xfrm>
            <a:off x="6594233" y="2799725"/>
            <a:ext cx="4870940" cy="3653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DAE6E9-22B7-4C6A-A55C-671638C4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37015"/>
            <a:ext cx="5257800" cy="40252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349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ImportMap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ImM_Department_Employee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CD74387-5E1B-4C9C-B85D-C57D4DA42633}"/>
              </a:ext>
            </a:extLst>
          </p:cNvPr>
          <p:cNvSpPr/>
          <p:nvPr/>
        </p:nvSpPr>
        <p:spPr>
          <a:xfrm>
            <a:off x="0" y="2755076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87733A73-FA41-4904-AD0D-496A796848D6}"/>
              </a:ext>
            </a:extLst>
          </p:cNvPr>
          <p:cNvSpPr/>
          <p:nvPr/>
        </p:nvSpPr>
        <p:spPr>
          <a:xfrm>
            <a:off x="4460379" y="4449866"/>
            <a:ext cx="587828" cy="294290"/>
          </a:xfrm>
          <a:prstGeom prst="wedgeRoundRectCallout">
            <a:avLst>
              <a:gd name="adj1" fmla="val -127648"/>
              <a:gd name="adj2" fmla="val 81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4C462-9078-4880-91B5-CB402ADA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372" y="2272184"/>
            <a:ext cx="4228663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0EF2005D-AAE7-4C86-BFA9-B0FC38A878C6}"/>
              </a:ext>
            </a:extLst>
          </p:cNvPr>
          <p:cNvSpPr/>
          <p:nvPr/>
        </p:nvSpPr>
        <p:spPr>
          <a:xfrm>
            <a:off x="9030872" y="1894978"/>
            <a:ext cx="587828" cy="294290"/>
          </a:xfrm>
          <a:prstGeom prst="wedgeRoundRectCallout">
            <a:avLst>
              <a:gd name="adj1" fmla="val -115682"/>
              <a:gd name="adj2" fmla="val 99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345DD8-96A5-45B8-B4BF-35F2FAE14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161" y="1065569"/>
            <a:ext cx="19335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06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38D3CAB-8918-449D-8A9F-4335A9D8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3" y="2190361"/>
            <a:ext cx="5253592" cy="39585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EF03F7-01F4-4A50-9339-9FD4359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Find by key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09786-48C5-4791-A61A-8161154E96AD}"/>
              </a:ext>
            </a:extLst>
          </p:cNvPr>
          <p:cNvSpPr/>
          <p:nvPr/>
        </p:nvSpPr>
        <p:spPr>
          <a:xfrm>
            <a:off x="838200" y="1340889"/>
            <a:ext cx="4827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Find by key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Department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Employee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Find by key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CD74387-5E1B-4C9C-B85D-C57D4DA42633}"/>
              </a:ext>
            </a:extLst>
          </p:cNvPr>
          <p:cNvSpPr/>
          <p:nvPr/>
        </p:nvSpPr>
        <p:spPr>
          <a:xfrm>
            <a:off x="3252194" y="3281855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EF231E1B-432C-4F9B-B686-490309BDB4F8}"/>
              </a:ext>
            </a:extLst>
          </p:cNvPr>
          <p:cNvSpPr/>
          <p:nvPr/>
        </p:nvSpPr>
        <p:spPr>
          <a:xfrm>
            <a:off x="3252194" y="4466843"/>
            <a:ext cx="587828" cy="294290"/>
          </a:xfrm>
          <a:prstGeom prst="wedgeRoundRectCallout">
            <a:avLst>
              <a:gd name="adj1" fmla="val 78994"/>
              <a:gd name="adj2" fmla="val 30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6245E-EA71-4AF4-9D20-BF74314C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6" y="375006"/>
            <a:ext cx="6382819" cy="2214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06DBC6-9D89-45B9-9517-F3F9B41AA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15" y="2843687"/>
            <a:ext cx="6382819" cy="3834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23BE73-3CD7-487C-A35A-950BA8A18A22}"/>
              </a:ext>
            </a:extLst>
          </p:cNvPr>
          <p:cNvSpPr/>
          <p:nvPr/>
        </p:nvSpPr>
        <p:spPr>
          <a:xfrm>
            <a:off x="7464490" y="662473"/>
            <a:ext cx="625151" cy="363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BD9A77-8BDA-43A4-B7B4-E2A7F6697488}"/>
              </a:ext>
            </a:extLst>
          </p:cNvPr>
          <p:cNvSpPr/>
          <p:nvPr/>
        </p:nvSpPr>
        <p:spPr>
          <a:xfrm>
            <a:off x="11224727" y="1866122"/>
            <a:ext cx="625151" cy="363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8025F6-469E-4B80-827A-157B97F3E9DC}"/>
              </a:ext>
            </a:extLst>
          </p:cNvPr>
          <p:cNvSpPr/>
          <p:nvPr/>
        </p:nvSpPr>
        <p:spPr>
          <a:xfrm>
            <a:off x="11224727" y="4917232"/>
            <a:ext cx="625151" cy="363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767CA91-59D2-40BD-B9D5-658B19D755A4}"/>
              </a:ext>
            </a:extLst>
          </p:cNvPr>
          <p:cNvSpPr/>
          <p:nvPr/>
        </p:nvSpPr>
        <p:spPr>
          <a:xfrm>
            <a:off x="7464490" y="3265714"/>
            <a:ext cx="625151" cy="363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695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Courier New</vt:lpstr>
      <vt:lpstr>1_Office 테마</vt:lpstr>
      <vt:lpstr>MockHrService</vt:lpstr>
      <vt:lpstr>MockHrService</vt:lpstr>
      <vt:lpstr>Mock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Find by key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MockHrService</dc:title>
  <dc:creator>Kang, Cheol (DI SW GS&amp;CS AP KR S ES5&amp;CEC)</dc:creator>
  <cp:lastModifiedBy>Kang, Cheol (DI SW GS&amp;CS AP KR S ES5&amp;CEC)</cp:lastModifiedBy>
  <cp:revision>3</cp:revision>
  <dcterms:created xsi:type="dcterms:W3CDTF">2020-11-13T12:30:53Z</dcterms:created>
  <dcterms:modified xsi:type="dcterms:W3CDTF">2021-01-18T02:10:29Z</dcterms:modified>
</cp:coreProperties>
</file>