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720" y="-6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6620-C8AA-4FBD-9337-4C79494CCD67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150E-6997-4C6D-A24F-53FB45A85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6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6620-C8AA-4FBD-9337-4C79494CCD67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150E-6997-4C6D-A24F-53FB45A85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2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6620-C8AA-4FBD-9337-4C79494CCD67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150E-6997-4C6D-A24F-53FB45A85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57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6620-C8AA-4FBD-9337-4C79494CCD67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150E-6997-4C6D-A24F-53FB45A85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0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6620-C8AA-4FBD-9337-4C79494CCD67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150E-6997-4C6D-A24F-53FB45A85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6620-C8AA-4FBD-9337-4C79494CCD67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150E-6997-4C6D-A24F-53FB45A85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0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6620-C8AA-4FBD-9337-4C79494CCD67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150E-6997-4C6D-A24F-53FB45A85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6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6620-C8AA-4FBD-9337-4C79494CCD67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150E-6997-4C6D-A24F-53FB45A85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6620-C8AA-4FBD-9337-4C79494CCD67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150E-6997-4C6D-A24F-53FB45A85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6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6620-C8AA-4FBD-9337-4C79494CCD67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150E-6997-4C6D-A24F-53FB45A85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56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6620-C8AA-4FBD-9337-4C79494CCD67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150E-6997-4C6D-A24F-53FB45A85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1686620-C8AA-4FBD-9337-4C79494CCD67}" type="datetimeFigureOut">
              <a:rPr lang="en-US" smtClean="0"/>
              <a:pPr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E33150E-6997-4C6D-A24F-53FB45A85E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2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" name="Elbow Connector 214"/>
          <p:cNvCxnSpPr/>
          <p:nvPr/>
        </p:nvCxnSpPr>
        <p:spPr>
          <a:xfrm>
            <a:off x="3843252" y="10308162"/>
            <a:ext cx="2036640" cy="1072529"/>
          </a:xfrm>
          <a:prstGeom prst="bentConnector3">
            <a:avLst>
              <a:gd name="adj1" fmla="val -51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61925" y="1409700"/>
            <a:ext cx="6562725" cy="10488925"/>
            <a:chOff x="4614863" y="760413"/>
            <a:chExt cx="1752600" cy="1733550"/>
          </a:xfrm>
        </p:grpSpPr>
        <p:sp>
          <p:nvSpPr>
            <p:cNvPr id="7" name="Rounded Rectangle 6"/>
            <p:cNvSpPr/>
            <p:nvPr/>
          </p:nvSpPr>
          <p:spPr>
            <a:xfrm>
              <a:off x="4614863" y="76041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33"/>
            <p:cNvSpPr txBox="1">
              <a:spLocks noChangeArrowheads="1"/>
            </p:cNvSpPr>
            <p:nvPr/>
          </p:nvSpPr>
          <p:spPr bwMode="auto">
            <a:xfrm>
              <a:off x="4668225" y="2421016"/>
              <a:ext cx="1555750" cy="559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Region</a:t>
              </a: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H="1">
            <a:off x="3155523" y="437208"/>
            <a:ext cx="892" cy="14841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Route-53-Hosted-Zon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480" y="538536"/>
            <a:ext cx="690086" cy="69008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542431" y="1150102"/>
            <a:ext cx="1409699" cy="1534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Route 53 hosted zone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 descr="Amazon-Elastic-Load-Balaci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763" y="1915040"/>
            <a:ext cx="731520" cy="731520"/>
          </a:xfrm>
          <a:prstGeom prst="rect">
            <a:avLst/>
          </a:prstGeom>
        </p:spPr>
      </p:pic>
      <p:sp>
        <p:nvSpPr>
          <p:cNvPr id="19" name="TextBox 39"/>
          <p:cNvSpPr txBox="1">
            <a:spLocks noChangeArrowheads="1"/>
          </p:cNvSpPr>
          <p:nvPr/>
        </p:nvSpPr>
        <p:spPr bwMode="auto">
          <a:xfrm>
            <a:off x="1983823" y="2136259"/>
            <a:ext cx="9477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Elastic Load</a:t>
            </a:r>
          </a:p>
          <a:p>
            <a:pPr algn="ctr"/>
            <a:r>
              <a:rPr lang="en-US" sz="10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Balancing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47654" y="3687383"/>
            <a:ext cx="2607581" cy="7552343"/>
            <a:chOff x="2549525" y="760413"/>
            <a:chExt cx="1689100" cy="1733550"/>
          </a:xfrm>
        </p:grpSpPr>
        <p:sp>
          <p:nvSpPr>
            <p:cNvPr id="21" name="Rounded Rectangle 20"/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32"/>
            <p:cNvSpPr txBox="1">
              <a:spLocks noChangeArrowheads="1"/>
            </p:cNvSpPr>
            <p:nvPr/>
          </p:nvSpPr>
          <p:spPr bwMode="auto">
            <a:xfrm>
              <a:off x="2615405" y="2398592"/>
              <a:ext cx="1557338" cy="52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F7981F"/>
                  </a:solidFill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Availability </a:t>
              </a:r>
              <a:r>
                <a:rPr lang="en-US" sz="900" b="1" dirty="0" smtClean="0">
                  <a:solidFill>
                    <a:srgbClr val="F7981F"/>
                  </a:solidFill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Zone a</a:t>
              </a:r>
              <a:endParaRPr lang="en-US" sz="900" b="1" dirty="0">
                <a:solidFill>
                  <a:srgbClr val="F7981F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070174" y="3687384"/>
            <a:ext cx="2607581" cy="7552342"/>
            <a:chOff x="2549525" y="760413"/>
            <a:chExt cx="1689100" cy="1733550"/>
          </a:xfrm>
        </p:grpSpPr>
        <p:sp>
          <p:nvSpPr>
            <p:cNvPr id="24" name="Rounded Rectangle 23"/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32"/>
            <p:cNvSpPr txBox="1">
              <a:spLocks noChangeArrowheads="1"/>
            </p:cNvSpPr>
            <p:nvPr/>
          </p:nvSpPr>
          <p:spPr bwMode="auto">
            <a:xfrm>
              <a:off x="2615405" y="2398592"/>
              <a:ext cx="1557338" cy="52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F7981F"/>
                  </a:solidFill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Availability </a:t>
              </a:r>
              <a:r>
                <a:rPr lang="en-US" sz="900" b="1" dirty="0" smtClean="0">
                  <a:solidFill>
                    <a:srgbClr val="F7981F"/>
                  </a:solidFill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Zone b</a:t>
              </a:r>
              <a:endParaRPr lang="en-US" sz="900" b="1" dirty="0">
                <a:solidFill>
                  <a:srgbClr val="F7981F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61742" y="3852166"/>
            <a:ext cx="2404171" cy="2226425"/>
            <a:chOff x="400714" y="4914900"/>
            <a:chExt cx="2404171" cy="2226425"/>
          </a:xfrm>
        </p:grpSpPr>
        <p:grpSp>
          <p:nvGrpSpPr>
            <p:cNvPr id="26" name="Group 25"/>
            <p:cNvGrpSpPr/>
            <p:nvPr/>
          </p:nvGrpSpPr>
          <p:grpSpPr>
            <a:xfrm>
              <a:off x="544490" y="5137198"/>
              <a:ext cx="2036913" cy="1692182"/>
              <a:chOff x="463550" y="760414"/>
              <a:chExt cx="1709738" cy="1367369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63550" y="760414"/>
                <a:ext cx="1709738" cy="1367369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lgDash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TextBox 31"/>
              <p:cNvSpPr txBox="1">
                <a:spLocks noChangeArrowheads="1"/>
              </p:cNvSpPr>
              <p:nvPr/>
            </p:nvSpPr>
            <p:spPr bwMode="auto">
              <a:xfrm>
                <a:off x="531763" y="1888458"/>
                <a:ext cx="1555750" cy="1865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Auto Scaling group: Web Tier</a:t>
                </a:r>
                <a:endParaRPr lang="en-US" sz="900" b="1" dirty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00714" y="4914900"/>
              <a:ext cx="2404171" cy="2226425"/>
              <a:chOff x="6743700" y="760413"/>
              <a:chExt cx="1752600" cy="1733550"/>
            </a:xfrm>
          </p:grpSpPr>
          <p:grpSp>
            <p:nvGrpSpPr>
              <p:cNvPr id="30" name="Group 21"/>
              <p:cNvGrpSpPr>
                <a:grpSpLocks/>
              </p:cNvGrpSpPr>
              <p:nvPr/>
            </p:nvGrpSpPr>
            <p:grpSpPr bwMode="auto">
              <a:xfrm>
                <a:off x="6743700" y="760413"/>
                <a:ext cx="1752600" cy="1733550"/>
                <a:chOff x="545458" y="4783771"/>
                <a:chExt cx="2293787" cy="1733798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545458" y="4783771"/>
                  <a:ext cx="2293787" cy="1733798"/>
                </a:xfrm>
                <a:prstGeom prst="roundRect">
                  <a:avLst>
                    <a:gd name="adj" fmla="val 9818"/>
                  </a:avLst>
                </a:prstGeom>
                <a:noFill/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545458" y="4783771"/>
                  <a:ext cx="2293787" cy="1733798"/>
                </a:xfrm>
                <a:prstGeom prst="roundRect">
                  <a:avLst>
                    <a:gd name="adj" fmla="val 9818"/>
                  </a:avLst>
                </a:prstGeom>
                <a:noFill/>
                <a:ln w="19050">
                  <a:solidFill>
                    <a:srgbClr val="FF0000"/>
                  </a:solidFill>
                  <a:prstDash val="lg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1" name="TextBox 34"/>
              <p:cNvSpPr txBox="1">
                <a:spLocks noChangeArrowheads="1"/>
              </p:cNvSpPr>
              <p:nvPr/>
            </p:nvSpPr>
            <p:spPr bwMode="auto">
              <a:xfrm>
                <a:off x="6851650" y="2251075"/>
                <a:ext cx="1555750" cy="1797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rgbClr val="6F2927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security group: Web Server</a:t>
                </a:r>
                <a:endParaRPr lang="en-US" sz="900" b="1" dirty="0">
                  <a:solidFill>
                    <a:srgbClr val="6F2927"/>
                  </a:solidFill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4" name="Picture 33" descr="EC2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466" y="5328830"/>
              <a:ext cx="731520" cy="731520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609603" y="6078592"/>
              <a:ext cx="83670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Amazon EC2</a:t>
              </a:r>
            </a:p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Web Server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4" name="Picture 63" descr="EBS-Volume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0240" y="5331366"/>
              <a:ext cx="731520" cy="731520"/>
            </a:xfrm>
            <a:prstGeom prst="rect">
              <a:avLst/>
            </a:prstGeom>
          </p:spPr>
        </p:pic>
        <p:sp>
          <p:nvSpPr>
            <p:cNvPr id="65" name="TextBox 103"/>
            <p:cNvSpPr txBox="1">
              <a:spLocks noChangeArrowheads="1"/>
            </p:cNvSpPr>
            <p:nvPr/>
          </p:nvSpPr>
          <p:spPr bwMode="auto">
            <a:xfrm>
              <a:off x="1704365" y="6083681"/>
              <a:ext cx="66326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EBS data volume</a:t>
              </a:r>
              <a:endParaRPr lang="en-US" sz="10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158318" y="3852167"/>
            <a:ext cx="2404171" cy="2226425"/>
            <a:chOff x="400714" y="4914900"/>
            <a:chExt cx="2404171" cy="2226425"/>
          </a:xfrm>
        </p:grpSpPr>
        <p:grpSp>
          <p:nvGrpSpPr>
            <p:cNvPr id="87" name="Group 86"/>
            <p:cNvGrpSpPr/>
            <p:nvPr/>
          </p:nvGrpSpPr>
          <p:grpSpPr>
            <a:xfrm>
              <a:off x="544490" y="5137198"/>
              <a:ext cx="2036913" cy="1692182"/>
              <a:chOff x="463550" y="760414"/>
              <a:chExt cx="1709738" cy="1367369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463550" y="760414"/>
                <a:ext cx="1709738" cy="1367369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lgDash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TextBox 31"/>
              <p:cNvSpPr txBox="1">
                <a:spLocks noChangeArrowheads="1"/>
              </p:cNvSpPr>
              <p:nvPr/>
            </p:nvSpPr>
            <p:spPr bwMode="auto">
              <a:xfrm>
                <a:off x="531763" y="1888458"/>
                <a:ext cx="1555750" cy="1865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Auto Scaling group: Web Tier</a:t>
                </a:r>
                <a:endParaRPr lang="en-US" sz="900" b="1" dirty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400714" y="4914900"/>
              <a:ext cx="2404171" cy="2226425"/>
              <a:chOff x="6743700" y="760413"/>
              <a:chExt cx="1752600" cy="1733550"/>
            </a:xfrm>
          </p:grpSpPr>
          <p:grpSp>
            <p:nvGrpSpPr>
              <p:cNvPr id="93" name="Group 21"/>
              <p:cNvGrpSpPr>
                <a:grpSpLocks/>
              </p:cNvGrpSpPr>
              <p:nvPr/>
            </p:nvGrpSpPr>
            <p:grpSpPr bwMode="auto">
              <a:xfrm>
                <a:off x="6743700" y="760413"/>
                <a:ext cx="1752600" cy="1733550"/>
                <a:chOff x="545458" y="4783771"/>
                <a:chExt cx="2293787" cy="1733798"/>
              </a:xfrm>
            </p:grpSpPr>
            <p:sp>
              <p:nvSpPr>
                <p:cNvPr id="95" name="Rounded Rectangle 94"/>
                <p:cNvSpPr/>
                <p:nvPr/>
              </p:nvSpPr>
              <p:spPr>
                <a:xfrm>
                  <a:off x="545458" y="4783771"/>
                  <a:ext cx="2293787" cy="1733798"/>
                </a:xfrm>
                <a:prstGeom prst="roundRect">
                  <a:avLst>
                    <a:gd name="adj" fmla="val 9818"/>
                  </a:avLst>
                </a:prstGeom>
                <a:noFill/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" name="Rounded Rectangle 95"/>
                <p:cNvSpPr/>
                <p:nvPr/>
              </p:nvSpPr>
              <p:spPr>
                <a:xfrm>
                  <a:off x="545458" y="4783771"/>
                  <a:ext cx="2293787" cy="1733798"/>
                </a:xfrm>
                <a:prstGeom prst="roundRect">
                  <a:avLst>
                    <a:gd name="adj" fmla="val 9818"/>
                  </a:avLst>
                </a:prstGeom>
                <a:noFill/>
                <a:ln w="19050">
                  <a:solidFill>
                    <a:srgbClr val="FF0000"/>
                  </a:solidFill>
                  <a:prstDash val="lg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4" name="TextBox 34"/>
              <p:cNvSpPr txBox="1">
                <a:spLocks noChangeArrowheads="1"/>
              </p:cNvSpPr>
              <p:nvPr/>
            </p:nvSpPr>
            <p:spPr bwMode="auto">
              <a:xfrm>
                <a:off x="6851650" y="2251075"/>
                <a:ext cx="1555750" cy="1797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rgbClr val="6F2927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security group: Web Server</a:t>
                </a:r>
                <a:endParaRPr lang="en-US" sz="900" b="1" dirty="0">
                  <a:solidFill>
                    <a:srgbClr val="6F2927"/>
                  </a:solidFill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9" name="Picture 88" descr="EC2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466" y="5328830"/>
              <a:ext cx="731520" cy="731520"/>
            </a:xfrm>
            <a:prstGeom prst="rect">
              <a:avLst/>
            </a:prstGeom>
          </p:spPr>
        </p:pic>
        <p:sp>
          <p:nvSpPr>
            <p:cNvPr id="90" name="TextBox 89"/>
            <p:cNvSpPr txBox="1"/>
            <p:nvPr/>
          </p:nvSpPr>
          <p:spPr>
            <a:xfrm>
              <a:off x="609603" y="6078592"/>
              <a:ext cx="83670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Amazon EC2</a:t>
              </a:r>
            </a:p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Web Server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1" name="Picture 90" descr="EBS-Volume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0240" y="5331366"/>
              <a:ext cx="731520" cy="731520"/>
            </a:xfrm>
            <a:prstGeom prst="rect">
              <a:avLst/>
            </a:prstGeom>
          </p:spPr>
        </p:pic>
        <p:sp>
          <p:nvSpPr>
            <p:cNvPr id="92" name="TextBox 103"/>
            <p:cNvSpPr txBox="1">
              <a:spLocks noChangeArrowheads="1"/>
            </p:cNvSpPr>
            <p:nvPr/>
          </p:nvSpPr>
          <p:spPr bwMode="auto">
            <a:xfrm>
              <a:off x="1704365" y="6083681"/>
              <a:ext cx="66326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EBS data volume</a:t>
              </a:r>
              <a:endParaRPr lang="en-US" sz="10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28058" y="6997676"/>
            <a:ext cx="2404171" cy="2226425"/>
            <a:chOff x="400714" y="4914900"/>
            <a:chExt cx="2404171" cy="2226425"/>
          </a:xfrm>
        </p:grpSpPr>
        <p:grpSp>
          <p:nvGrpSpPr>
            <p:cNvPr id="100" name="Group 99"/>
            <p:cNvGrpSpPr/>
            <p:nvPr/>
          </p:nvGrpSpPr>
          <p:grpSpPr>
            <a:xfrm>
              <a:off x="544490" y="5137198"/>
              <a:ext cx="2036913" cy="1692182"/>
              <a:chOff x="463550" y="760414"/>
              <a:chExt cx="1709738" cy="1367369"/>
            </a:xfrm>
          </p:grpSpPr>
          <p:sp>
            <p:nvSpPr>
              <p:cNvPr id="110" name="Rounded Rectangle 109"/>
              <p:cNvSpPr/>
              <p:nvPr/>
            </p:nvSpPr>
            <p:spPr>
              <a:xfrm>
                <a:off x="463550" y="760414"/>
                <a:ext cx="1709738" cy="1367369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lgDash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TextBox 31"/>
              <p:cNvSpPr txBox="1">
                <a:spLocks noChangeArrowheads="1"/>
              </p:cNvSpPr>
              <p:nvPr/>
            </p:nvSpPr>
            <p:spPr bwMode="auto">
              <a:xfrm>
                <a:off x="531763" y="1888458"/>
                <a:ext cx="1555750" cy="1865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Auto Scaling group: App Tier</a:t>
                </a:r>
                <a:endParaRPr lang="en-US" sz="900" b="1" dirty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400714" y="4914900"/>
              <a:ext cx="2404171" cy="2226425"/>
              <a:chOff x="6743700" y="760413"/>
              <a:chExt cx="1752600" cy="1733550"/>
            </a:xfrm>
          </p:grpSpPr>
          <p:grpSp>
            <p:nvGrpSpPr>
              <p:cNvPr id="106" name="Group 21"/>
              <p:cNvGrpSpPr>
                <a:grpSpLocks/>
              </p:cNvGrpSpPr>
              <p:nvPr/>
            </p:nvGrpSpPr>
            <p:grpSpPr bwMode="auto">
              <a:xfrm>
                <a:off x="6743700" y="760413"/>
                <a:ext cx="1752600" cy="1733550"/>
                <a:chOff x="545458" y="4783771"/>
                <a:chExt cx="2293787" cy="1733798"/>
              </a:xfrm>
            </p:grpSpPr>
            <p:sp>
              <p:nvSpPr>
                <p:cNvPr id="108" name="Rounded Rectangle 107"/>
                <p:cNvSpPr/>
                <p:nvPr/>
              </p:nvSpPr>
              <p:spPr>
                <a:xfrm>
                  <a:off x="545458" y="4783771"/>
                  <a:ext cx="2293787" cy="1733798"/>
                </a:xfrm>
                <a:prstGeom prst="roundRect">
                  <a:avLst>
                    <a:gd name="adj" fmla="val 9818"/>
                  </a:avLst>
                </a:prstGeom>
                <a:noFill/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9" name="Rounded Rectangle 108"/>
                <p:cNvSpPr/>
                <p:nvPr/>
              </p:nvSpPr>
              <p:spPr>
                <a:xfrm>
                  <a:off x="545458" y="4783771"/>
                  <a:ext cx="2293787" cy="1733798"/>
                </a:xfrm>
                <a:prstGeom prst="roundRect">
                  <a:avLst>
                    <a:gd name="adj" fmla="val 9818"/>
                  </a:avLst>
                </a:prstGeom>
                <a:noFill/>
                <a:ln w="19050">
                  <a:solidFill>
                    <a:srgbClr val="FF0000"/>
                  </a:solidFill>
                  <a:prstDash val="lg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7" name="TextBox 34"/>
              <p:cNvSpPr txBox="1">
                <a:spLocks noChangeArrowheads="1"/>
              </p:cNvSpPr>
              <p:nvPr/>
            </p:nvSpPr>
            <p:spPr bwMode="auto">
              <a:xfrm>
                <a:off x="6851650" y="2251075"/>
                <a:ext cx="1555750" cy="1797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rgbClr val="6F2927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security group: App Server</a:t>
                </a:r>
                <a:endParaRPr lang="en-US" sz="900" b="1" dirty="0">
                  <a:solidFill>
                    <a:srgbClr val="6F2927"/>
                  </a:solidFill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02" name="Picture 101" descr="EC2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466" y="5328830"/>
              <a:ext cx="731520" cy="731520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609603" y="6078592"/>
              <a:ext cx="83670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Amazon EC2</a:t>
              </a:r>
            </a:p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Web Server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4" name="Picture 103" descr="EBS-Volume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0240" y="5331366"/>
              <a:ext cx="731520" cy="731520"/>
            </a:xfrm>
            <a:prstGeom prst="rect">
              <a:avLst/>
            </a:prstGeom>
          </p:spPr>
        </p:pic>
        <p:sp>
          <p:nvSpPr>
            <p:cNvPr id="105" name="TextBox 103"/>
            <p:cNvSpPr txBox="1">
              <a:spLocks noChangeArrowheads="1"/>
            </p:cNvSpPr>
            <p:nvPr/>
          </p:nvSpPr>
          <p:spPr bwMode="auto">
            <a:xfrm>
              <a:off x="1704365" y="6083681"/>
              <a:ext cx="66326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EBS data volume</a:t>
              </a:r>
              <a:endParaRPr lang="en-US" sz="10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155523" y="6997676"/>
            <a:ext cx="2404171" cy="2226425"/>
            <a:chOff x="400714" y="4914900"/>
            <a:chExt cx="2404171" cy="2226425"/>
          </a:xfrm>
        </p:grpSpPr>
        <p:grpSp>
          <p:nvGrpSpPr>
            <p:cNvPr id="114" name="Group 113"/>
            <p:cNvGrpSpPr/>
            <p:nvPr/>
          </p:nvGrpSpPr>
          <p:grpSpPr>
            <a:xfrm>
              <a:off x="544490" y="5137198"/>
              <a:ext cx="2036913" cy="1692182"/>
              <a:chOff x="463550" y="760414"/>
              <a:chExt cx="1709738" cy="1367369"/>
            </a:xfrm>
          </p:grpSpPr>
          <p:sp>
            <p:nvSpPr>
              <p:cNvPr id="124" name="Rounded Rectangle 123"/>
              <p:cNvSpPr/>
              <p:nvPr/>
            </p:nvSpPr>
            <p:spPr>
              <a:xfrm>
                <a:off x="463550" y="760414"/>
                <a:ext cx="1709738" cy="1367369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lgDash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TextBox 31"/>
              <p:cNvSpPr txBox="1">
                <a:spLocks noChangeArrowheads="1"/>
              </p:cNvSpPr>
              <p:nvPr/>
            </p:nvSpPr>
            <p:spPr bwMode="auto">
              <a:xfrm>
                <a:off x="531763" y="1888458"/>
                <a:ext cx="1555750" cy="1865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Auto Scaling group: App Tier</a:t>
                </a:r>
                <a:endParaRPr lang="en-US" sz="900" b="1" dirty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400714" y="4914900"/>
              <a:ext cx="2404171" cy="2226425"/>
              <a:chOff x="6743700" y="760413"/>
              <a:chExt cx="1752600" cy="1733550"/>
            </a:xfrm>
          </p:grpSpPr>
          <p:grpSp>
            <p:nvGrpSpPr>
              <p:cNvPr id="120" name="Group 21"/>
              <p:cNvGrpSpPr>
                <a:grpSpLocks/>
              </p:cNvGrpSpPr>
              <p:nvPr/>
            </p:nvGrpSpPr>
            <p:grpSpPr bwMode="auto">
              <a:xfrm>
                <a:off x="6743700" y="760413"/>
                <a:ext cx="1752600" cy="1733550"/>
                <a:chOff x="545458" y="4783771"/>
                <a:chExt cx="2293787" cy="1733798"/>
              </a:xfrm>
            </p:grpSpPr>
            <p:sp>
              <p:nvSpPr>
                <p:cNvPr id="122" name="Rounded Rectangle 121"/>
                <p:cNvSpPr/>
                <p:nvPr/>
              </p:nvSpPr>
              <p:spPr>
                <a:xfrm>
                  <a:off x="545458" y="4783771"/>
                  <a:ext cx="2293787" cy="1733798"/>
                </a:xfrm>
                <a:prstGeom prst="roundRect">
                  <a:avLst>
                    <a:gd name="adj" fmla="val 9818"/>
                  </a:avLst>
                </a:prstGeom>
                <a:noFill/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3" name="Rounded Rectangle 122"/>
                <p:cNvSpPr/>
                <p:nvPr/>
              </p:nvSpPr>
              <p:spPr>
                <a:xfrm>
                  <a:off x="545458" y="4783771"/>
                  <a:ext cx="2293787" cy="1733798"/>
                </a:xfrm>
                <a:prstGeom prst="roundRect">
                  <a:avLst>
                    <a:gd name="adj" fmla="val 9818"/>
                  </a:avLst>
                </a:prstGeom>
                <a:noFill/>
                <a:ln w="19050">
                  <a:solidFill>
                    <a:srgbClr val="FF0000"/>
                  </a:solidFill>
                  <a:prstDash val="lg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1" name="TextBox 34"/>
              <p:cNvSpPr txBox="1">
                <a:spLocks noChangeArrowheads="1"/>
              </p:cNvSpPr>
              <p:nvPr/>
            </p:nvSpPr>
            <p:spPr bwMode="auto">
              <a:xfrm>
                <a:off x="6851650" y="2251075"/>
                <a:ext cx="1555750" cy="1797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rgbClr val="6F2927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security group: App Server</a:t>
                </a:r>
                <a:endParaRPr lang="en-US" sz="900" b="1" dirty="0">
                  <a:solidFill>
                    <a:srgbClr val="6F2927"/>
                  </a:solidFill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16" name="Picture 115" descr="EC2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466" y="5328830"/>
              <a:ext cx="731520" cy="731520"/>
            </a:xfrm>
            <a:prstGeom prst="rect">
              <a:avLst/>
            </a:prstGeom>
          </p:spPr>
        </p:pic>
        <p:sp>
          <p:nvSpPr>
            <p:cNvPr id="117" name="TextBox 116"/>
            <p:cNvSpPr txBox="1"/>
            <p:nvPr/>
          </p:nvSpPr>
          <p:spPr>
            <a:xfrm>
              <a:off x="609603" y="6078592"/>
              <a:ext cx="83670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Amazon EC2</a:t>
              </a:r>
            </a:p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Web Server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8" name="Picture 117" descr="EBS-Volume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0240" y="5331366"/>
              <a:ext cx="731520" cy="731520"/>
            </a:xfrm>
            <a:prstGeom prst="rect">
              <a:avLst/>
            </a:prstGeom>
          </p:spPr>
        </p:pic>
        <p:sp>
          <p:nvSpPr>
            <p:cNvPr id="119" name="TextBox 103"/>
            <p:cNvSpPr txBox="1">
              <a:spLocks noChangeArrowheads="1"/>
            </p:cNvSpPr>
            <p:nvPr/>
          </p:nvSpPr>
          <p:spPr bwMode="auto">
            <a:xfrm>
              <a:off x="1704365" y="6083681"/>
              <a:ext cx="66326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EBS data volume</a:t>
              </a:r>
              <a:endParaRPr lang="en-US" sz="10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26" name="Picture 125" descr="Users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804" y="-61323"/>
            <a:ext cx="731520" cy="731520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859970" y="159180"/>
            <a:ext cx="47173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Startup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Crew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156476" y="943710"/>
            <a:ext cx="25431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IAM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1613711" y="670197"/>
            <a:ext cx="775" cy="3146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35" name="Picture 134" descr="CloudWatch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74" y="149428"/>
            <a:ext cx="731520" cy="731520"/>
          </a:xfrm>
          <a:prstGeom prst="rect">
            <a:avLst/>
          </a:prstGeom>
        </p:spPr>
      </p:pic>
      <p:sp>
        <p:nvSpPr>
          <p:cNvPr id="136" name="TextBox 135"/>
          <p:cNvSpPr txBox="1"/>
          <p:nvPr/>
        </p:nvSpPr>
        <p:spPr>
          <a:xfrm>
            <a:off x="119624" y="931885"/>
            <a:ext cx="78816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CloudWatch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494595" y="883843"/>
            <a:ext cx="10923" cy="2952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2" name="Elbow Connector 141"/>
          <p:cNvCxnSpPr/>
          <p:nvPr/>
        </p:nvCxnSpPr>
        <p:spPr>
          <a:xfrm>
            <a:off x="492477" y="3305175"/>
            <a:ext cx="2950810" cy="480461"/>
          </a:xfrm>
          <a:prstGeom prst="bentConnector3">
            <a:avLst>
              <a:gd name="adj1" fmla="val 10003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52" name="Group 151"/>
          <p:cNvGrpSpPr/>
          <p:nvPr/>
        </p:nvGrpSpPr>
        <p:grpSpPr>
          <a:xfrm>
            <a:off x="333805" y="9410538"/>
            <a:ext cx="2398424" cy="1432429"/>
            <a:chOff x="6743700" y="760413"/>
            <a:chExt cx="1752600" cy="1777025"/>
          </a:xfrm>
        </p:grpSpPr>
        <p:grpSp>
          <p:nvGrpSpPr>
            <p:cNvPr id="153" name="Group 21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4" name="TextBox 34"/>
            <p:cNvSpPr txBox="1">
              <a:spLocks noChangeArrowheads="1"/>
            </p:cNvSpPr>
            <p:nvPr/>
          </p:nvSpPr>
          <p:spPr bwMode="auto">
            <a:xfrm>
              <a:off x="6851650" y="2251075"/>
              <a:ext cx="1555750" cy="286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6F2927"/>
                  </a:solidFill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security group: DB Server</a:t>
              </a:r>
              <a:endParaRPr lang="en-US" sz="900" b="1" dirty="0">
                <a:solidFill>
                  <a:srgbClr val="6F2927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307857" y="10434600"/>
            <a:ext cx="104415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ElastiCache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8" name="Picture 157" descr="Database_Amazon ElasticCache Node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07" y="9519893"/>
            <a:ext cx="1003709" cy="1003709"/>
          </a:xfrm>
          <a:prstGeom prst="rect">
            <a:avLst/>
          </a:prstGeom>
        </p:spPr>
      </p:pic>
      <p:sp>
        <p:nvSpPr>
          <p:cNvPr id="159" name="TextBox 158"/>
          <p:cNvSpPr txBox="1"/>
          <p:nvPr/>
        </p:nvSpPr>
        <p:spPr>
          <a:xfrm>
            <a:off x="1516183" y="10449432"/>
            <a:ext cx="8470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RDS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0" name="Picture 159" descr="Database_RDS MasterSQL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87" y="9521102"/>
            <a:ext cx="993672" cy="993672"/>
          </a:xfrm>
          <a:prstGeom prst="rect">
            <a:avLst/>
          </a:prstGeom>
        </p:spPr>
      </p:pic>
      <p:sp>
        <p:nvSpPr>
          <p:cNvPr id="161" name="TextBox 160"/>
          <p:cNvSpPr txBox="1"/>
          <p:nvPr/>
        </p:nvSpPr>
        <p:spPr>
          <a:xfrm>
            <a:off x="3424813" y="10448038"/>
            <a:ext cx="8470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RDS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slave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2" name="Picture 161" descr="Database_RDS SlaveSQL.eps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28" y="9539967"/>
            <a:ext cx="983635" cy="983635"/>
          </a:xfrm>
          <a:prstGeom prst="rect">
            <a:avLst/>
          </a:prstGeom>
        </p:spPr>
      </p:pic>
      <p:grpSp>
        <p:nvGrpSpPr>
          <p:cNvPr id="163" name="Group 162"/>
          <p:cNvGrpSpPr/>
          <p:nvPr/>
        </p:nvGrpSpPr>
        <p:grpSpPr>
          <a:xfrm>
            <a:off x="3171462" y="9421225"/>
            <a:ext cx="2398424" cy="1432429"/>
            <a:chOff x="6743700" y="760413"/>
            <a:chExt cx="1752600" cy="1777025"/>
          </a:xfrm>
        </p:grpSpPr>
        <p:grpSp>
          <p:nvGrpSpPr>
            <p:cNvPr id="164" name="Group 21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66" name="Rounded Rectangle 16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7" name="Rounded Rectangle 166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5" name="TextBox 34"/>
            <p:cNvSpPr txBox="1">
              <a:spLocks noChangeArrowheads="1"/>
            </p:cNvSpPr>
            <p:nvPr/>
          </p:nvSpPr>
          <p:spPr bwMode="auto">
            <a:xfrm>
              <a:off x="6851650" y="2251075"/>
              <a:ext cx="1555750" cy="286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6F2927"/>
                  </a:solidFill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security group: DB Server</a:t>
              </a:r>
              <a:endParaRPr lang="en-US" sz="900" b="1" dirty="0">
                <a:solidFill>
                  <a:srgbClr val="6F2927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9" name="Straight Arrow Connector 168"/>
          <p:cNvCxnSpPr/>
          <p:nvPr/>
        </p:nvCxnSpPr>
        <p:spPr>
          <a:xfrm>
            <a:off x="2224843" y="10025446"/>
            <a:ext cx="1296440" cy="6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1076789" y="10022173"/>
            <a:ext cx="648220" cy="7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796061" y="8912156"/>
            <a:ext cx="0" cy="784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2002513" y="8940569"/>
            <a:ext cx="0" cy="784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H="1">
            <a:off x="2224843" y="8940569"/>
            <a:ext cx="1169490" cy="755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3443287" y="8940569"/>
            <a:ext cx="196167" cy="7558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2076450" y="8940569"/>
            <a:ext cx="1424116" cy="9940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4" name="Picture 183" descr="CloudFront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389" y="271568"/>
            <a:ext cx="731520" cy="712214"/>
          </a:xfrm>
          <a:prstGeom prst="rect">
            <a:avLst/>
          </a:prstGeom>
        </p:spPr>
      </p:pic>
      <p:sp>
        <p:nvSpPr>
          <p:cNvPr id="185" name="TextBox 184"/>
          <p:cNvSpPr txBox="1"/>
          <p:nvPr/>
        </p:nvSpPr>
        <p:spPr>
          <a:xfrm>
            <a:off x="5380040" y="586724"/>
            <a:ext cx="64793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CloudFront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6" name="Picture 185" descr="S3-Bucket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613" y="1701537"/>
            <a:ext cx="731520" cy="731520"/>
          </a:xfrm>
          <a:prstGeom prst="rect">
            <a:avLst/>
          </a:prstGeom>
        </p:spPr>
      </p:pic>
      <p:sp>
        <p:nvSpPr>
          <p:cNvPr id="187" name="TextBox 186"/>
          <p:cNvSpPr txBox="1"/>
          <p:nvPr/>
        </p:nvSpPr>
        <p:spPr>
          <a:xfrm>
            <a:off x="5331670" y="2564954"/>
            <a:ext cx="516276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S3 backup bucket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8" name="Picture 187" descr="S3-Bucket-with-objects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54" y="1718992"/>
            <a:ext cx="731520" cy="731520"/>
          </a:xfrm>
          <a:prstGeom prst="rect">
            <a:avLst/>
          </a:prstGeom>
        </p:spPr>
      </p:pic>
      <p:sp>
        <p:nvSpPr>
          <p:cNvPr id="189" name="TextBox 188"/>
          <p:cNvSpPr txBox="1"/>
          <p:nvPr/>
        </p:nvSpPr>
        <p:spPr>
          <a:xfrm>
            <a:off x="5927770" y="2497716"/>
            <a:ext cx="79479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S3 static data bucket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0" name="Picture 189" descr="EC2-AMI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252" y="1580527"/>
            <a:ext cx="731520" cy="731520"/>
          </a:xfrm>
          <a:prstGeom prst="rect">
            <a:avLst/>
          </a:prstGeom>
        </p:spPr>
      </p:pic>
      <p:sp>
        <p:nvSpPr>
          <p:cNvPr id="191" name="TextBox 190"/>
          <p:cNvSpPr txBox="1"/>
          <p:nvPr/>
        </p:nvSpPr>
        <p:spPr>
          <a:xfrm>
            <a:off x="4004562" y="2319349"/>
            <a:ext cx="4089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AMI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3" name="Straight Arrow Connector 192"/>
          <p:cNvCxnSpPr/>
          <p:nvPr/>
        </p:nvCxnSpPr>
        <p:spPr>
          <a:xfrm>
            <a:off x="4436638" y="1939324"/>
            <a:ext cx="1011589" cy="11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Picture 194" descr="EBS-Snapshot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217" y="2542718"/>
            <a:ext cx="731520" cy="731520"/>
          </a:xfrm>
          <a:prstGeom prst="rect">
            <a:avLst/>
          </a:prstGeom>
        </p:spPr>
      </p:pic>
      <p:sp>
        <p:nvSpPr>
          <p:cNvPr id="196" name="TextBox 104"/>
          <p:cNvSpPr txBox="1">
            <a:spLocks noChangeArrowheads="1"/>
          </p:cNvSpPr>
          <p:nvPr/>
        </p:nvSpPr>
        <p:spPr bwMode="auto">
          <a:xfrm>
            <a:off x="4632059" y="2952639"/>
            <a:ext cx="5800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EBS volume snapshot</a:t>
            </a:r>
            <a:endParaRPr lang="en-US" sz="10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cxnSp>
        <p:nvCxnSpPr>
          <p:cNvPr id="198" name="Straight Arrow Connector 197"/>
          <p:cNvCxnSpPr/>
          <p:nvPr/>
        </p:nvCxnSpPr>
        <p:spPr>
          <a:xfrm flipV="1">
            <a:off x="4790808" y="2110552"/>
            <a:ext cx="686976" cy="566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H="1">
            <a:off x="1698491" y="2550212"/>
            <a:ext cx="1391678" cy="11162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24" idx="0"/>
          </p:cNvCxnSpPr>
          <p:nvPr/>
        </p:nvCxnSpPr>
        <p:spPr>
          <a:xfrm>
            <a:off x="3223204" y="2545725"/>
            <a:ext cx="1150761" cy="1141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88" idx="0"/>
            <a:endCxn id="184" idx="2"/>
          </p:cNvCxnSpPr>
          <p:nvPr/>
        </p:nvCxnSpPr>
        <p:spPr>
          <a:xfrm flipH="1" flipV="1">
            <a:off x="6340149" y="983782"/>
            <a:ext cx="6965" cy="7352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6" name="Picture 205" descr="Glacier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898" y="9497159"/>
            <a:ext cx="731520" cy="731520"/>
          </a:xfrm>
          <a:prstGeom prst="rect">
            <a:avLst/>
          </a:prstGeom>
        </p:spPr>
      </p:pic>
      <p:sp>
        <p:nvSpPr>
          <p:cNvPr id="207" name="TextBox 206"/>
          <p:cNvSpPr txBox="1"/>
          <p:nvPr/>
        </p:nvSpPr>
        <p:spPr>
          <a:xfrm>
            <a:off x="5905481" y="10423352"/>
            <a:ext cx="9263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</a:p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Glacier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0" name="Straight Arrow Connector 219"/>
          <p:cNvCxnSpPr/>
          <p:nvPr/>
        </p:nvCxnSpPr>
        <p:spPr>
          <a:xfrm flipH="1" flipV="1">
            <a:off x="5845753" y="2442582"/>
            <a:ext cx="30924" cy="8939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189" idx="2"/>
          </p:cNvCxnSpPr>
          <p:nvPr/>
        </p:nvCxnSpPr>
        <p:spPr>
          <a:xfrm flipH="1">
            <a:off x="6318204" y="2805493"/>
            <a:ext cx="6965" cy="6646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/>
          <p:cNvCxnSpPr/>
          <p:nvPr/>
        </p:nvCxnSpPr>
        <p:spPr>
          <a:xfrm rot="5400000">
            <a:off x="-1380456" y="5415227"/>
            <a:ext cx="3750336" cy="10690"/>
          </a:xfrm>
          <a:prstGeom prst="bentConnector3">
            <a:avLst>
              <a:gd name="adj1" fmla="val 781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8" name="Elbow Connector 227"/>
          <p:cNvCxnSpPr/>
          <p:nvPr/>
        </p:nvCxnSpPr>
        <p:spPr>
          <a:xfrm>
            <a:off x="500056" y="6862193"/>
            <a:ext cx="3139398" cy="346902"/>
          </a:xfrm>
          <a:prstGeom prst="bentConnector3">
            <a:avLst>
              <a:gd name="adj1" fmla="val 100365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38" name="Picture 237" descr="Internet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629" y="-130083"/>
            <a:ext cx="731520" cy="731520"/>
          </a:xfrm>
          <a:prstGeom prst="rect">
            <a:avLst/>
          </a:prstGeom>
        </p:spPr>
      </p:pic>
      <p:sp>
        <p:nvSpPr>
          <p:cNvPr id="239" name="TextBox 238"/>
          <p:cNvSpPr txBox="1"/>
          <p:nvPr/>
        </p:nvSpPr>
        <p:spPr>
          <a:xfrm>
            <a:off x="2841992" y="399046"/>
            <a:ext cx="64718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40101" y="54070"/>
            <a:ext cx="232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www.mywebsite.com</a:t>
            </a:r>
          </a:p>
        </p:txBody>
      </p:sp>
      <p:cxnSp>
        <p:nvCxnSpPr>
          <p:cNvPr id="247" name="Straight Arrow Connector 246"/>
          <p:cNvCxnSpPr/>
          <p:nvPr/>
        </p:nvCxnSpPr>
        <p:spPr>
          <a:xfrm>
            <a:off x="4117220" y="10029359"/>
            <a:ext cx="19692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32" idx="2"/>
          </p:cNvCxnSpPr>
          <p:nvPr/>
        </p:nvCxnSpPr>
        <p:spPr>
          <a:xfrm>
            <a:off x="1563828" y="6078591"/>
            <a:ext cx="5096" cy="299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/>
          <p:nvPr/>
        </p:nvCxnSpPr>
        <p:spPr>
          <a:xfrm>
            <a:off x="1568924" y="6739574"/>
            <a:ext cx="7969" cy="288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H="1">
            <a:off x="4326643" y="6075902"/>
            <a:ext cx="12385" cy="299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/>
          <p:nvPr/>
        </p:nvCxnSpPr>
        <p:spPr>
          <a:xfrm>
            <a:off x="4326643" y="6736885"/>
            <a:ext cx="5505" cy="299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1853061" y="6507479"/>
            <a:ext cx="83670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Load Balancer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4657580" y="6513194"/>
            <a:ext cx="83670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Load Balancer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4574772" y="9715410"/>
            <a:ext cx="84707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Archive inactive objects more than 6 months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4200075" y="11368038"/>
            <a:ext cx="8470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RDS backup</a:t>
            </a:r>
          </a:p>
        </p:txBody>
      </p:sp>
      <p:pic>
        <p:nvPicPr>
          <p:cNvPr id="138" name="Picture 137" descr="Amazon-Elastic-Load-Balaci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201" y="6254149"/>
            <a:ext cx="731520" cy="731520"/>
          </a:xfrm>
          <a:prstGeom prst="rect">
            <a:avLst/>
          </a:prstGeom>
        </p:spPr>
      </p:pic>
      <p:pic>
        <p:nvPicPr>
          <p:cNvPr id="139" name="Picture 138" descr="Amazon-Elastic-Load-Balaci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89" y="6258854"/>
            <a:ext cx="731520" cy="731520"/>
          </a:xfrm>
          <a:prstGeom prst="rect">
            <a:avLst/>
          </a:prstGeom>
        </p:spPr>
      </p:pic>
      <p:pic>
        <p:nvPicPr>
          <p:cNvPr id="128" name="Picture 127" descr="IAM.png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92" y="797167"/>
            <a:ext cx="447797" cy="44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3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</TotalTime>
  <Words>134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CHANG</dc:creator>
  <cp:lastModifiedBy>Jiang CHANG</cp:lastModifiedBy>
  <cp:revision>34</cp:revision>
  <dcterms:created xsi:type="dcterms:W3CDTF">2015-06-05T04:09:33Z</dcterms:created>
  <dcterms:modified xsi:type="dcterms:W3CDTF">2015-06-07T02:19:53Z</dcterms:modified>
</cp:coreProperties>
</file>