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9BBA-B1F8-47FD-84B2-34CBB5C8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718495-2B1E-4DBF-BC15-1B4B02CF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00D30-4CE0-4C56-A6BD-AF7F3F9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7DC04-B902-4683-8BF4-CD0A315A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B3434-2CE8-4399-A6B6-A1B6E7DA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2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3FEE2-74B8-4DAC-8611-F6A2E853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978E8-C9C0-444D-9237-48B7EF8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3446-53ED-42F0-8096-59EB8A8F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DABE5-5F8F-426A-95A8-6C653DAF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BCED0-4AE5-4B91-8129-F3A5CA56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F1E2A-344D-4F9D-B66E-4F20ABBF5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A8EF0-807A-4700-862A-40C499E08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F2F41-CCBB-43C0-B5EA-5EF57502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294A6-4264-407F-878F-FD46BAC5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3B124-9EF3-4235-A02E-D32F0EF3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7AC16-BCF9-4185-97EC-CFDFBCAB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B8072-681C-4917-BFF9-978D80C5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102C4-DE19-43CF-8137-A0F13168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D8E09-7C52-4982-A773-6AA9F2E0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2596-5780-4A0A-BDA8-9EC06393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AE7A-951E-4428-8FED-7FA00DC4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D0A9F-52C5-4B92-B823-63D9E04A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0DF4D-93C2-4D3F-B548-1CEB1B4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4910C-4C6E-448B-A6F8-99CCAF0B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D5058-1A79-4C66-9CC3-C0A301B2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8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7F13D-7F1D-47BB-ABD7-254E75E5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EEFB9-FADA-4958-A73E-BD06E269B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1B4C4-BB9C-4061-93C7-B0975CF7B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76DA6-69FF-4922-8BA4-EDA9915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D1F1E-CAF0-40F2-873F-931AAEA3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7495F-3228-4F43-B2B9-447F6A07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7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028A-38E2-45EC-90AE-E286577B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82FDB-C7A6-45FF-A6F1-392266DFA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B998E-94B2-4177-A496-C989B4AA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8E70A-B02E-44AE-848F-43ADA4ECA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6F60BF-D221-40A7-B1DD-D2D25562C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684139-4F2E-4B59-B782-827CEC3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28D2F6-795A-44C4-BDD6-60F5B15E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C480A5-3262-4E8B-935C-1B117D11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3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A8221-2275-4177-BDC3-BDA1532B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4235F0-134B-428B-AF96-2068131A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C7A15D-9BF1-45ED-B9CF-F913B73D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DB105-08BB-486E-BA3C-87D40A91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9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0A5D89-8F70-4403-A32F-C0F21EC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6524F-6A72-4700-97B8-ED7AC680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2DB0C-C730-4009-907E-BC2B4EC7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D06B-1646-4374-B21C-37A6CE68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B2277-CD1A-474B-89A8-DC8ADC47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72185-7540-400A-8AF5-6611A7A2C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B4AD9-2657-4306-BA73-929C68B6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834B2-5B11-4F82-B946-9EF7B22A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FDBC2-92D2-487B-B580-262BDF3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3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14C98-3214-42F6-B251-C5A13EFE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D287F5-8DBF-4E36-A904-0D4FA570B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58331-DD43-4584-85C8-8FA272FE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A3203-6220-4DE9-8CD3-301D3817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91454-EBE2-4405-B776-58254182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05F41-57CE-4100-9802-214EB15A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8E7B3-AAD3-4559-A12A-F76709D0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F1EB0-1487-4D26-B074-5332A031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ABBAA-AB10-4B94-ABEF-D41361A1B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16C3-4A7D-4E96-B19A-877375728900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33BD1-8C69-4308-8C7E-3939ABF04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7AEBA-6A90-4E1C-842A-6312B000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8FB4-3035-4B7A-970E-CC55E345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1067F4C-73F8-425C-A68E-9FA40A13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99630A-3C53-470B-8FD7-927AE0357A70}"/>
              </a:ext>
            </a:extLst>
          </p:cNvPr>
          <p:cNvSpPr txBox="1"/>
          <p:nvPr/>
        </p:nvSpPr>
        <p:spPr>
          <a:xfrm>
            <a:off x="2877036" y="271849"/>
            <a:ext cx="4280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Typora theme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41A818-F164-4986-9FB1-267705CDFFEE}"/>
              </a:ext>
            </a:extLst>
          </p:cNvPr>
          <p:cNvSpPr/>
          <p:nvPr/>
        </p:nvSpPr>
        <p:spPr>
          <a:xfrm>
            <a:off x="7247879" y="302626"/>
            <a:ext cx="1885853" cy="769441"/>
          </a:xfrm>
          <a:prstGeom prst="roundRect">
            <a:avLst/>
          </a:prstGeom>
          <a:solidFill>
            <a:srgbClr val="801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Haru</a:t>
            </a:r>
          </a:p>
        </p:txBody>
      </p:sp>
    </p:spTree>
    <p:extLst>
      <p:ext uri="{BB962C8B-B14F-4D97-AF65-F5344CB8AC3E}">
        <p14:creationId xmlns:p14="http://schemas.microsoft.com/office/powerpoint/2010/main" val="38676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Roboto Slab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 恢</dc:creator>
  <cp:lastModifiedBy>锦 恢</cp:lastModifiedBy>
  <cp:revision>1</cp:revision>
  <dcterms:created xsi:type="dcterms:W3CDTF">2022-04-03T09:45:42Z</dcterms:created>
  <dcterms:modified xsi:type="dcterms:W3CDTF">2022-04-03T09:58:38Z</dcterms:modified>
</cp:coreProperties>
</file>