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Activity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Pull, Commit, and Push your name in attendance.txt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Clone or Pull the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Git Bash or Terminal.</a:t>
            </a:r>
          </a:p>
          <a:p>
            <a:r>
              <a:t>2. Navigate to your project folder.</a:t>
            </a:r>
          </a:p>
          <a:p>
            <a:r>
              <a:t>3. If not yet cloned:</a:t>
            </a:r>
          </a:p>
          <a:p>
            <a:r>
              <a:t>   git clone https://github.com/renspike1993/bsit3-github-activity.git</a:t>
            </a:r>
          </a:p>
          <a:p>
            <a:r>
              <a:t>4. If already cloned:</a:t>
            </a:r>
          </a:p>
          <a:p>
            <a:r>
              <a:t>   git pull origin 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Edit attendance.txt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the file attendance.txt in a text editor.</a:t>
            </a:r>
          </a:p>
          <a:p>
            <a:r>
              <a:t>2. Add your full name on a new line.</a:t>
            </a:r>
          </a:p>
          <a:p>
            <a:r>
              <a:t>3. Save the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Commit Your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Stage the file:</a:t>
            </a:r>
          </a:p>
          <a:p>
            <a:r>
              <a:t>   git add attendance.txt</a:t>
            </a:r>
          </a:p>
          <a:p>
            <a:r>
              <a:t>2. Commit the changes:</a:t>
            </a:r>
          </a:p>
          <a:p>
            <a:r>
              <a:t>   git commit -m "Added [Your Name] to attendance.txt"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Push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Push your changes to the repository:</a:t>
            </a:r>
          </a:p>
          <a:p>
            <a:r>
              <a:t>   git push origin main</a:t>
            </a:r>
          </a:p>
          <a:p/>
          <a:p>
            <a:r>
              <a:t>2. Go to the repository on GitHub to confirm your name is added.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