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08B4-191C-499C-A09C-DCD2F4D76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9717D-6EF5-4004-BF75-7B132F6AF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316B3-BEB5-4C16-ABAA-4CFF9709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F80C-510D-4A88-9130-29B0CA55922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1D9B7-853D-4D82-81ED-AA6AEB8C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FC358-7CBB-4D80-805F-CD73397C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93DB-DAF0-424F-B508-56F0600E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C4AD-CBD1-44DA-92A4-3E9CFB63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6DC3B-CAE8-4468-BC2C-52D2F4414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C44C-1BA5-4CF3-A7EB-CF295385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F80C-510D-4A88-9130-29B0CA55922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B4589-7886-4711-8BB6-4594CC2E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74379-F57A-4B64-9D55-DFED9024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93DB-DAF0-424F-B508-56F0600E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3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49E72-E614-4EAE-9DDD-BE4CF6FA9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A662D-55CA-4FD0-B409-BD4F6FE3C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F4F19-814A-4BD7-899A-BE5028D7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F80C-510D-4A88-9130-29B0CA55922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FE9D-BBF3-4DC0-96DC-D9A3C8FE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303A1-139D-49B4-A6E2-2943CCD4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93DB-DAF0-424F-B508-56F0600E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FB14-4FFE-415E-9C9F-B1E8A8B6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72C2-33BC-4892-898C-126BD160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5D6B-C1F7-4C21-A089-D0FCF9BF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F80C-510D-4A88-9130-29B0CA55922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C320D-7C6C-4615-B1A2-DBA288B6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3CED-6390-4CC7-B697-BEF3707A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93DB-DAF0-424F-B508-56F0600E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D9F5-090F-4E84-9A36-FF8322E1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EE381-67E8-42AE-B752-7E9C6B47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5ABB6-17AA-4D23-BBED-C2ABAF18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F80C-510D-4A88-9130-29B0CA55922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4FCAB-718B-4DB2-8B24-791F77ED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47CD-1679-4A9C-96DB-5BEDA6B7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93DB-DAF0-424F-B508-56F0600E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653F-D897-47EA-8EDE-CB35F517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9A85-659D-4B5A-9690-F4AED1F0B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AB7-B959-4C93-9EE8-30A40A936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4F34-1BF5-4EBA-A2EF-346AAE8D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F80C-510D-4A88-9130-29B0CA55922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45D3C-136C-4D25-8284-D11EDD7B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7A6C4-0CFE-40E5-A1E4-F0BB0210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93DB-DAF0-424F-B508-56F0600E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6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F73D-583F-450D-8CA5-5CFD302B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1954-2F44-4B87-8FC0-C3A48F185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586BC-4BFB-4B68-9EEE-5F4DC0947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035D2-BF3F-4600-AD24-129CE5FFC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DA9E2-9979-4149-B101-745975D2E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CD348-9C8B-4730-9A4B-ECDEE9EE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F80C-510D-4A88-9130-29B0CA55922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D30C1-8A36-4A1B-A0A9-6FEDE33D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5B303-3268-479B-9C74-280CBEA0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93DB-DAF0-424F-B508-56F0600E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1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195A-A460-421B-B210-116483E9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C4F9B-96C8-4B20-BAC0-04C9CE64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F80C-510D-4A88-9130-29B0CA55922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B9C02-C5CD-4CA5-B3CA-4B5AC4E3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A31C9-375E-4A7E-AE04-9BBDC1BB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93DB-DAF0-424F-B508-56F0600E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2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5FD5B-1414-4AFE-AA0B-D74DFE33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F80C-510D-4A88-9130-29B0CA55922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61182-3123-451F-BBCD-E37D2A97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AE528-C99B-47C0-9ED2-9A9A9A78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93DB-DAF0-424F-B508-56F0600E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1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E2FF-379B-4741-8C42-31CB68AB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6DF1-B48B-4762-859F-FC3C9F03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706A7-C2E8-4E42-95C9-DD2D184FA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13F1C-16F0-4DB4-9686-4185F5C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F80C-510D-4A88-9130-29B0CA55922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17C6C-C717-45B8-8AC2-30F82CF0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0A2BF-456F-426D-8274-19F65260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93DB-DAF0-424F-B508-56F0600E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2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5547-79AB-4CE7-A1B4-B9ED81E8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998D2-355F-47D9-BB05-A1D66A4CF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4D3F7-E0E4-47D9-9D9D-F5A95127F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D548F-BCE8-4E88-9606-45C20032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F80C-510D-4A88-9130-29B0CA55922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5D589-1BD1-4A5D-ACC2-F033390A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A87D2-B351-4A69-B57B-92DAB755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93DB-DAF0-424F-B508-56F0600E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7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8B19D-3CA8-4BE7-9F1F-342ABF25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EF20F-8868-494A-8D8C-C8A5D0E2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7E72-7F2F-4A37-B3BC-84BA14658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F80C-510D-4A88-9130-29B0CA55922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D5DE-B249-4208-93F2-E036BD14E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15869-C6F6-4CAC-821C-ABE98D12D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993DB-DAF0-424F-B508-56F0600EC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7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6016E-E016-4183-8628-9D3453A8DCC0}"/>
              </a:ext>
            </a:extLst>
          </p:cNvPr>
          <p:cNvSpPr/>
          <p:nvPr/>
        </p:nvSpPr>
        <p:spPr>
          <a:xfrm>
            <a:off x="1562097" y="1001155"/>
            <a:ext cx="1291905" cy="861381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7FD6C-15E5-4AC5-ACC3-21FE45A89979}"/>
              </a:ext>
            </a:extLst>
          </p:cNvPr>
          <p:cNvSpPr/>
          <p:nvPr/>
        </p:nvSpPr>
        <p:spPr>
          <a:xfrm>
            <a:off x="2694995" y="2334857"/>
            <a:ext cx="803432" cy="60820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CAF139-5884-4565-800A-D66B915CEC02}"/>
              </a:ext>
            </a:extLst>
          </p:cNvPr>
          <p:cNvSpPr/>
          <p:nvPr/>
        </p:nvSpPr>
        <p:spPr>
          <a:xfrm>
            <a:off x="6538132" y="578243"/>
            <a:ext cx="1224793" cy="60820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63B246-21DC-4F16-A60F-ECC3E20F61D1}"/>
              </a:ext>
            </a:extLst>
          </p:cNvPr>
          <p:cNvSpPr/>
          <p:nvPr/>
        </p:nvSpPr>
        <p:spPr>
          <a:xfrm>
            <a:off x="6569525" y="3225719"/>
            <a:ext cx="1224793" cy="60820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4DD4B8-777B-466A-A366-2818D5AF5481}"/>
              </a:ext>
            </a:extLst>
          </p:cNvPr>
          <p:cNvSpPr/>
          <p:nvPr/>
        </p:nvSpPr>
        <p:spPr>
          <a:xfrm>
            <a:off x="5366471" y="620188"/>
            <a:ext cx="601211" cy="524312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C693AD-4086-47FA-B4CA-160445AAB7AF}"/>
              </a:ext>
            </a:extLst>
          </p:cNvPr>
          <p:cNvSpPr/>
          <p:nvPr/>
        </p:nvSpPr>
        <p:spPr>
          <a:xfrm>
            <a:off x="5397865" y="3267664"/>
            <a:ext cx="601211" cy="524312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051CDE-4153-4313-A729-C0A193BA7A3A}"/>
              </a:ext>
            </a:extLst>
          </p:cNvPr>
          <p:cNvCxnSpPr>
            <a:stCxn id="14" idx="6"/>
            <a:endCxn id="12" idx="1"/>
          </p:cNvCxnSpPr>
          <p:nvPr/>
        </p:nvCxnSpPr>
        <p:spPr>
          <a:xfrm>
            <a:off x="5967682" y="882344"/>
            <a:ext cx="570450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2FA515-5ADF-4AAE-A358-F19579968080}"/>
              </a:ext>
            </a:extLst>
          </p:cNvPr>
          <p:cNvCxnSpPr>
            <a:stCxn id="15" idx="6"/>
            <a:endCxn id="13" idx="1"/>
          </p:cNvCxnSpPr>
          <p:nvPr/>
        </p:nvCxnSpPr>
        <p:spPr>
          <a:xfrm>
            <a:off x="5999076" y="3529820"/>
            <a:ext cx="570449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E50B5F-DC55-4CA6-AB0C-E8211BBBC0AC}"/>
              </a:ext>
            </a:extLst>
          </p:cNvPr>
          <p:cNvSpPr txBox="1"/>
          <p:nvPr/>
        </p:nvSpPr>
        <p:spPr>
          <a:xfrm>
            <a:off x="1546321" y="1062513"/>
            <a:ext cx="1322606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400" dirty="0"/>
              <a:t>Controlador de</a:t>
            </a:r>
          </a:p>
          <a:p>
            <a:r>
              <a:rPr lang="es-ES" sz="1400" dirty="0"/>
              <a:t>Seguimiento de</a:t>
            </a:r>
          </a:p>
          <a:p>
            <a:r>
              <a:rPr lang="es-ES" sz="1400" dirty="0"/>
              <a:t> trayectoria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9A9CD7-85FA-44E4-9F32-3648BA3013B4}"/>
              </a:ext>
            </a:extLst>
          </p:cNvPr>
          <p:cNvSpPr txBox="1"/>
          <p:nvPr/>
        </p:nvSpPr>
        <p:spPr>
          <a:xfrm>
            <a:off x="2698559" y="2359599"/>
            <a:ext cx="7709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Modelo Robot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4D84AF-B113-438C-A49A-A227618AA081}"/>
              </a:ext>
            </a:extLst>
          </p:cNvPr>
          <p:cNvCxnSpPr>
            <a:stCxn id="14" idx="1"/>
            <a:endCxn id="14" idx="5"/>
          </p:cNvCxnSpPr>
          <p:nvPr/>
        </p:nvCxnSpPr>
        <p:spPr>
          <a:xfrm>
            <a:off x="5454516" y="696972"/>
            <a:ext cx="425121" cy="37074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D9E0F4-3DFD-49FF-8BCB-C0192BBE8609}"/>
              </a:ext>
            </a:extLst>
          </p:cNvPr>
          <p:cNvCxnSpPr>
            <a:stCxn id="14" idx="7"/>
            <a:endCxn id="14" idx="3"/>
          </p:cNvCxnSpPr>
          <p:nvPr/>
        </p:nvCxnSpPr>
        <p:spPr>
          <a:xfrm flipH="1">
            <a:off x="5454516" y="696972"/>
            <a:ext cx="425121" cy="37074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5446AF-4051-4D9B-B71C-DA4C6CE25F5D}"/>
              </a:ext>
            </a:extLst>
          </p:cNvPr>
          <p:cNvCxnSpPr>
            <a:stCxn id="15" idx="1"/>
            <a:endCxn id="15" idx="5"/>
          </p:cNvCxnSpPr>
          <p:nvPr/>
        </p:nvCxnSpPr>
        <p:spPr>
          <a:xfrm>
            <a:off x="5485910" y="3344448"/>
            <a:ext cx="425121" cy="37074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2B7EA2-1107-445D-B681-39D2ECE7E880}"/>
              </a:ext>
            </a:extLst>
          </p:cNvPr>
          <p:cNvCxnSpPr>
            <a:stCxn id="15" idx="7"/>
            <a:endCxn id="15" idx="3"/>
          </p:cNvCxnSpPr>
          <p:nvPr/>
        </p:nvCxnSpPr>
        <p:spPr>
          <a:xfrm flipH="1">
            <a:off x="5485910" y="3344448"/>
            <a:ext cx="425121" cy="37074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51017C-3069-428E-B381-A93B2232BA79}"/>
              </a:ext>
            </a:extLst>
          </p:cNvPr>
          <p:cNvSpPr txBox="1"/>
          <p:nvPr/>
        </p:nvSpPr>
        <p:spPr>
          <a:xfrm>
            <a:off x="5358081" y="705277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616E32-5717-4615-A565-038C43396606}"/>
              </a:ext>
            </a:extLst>
          </p:cNvPr>
          <p:cNvSpPr txBox="1"/>
          <p:nvPr/>
        </p:nvSpPr>
        <p:spPr>
          <a:xfrm>
            <a:off x="5558865" y="556973"/>
            <a:ext cx="24718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371DC-E344-46A2-AE38-42C2A6879AF3}"/>
              </a:ext>
            </a:extLst>
          </p:cNvPr>
          <p:cNvSpPr txBox="1"/>
          <p:nvPr/>
        </p:nvSpPr>
        <p:spPr>
          <a:xfrm>
            <a:off x="5590260" y="3500375"/>
            <a:ext cx="24718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CD6569-F349-4CB5-B256-FC8AB118E461}"/>
              </a:ext>
            </a:extLst>
          </p:cNvPr>
          <p:cNvSpPr txBox="1"/>
          <p:nvPr/>
        </p:nvSpPr>
        <p:spPr>
          <a:xfrm>
            <a:off x="5375897" y="3360543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82ABC6-DF57-499C-9642-BE0569A2D56C}"/>
              </a:ext>
            </a:extLst>
          </p:cNvPr>
          <p:cNvSpPr txBox="1"/>
          <p:nvPr/>
        </p:nvSpPr>
        <p:spPr>
          <a:xfrm>
            <a:off x="6646425" y="589330"/>
            <a:ext cx="106336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Controlador</a:t>
            </a:r>
          </a:p>
          <a:p>
            <a:pPr algn="ctr"/>
            <a:r>
              <a:rPr lang="es-ES" sz="1400" dirty="0"/>
              <a:t>PID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1A280E-87B0-4C53-8B65-83897BDD184B}"/>
              </a:ext>
            </a:extLst>
          </p:cNvPr>
          <p:cNvSpPr txBox="1"/>
          <p:nvPr/>
        </p:nvSpPr>
        <p:spPr>
          <a:xfrm>
            <a:off x="6677819" y="3294382"/>
            <a:ext cx="106336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Controlador</a:t>
            </a:r>
          </a:p>
          <a:p>
            <a:pPr algn="ctr"/>
            <a:r>
              <a:rPr lang="es-ES" sz="1400" dirty="0"/>
              <a:t>PID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A62E785-EF7A-4D18-840C-A53AF5DA4C1F}"/>
              </a:ext>
            </a:extLst>
          </p:cNvPr>
          <p:cNvSpPr/>
          <p:nvPr/>
        </p:nvSpPr>
        <p:spPr>
          <a:xfrm>
            <a:off x="6591264" y="1479459"/>
            <a:ext cx="1224793" cy="60820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3047BF2-8E6C-4B49-B963-8CA8D1FD51A7}"/>
              </a:ext>
            </a:extLst>
          </p:cNvPr>
          <p:cNvSpPr/>
          <p:nvPr/>
        </p:nvSpPr>
        <p:spPr>
          <a:xfrm>
            <a:off x="5419603" y="1521404"/>
            <a:ext cx="601211" cy="524312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9E0630B-7A83-474C-8685-833E3F671AB2}"/>
              </a:ext>
            </a:extLst>
          </p:cNvPr>
          <p:cNvCxnSpPr>
            <a:stCxn id="98" idx="6"/>
            <a:endCxn id="97" idx="1"/>
          </p:cNvCxnSpPr>
          <p:nvPr/>
        </p:nvCxnSpPr>
        <p:spPr>
          <a:xfrm>
            <a:off x="6020814" y="1783560"/>
            <a:ext cx="570450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6938E5D-E347-49F8-AA89-CD4590667128}"/>
              </a:ext>
            </a:extLst>
          </p:cNvPr>
          <p:cNvCxnSpPr>
            <a:stCxn id="98" idx="1"/>
            <a:endCxn id="98" idx="5"/>
          </p:cNvCxnSpPr>
          <p:nvPr/>
        </p:nvCxnSpPr>
        <p:spPr>
          <a:xfrm>
            <a:off x="5507648" y="1598188"/>
            <a:ext cx="425121" cy="37074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60FEB07-BB52-4DBA-B2A0-0E7E88CA1C80}"/>
              </a:ext>
            </a:extLst>
          </p:cNvPr>
          <p:cNvCxnSpPr>
            <a:stCxn id="98" idx="7"/>
            <a:endCxn id="98" idx="3"/>
          </p:cNvCxnSpPr>
          <p:nvPr/>
        </p:nvCxnSpPr>
        <p:spPr>
          <a:xfrm flipH="1">
            <a:off x="5507648" y="1598188"/>
            <a:ext cx="425121" cy="37074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6791EB6-10BB-40B4-BD01-60E7009D4721}"/>
              </a:ext>
            </a:extLst>
          </p:cNvPr>
          <p:cNvSpPr txBox="1"/>
          <p:nvPr/>
        </p:nvSpPr>
        <p:spPr>
          <a:xfrm>
            <a:off x="5411213" y="1606493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5A5CD8-6340-49FE-87EF-4647D8282CB2}"/>
              </a:ext>
            </a:extLst>
          </p:cNvPr>
          <p:cNvSpPr txBox="1"/>
          <p:nvPr/>
        </p:nvSpPr>
        <p:spPr>
          <a:xfrm>
            <a:off x="5611997" y="1458189"/>
            <a:ext cx="24718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F7D4FA6-804C-49E0-988E-3B4B7FCFD73A}"/>
              </a:ext>
            </a:extLst>
          </p:cNvPr>
          <p:cNvSpPr txBox="1"/>
          <p:nvPr/>
        </p:nvSpPr>
        <p:spPr>
          <a:xfrm>
            <a:off x="6699557" y="1490546"/>
            <a:ext cx="106336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Controlador</a:t>
            </a:r>
          </a:p>
          <a:p>
            <a:pPr algn="ctr"/>
            <a:r>
              <a:rPr lang="es-ES" sz="1400" dirty="0"/>
              <a:t>PID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981497A-A715-48B1-85EE-00618A1C2E8F}"/>
              </a:ext>
            </a:extLst>
          </p:cNvPr>
          <p:cNvSpPr/>
          <p:nvPr/>
        </p:nvSpPr>
        <p:spPr>
          <a:xfrm>
            <a:off x="6546522" y="2329337"/>
            <a:ext cx="1224793" cy="60820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1FB82CC-B722-4F65-9CFC-49A63D43524C}"/>
              </a:ext>
            </a:extLst>
          </p:cNvPr>
          <p:cNvSpPr/>
          <p:nvPr/>
        </p:nvSpPr>
        <p:spPr>
          <a:xfrm>
            <a:off x="5374861" y="2371282"/>
            <a:ext cx="601211" cy="524312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4B63C2-80CA-487F-99C9-AC9BD089A4E4}"/>
              </a:ext>
            </a:extLst>
          </p:cNvPr>
          <p:cNvCxnSpPr>
            <a:stCxn id="107" idx="6"/>
            <a:endCxn id="106" idx="1"/>
          </p:cNvCxnSpPr>
          <p:nvPr/>
        </p:nvCxnSpPr>
        <p:spPr>
          <a:xfrm>
            <a:off x="5976072" y="2633438"/>
            <a:ext cx="570450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0A3C3A0-F985-4E4C-85AD-5E62B2C37961}"/>
              </a:ext>
            </a:extLst>
          </p:cNvPr>
          <p:cNvCxnSpPr>
            <a:stCxn id="107" idx="1"/>
            <a:endCxn id="107" idx="5"/>
          </p:cNvCxnSpPr>
          <p:nvPr/>
        </p:nvCxnSpPr>
        <p:spPr>
          <a:xfrm>
            <a:off x="5462906" y="2448066"/>
            <a:ext cx="425121" cy="37074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6E30503-016B-4B16-8E03-ACD6400DD392}"/>
              </a:ext>
            </a:extLst>
          </p:cNvPr>
          <p:cNvCxnSpPr>
            <a:stCxn id="107" idx="7"/>
            <a:endCxn id="107" idx="3"/>
          </p:cNvCxnSpPr>
          <p:nvPr/>
        </p:nvCxnSpPr>
        <p:spPr>
          <a:xfrm flipH="1">
            <a:off x="5462906" y="2448066"/>
            <a:ext cx="425121" cy="37074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4F84B38-F9B0-4784-9F58-061A99CBA18D}"/>
              </a:ext>
            </a:extLst>
          </p:cNvPr>
          <p:cNvSpPr txBox="1"/>
          <p:nvPr/>
        </p:nvSpPr>
        <p:spPr>
          <a:xfrm>
            <a:off x="5366471" y="2456371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52D2632-4ADB-4415-8319-8C69A0120DD3}"/>
              </a:ext>
            </a:extLst>
          </p:cNvPr>
          <p:cNvSpPr txBox="1"/>
          <p:nvPr/>
        </p:nvSpPr>
        <p:spPr>
          <a:xfrm>
            <a:off x="5606869" y="2331549"/>
            <a:ext cx="1555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-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78EAB09-419B-4B07-B574-EC58A75DB3BC}"/>
              </a:ext>
            </a:extLst>
          </p:cNvPr>
          <p:cNvSpPr txBox="1"/>
          <p:nvPr/>
        </p:nvSpPr>
        <p:spPr>
          <a:xfrm>
            <a:off x="6654815" y="2340424"/>
            <a:ext cx="106336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Controlador</a:t>
            </a:r>
          </a:p>
          <a:p>
            <a:pPr algn="ctr"/>
            <a:r>
              <a:rPr lang="es-ES" sz="1400" dirty="0"/>
              <a:t>PID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02CFEA6-2FAE-4A69-8EA2-AF9756E2CF6C}"/>
              </a:ext>
            </a:extLst>
          </p:cNvPr>
          <p:cNvSpPr/>
          <p:nvPr/>
        </p:nvSpPr>
        <p:spPr>
          <a:xfrm>
            <a:off x="6577913" y="4206675"/>
            <a:ext cx="1224793" cy="608202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2F133A0-FFA8-4150-99E6-8DBCDB520CBF}"/>
              </a:ext>
            </a:extLst>
          </p:cNvPr>
          <p:cNvSpPr/>
          <p:nvPr/>
        </p:nvSpPr>
        <p:spPr>
          <a:xfrm>
            <a:off x="5406253" y="4248620"/>
            <a:ext cx="601211" cy="524312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E1EA504-7A15-4EF8-B8AD-928841117769}"/>
              </a:ext>
            </a:extLst>
          </p:cNvPr>
          <p:cNvCxnSpPr>
            <a:stCxn id="117" idx="6"/>
            <a:endCxn id="116" idx="1"/>
          </p:cNvCxnSpPr>
          <p:nvPr/>
        </p:nvCxnSpPr>
        <p:spPr>
          <a:xfrm>
            <a:off x="6007464" y="4510776"/>
            <a:ext cx="570449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50E39F6-EC6A-4854-95B8-721510FA3ECC}"/>
              </a:ext>
            </a:extLst>
          </p:cNvPr>
          <p:cNvCxnSpPr>
            <a:stCxn id="117" idx="1"/>
            <a:endCxn id="117" idx="5"/>
          </p:cNvCxnSpPr>
          <p:nvPr/>
        </p:nvCxnSpPr>
        <p:spPr>
          <a:xfrm>
            <a:off x="5494298" y="4325404"/>
            <a:ext cx="425121" cy="37074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778C49E-B674-49BE-A9DF-A1479E287CDF}"/>
              </a:ext>
            </a:extLst>
          </p:cNvPr>
          <p:cNvCxnSpPr>
            <a:stCxn id="117" idx="7"/>
            <a:endCxn id="117" idx="3"/>
          </p:cNvCxnSpPr>
          <p:nvPr/>
        </p:nvCxnSpPr>
        <p:spPr>
          <a:xfrm flipH="1">
            <a:off x="5494298" y="4325404"/>
            <a:ext cx="425121" cy="37074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C9D8FF2-BE64-45BE-A64A-0A4F0A606404}"/>
              </a:ext>
            </a:extLst>
          </p:cNvPr>
          <p:cNvSpPr txBox="1"/>
          <p:nvPr/>
        </p:nvSpPr>
        <p:spPr>
          <a:xfrm>
            <a:off x="5598648" y="4481331"/>
            <a:ext cx="24718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C8C707F-2783-4B5D-8E24-6C8EC7B91E56}"/>
              </a:ext>
            </a:extLst>
          </p:cNvPr>
          <p:cNvSpPr txBox="1"/>
          <p:nvPr/>
        </p:nvSpPr>
        <p:spPr>
          <a:xfrm>
            <a:off x="5384285" y="4341499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5C06F95-86AB-4A38-AC27-66DD1A70BF77}"/>
              </a:ext>
            </a:extLst>
          </p:cNvPr>
          <p:cNvSpPr txBox="1"/>
          <p:nvPr/>
        </p:nvSpPr>
        <p:spPr>
          <a:xfrm>
            <a:off x="6686207" y="4275338"/>
            <a:ext cx="106336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Controlador</a:t>
            </a:r>
          </a:p>
          <a:p>
            <a:pPr algn="ctr"/>
            <a:r>
              <a:rPr lang="es-ES" sz="1400" dirty="0"/>
              <a:t>PID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3D82C13-EC9A-446B-B19F-5ABCEADA93AB}"/>
              </a:ext>
            </a:extLst>
          </p:cNvPr>
          <p:cNvSpPr/>
          <p:nvPr/>
        </p:nvSpPr>
        <p:spPr>
          <a:xfrm>
            <a:off x="6654570" y="5155681"/>
            <a:ext cx="1224793" cy="60820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560048D-E295-4C55-B074-A613DADC6F5C}"/>
              </a:ext>
            </a:extLst>
          </p:cNvPr>
          <p:cNvSpPr/>
          <p:nvPr/>
        </p:nvSpPr>
        <p:spPr>
          <a:xfrm>
            <a:off x="5482910" y="5197626"/>
            <a:ext cx="601211" cy="524312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4BF9E15-0F6A-4F4F-B6AC-0BE2CB328F37}"/>
              </a:ext>
            </a:extLst>
          </p:cNvPr>
          <p:cNvCxnSpPr>
            <a:stCxn id="127" idx="6"/>
            <a:endCxn id="126" idx="1"/>
          </p:cNvCxnSpPr>
          <p:nvPr/>
        </p:nvCxnSpPr>
        <p:spPr>
          <a:xfrm>
            <a:off x="6084121" y="5459782"/>
            <a:ext cx="570449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E36BD52-59F4-4E72-812E-19001FA1DBBA}"/>
              </a:ext>
            </a:extLst>
          </p:cNvPr>
          <p:cNvCxnSpPr>
            <a:stCxn id="127" idx="1"/>
            <a:endCxn id="127" idx="5"/>
          </p:cNvCxnSpPr>
          <p:nvPr/>
        </p:nvCxnSpPr>
        <p:spPr>
          <a:xfrm>
            <a:off x="5570955" y="5274410"/>
            <a:ext cx="425121" cy="37074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C09CC67-5B76-4B14-A972-DECADB072DE6}"/>
              </a:ext>
            </a:extLst>
          </p:cNvPr>
          <p:cNvCxnSpPr>
            <a:stCxn id="127" idx="7"/>
            <a:endCxn id="127" idx="3"/>
          </p:cNvCxnSpPr>
          <p:nvPr/>
        </p:nvCxnSpPr>
        <p:spPr>
          <a:xfrm flipH="1">
            <a:off x="5570955" y="5274410"/>
            <a:ext cx="425121" cy="37074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2D62DF8-B96A-424B-9D05-A84A46DED74E}"/>
              </a:ext>
            </a:extLst>
          </p:cNvPr>
          <p:cNvSpPr txBox="1"/>
          <p:nvPr/>
        </p:nvSpPr>
        <p:spPr>
          <a:xfrm>
            <a:off x="5675305" y="5430337"/>
            <a:ext cx="24718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BA67C08-93DC-4512-9EF1-3522DFFB97FE}"/>
              </a:ext>
            </a:extLst>
          </p:cNvPr>
          <p:cNvSpPr txBox="1"/>
          <p:nvPr/>
        </p:nvSpPr>
        <p:spPr>
          <a:xfrm>
            <a:off x="5460942" y="5290505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FDE4B4-D5E9-4689-899F-A53767B1BCE0}"/>
              </a:ext>
            </a:extLst>
          </p:cNvPr>
          <p:cNvSpPr txBox="1"/>
          <p:nvPr/>
        </p:nvSpPr>
        <p:spPr>
          <a:xfrm>
            <a:off x="6762864" y="5224344"/>
            <a:ext cx="106336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Controlador</a:t>
            </a:r>
          </a:p>
          <a:p>
            <a:pPr algn="ctr"/>
            <a:r>
              <a:rPr lang="es-ES" sz="1400" dirty="0"/>
              <a:t>PID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0B0EDA5-F925-423F-9D62-F930E6E51EFC}"/>
                  </a:ext>
                </a:extLst>
              </p:cNvPr>
              <p:cNvSpPr txBox="1"/>
              <p:nvPr/>
            </p:nvSpPr>
            <p:spPr>
              <a:xfrm>
                <a:off x="2118227" y="2302955"/>
                <a:ext cx="698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0B0EDA5-F925-423F-9D62-F930E6E51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227" y="2302955"/>
                <a:ext cx="69820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1D1904A-0137-4C7E-BE74-36D63B9127C8}"/>
                  </a:ext>
                </a:extLst>
              </p:cNvPr>
              <p:cNvSpPr txBox="1"/>
              <p:nvPr/>
            </p:nvSpPr>
            <p:spPr>
              <a:xfrm>
                <a:off x="4605875" y="478994"/>
                <a:ext cx="877035" cy="315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𝑡𝑟𝑎𝑠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1D1904A-0137-4C7E-BE74-36D63B912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75" y="478994"/>
                <a:ext cx="877035" cy="315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7FEFF51-8AF0-4A38-BDCD-18E23CCA3117}"/>
                  </a:ext>
                </a:extLst>
              </p:cNvPr>
              <p:cNvSpPr txBox="1"/>
              <p:nvPr/>
            </p:nvSpPr>
            <p:spPr>
              <a:xfrm>
                <a:off x="3312304" y="1891827"/>
                <a:ext cx="593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7FEFF51-8AF0-4A38-BDCD-18E23CCA3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04" y="1891827"/>
                <a:ext cx="59381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0B3D75BB-BF27-4C2A-A955-F21D9D38D601}"/>
                  </a:ext>
                </a:extLst>
              </p:cNvPr>
              <p:cNvSpPr txBox="1"/>
              <p:nvPr/>
            </p:nvSpPr>
            <p:spPr>
              <a:xfrm>
                <a:off x="4692865" y="2072691"/>
                <a:ext cx="1037015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𝑓𝑟𝑒𝑛𝑡𝑒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0B3D75BB-BF27-4C2A-A955-F21D9D38D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865" y="2072691"/>
                <a:ext cx="1037015" cy="325025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A1F866D3-5B3D-45BA-A0DE-0F4101DF410E}"/>
                  </a:ext>
                </a:extLst>
              </p:cNvPr>
              <p:cNvSpPr txBox="1"/>
              <p:nvPr/>
            </p:nvSpPr>
            <p:spPr>
              <a:xfrm>
                <a:off x="4700135" y="3012903"/>
                <a:ext cx="840486" cy="315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𝑡𝑟𝑎𝑠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A1F866D3-5B3D-45BA-A0DE-0F4101DF4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35" y="3012903"/>
                <a:ext cx="840486" cy="315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4D76D91-6364-4FF6-83E9-ADECEA7C4517}"/>
                  </a:ext>
                </a:extLst>
              </p:cNvPr>
              <p:cNvSpPr txBox="1"/>
              <p:nvPr/>
            </p:nvSpPr>
            <p:spPr>
              <a:xfrm>
                <a:off x="4737021" y="4046290"/>
                <a:ext cx="845167" cy="315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𝑚𝑒𝑑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4D76D91-6364-4FF6-83E9-ADECEA7C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021" y="4046290"/>
                <a:ext cx="845167" cy="3150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D09230A-E161-46DA-B546-90100CD5BB4B}"/>
                  </a:ext>
                </a:extLst>
              </p:cNvPr>
              <p:cNvSpPr txBox="1"/>
              <p:nvPr/>
            </p:nvSpPr>
            <p:spPr>
              <a:xfrm>
                <a:off x="4652595" y="4963388"/>
                <a:ext cx="1000467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𝑓𝑟𝑒𝑛𝑡𝑒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D09230A-E161-46DA-B546-90100CD5B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95" y="4963388"/>
                <a:ext cx="1000467" cy="325025"/>
              </a:xfrm>
              <a:prstGeom prst="rect">
                <a:avLst/>
              </a:prstGeom>
              <a:blipFill>
                <a:blip r:embed="rId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71C959E4-A569-4C68-A14D-0693FB577FF9}"/>
                  </a:ext>
                </a:extLst>
              </p:cNvPr>
              <p:cNvSpPr txBox="1"/>
              <p:nvPr/>
            </p:nvSpPr>
            <p:spPr>
              <a:xfrm>
                <a:off x="5932769" y="527273"/>
                <a:ext cx="600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71C959E4-A569-4C68-A14D-0693FB577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769" y="527273"/>
                <a:ext cx="60035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4043D33E-A4E7-43BD-A846-A377ADFCCCC3}"/>
                  </a:ext>
                </a:extLst>
              </p:cNvPr>
              <p:cNvSpPr txBox="1"/>
              <p:nvPr/>
            </p:nvSpPr>
            <p:spPr>
              <a:xfrm>
                <a:off x="5999076" y="3240748"/>
                <a:ext cx="5634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4043D33E-A4E7-43BD-A846-A377ADFCC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076" y="3240748"/>
                <a:ext cx="56348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52C13B-E2B4-4DA1-A87D-F40D55F0D92D}"/>
                  </a:ext>
                </a:extLst>
              </p:cNvPr>
              <p:cNvSpPr txBox="1"/>
              <p:nvPr/>
            </p:nvSpPr>
            <p:spPr>
              <a:xfrm>
                <a:off x="5991011" y="1466888"/>
                <a:ext cx="663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𝑑𝑚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1752C13B-E2B4-4DA1-A87D-F40D55F0D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011" y="1466888"/>
                <a:ext cx="66319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A011F25E-7F3C-4EA5-893E-A72EF0FA5C98}"/>
                  </a:ext>
                </a:extLst>
              </p:cNvPr>
              <p:cNvSpPr txBox="1"/>
              <p:nvPr/>
            </p:nvSpPr>
            <p:spPr>
              <a:xfrm>
                <a:off x="5948463" y="2340993"/>
                <a:ext cx="621196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A011F25E-7F3C-4EA5-893E-A72EF0FA5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463" y="2340993"/>
                <a:ext cx="621196" cy="325025"/>
              </a:xfrm>
              <a:prstGeom prst="rect">
                <a:avLst/>
              </a:prstGeom>
              <a:blipFill>
                <a:blip r:embed="rId1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C6B22EC-492A-45D7-B129-BD596E43CF37}"/>
                  </a:ext>
                </a:extLst>
              </p:cNvPr>
              <p:cNvSpPr txBox="1"/>
              <p:nvPr/>
            </p:nvSpPr>
            <p:spPr>
              <a:xfrm>
                <a:off x="5964231" y="4216669"/>
                <a:ext cx="6263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C6B22EC-492A-45D7-B129-BD596E43C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231" y="4216669"/>
                <a:ext cx="62632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3646D70F-F06E-4000-9209-1894D2E3BA87}"/>
                  </a:ext>
                </a:extLst>
              </p:cNvPr>
              <p:cNvSpPr txBox="1"/>
              <p:nvPr/>
            </p:nvSpPr>
            <p:spPr>
              <a:xfrm>
                <a:off x="6077170" y="5162173"/>
                <a:ext cx="584326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3646D70F-F06E-4000-9209-1894D2E3B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170" y="5162173"/>
                <a:ext cx="584326" cy="325025"/>
              </a:xfrm>
              <a:prstGeom prst="rect">
                <a:avLst/>
              </a:prstGeom>
              <a:blipFill>
                <a:blip r:embed="rId1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Rectangle 223">
            <a:extLst>
              <a:ext uri="{FF2B5EF4-FFF2-40B4-BE49-F238E27FC236}">
                <a16:creationId xmlns:a16="http://schemas.microsoft.com/office/drawing/2014/main" id="{65E58961-3774-47E9-BDFD-69938CAF7713}"/>
              </a:ext>
            </a:extLst>
          </p:cNvPr>
          <p:cNvSpPr/>
          <p:nvPr/>
        </p:nvSpPr>
        <p:spPr>
          <a:xfrm>
            <a:off x="8333375" y="578279"/>
            <a:ext cx="1106999" cy="60820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8DD7153-0217-420F-8E95-E23EFD4B1660}"/>
              </a:ext>
            </a:extLst>
          </p:cNvPr>
          <p:cNvSpPr txBox="1"/>
          <p:nvPr/>
        </p:nvSpPr>
        <p:spPr>
          <a:xfrm>
            <a:off x="8341239" y="635944"/>
            <a:ext cx="10633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Controlador</a:t>
            </a:r>
          </a:p>
          <a:p>
            <a:pPr algn="ctr"/>
            <a:r>
              <a:rPr lang="es-ES" sz="1400" dirty="0"/>
              <a:t>Motor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1042D6A-8F08-424A-9910-E7B9E511F237}"/>
              </a:ext>
            </a:extLst>
          </p:cNvPr>
          <p:cNvSpPr/>
          <p:nvPr/>
        </p:nvSpPr>
        <p:spPr>
          <a:xfrm>
            <a:off x="8333375" y="1479459"/>
            <a:ext cx="1106999" cy="60820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968A0CD-1EAB-4A96-940E-244F57105E1E}"/>
              </a:ext>
            </a:extLst>
          </p:cNvPr>
          <p:cNvSpPr txBox="1"/>
          <p:nvPr/>
        </p:nvSpPr>
        <p:spPr>
          <a:xfrm>
            <a:off x="8341239" y="1537124"/>
            <a:ext cx="106336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Controlador</a:t>
            </a:r>
          </a:p>
          <a:p>
            <a:pPr algn="ctr"/>
            <a:r>
              <a:rPr lang="es-ES" sz="1400" dirty="0"/>
              <a:t>Motor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03EE3AF-DCB3-42E4-A31F-51F41860AB70}"/>
              </a:ext>
            </a:extLst>
          </p:cNvPr>
          <p:cNvSpPr txBox="1"/>
          <p:nvPr/>
        </p:nvSpPr>
        <p:spPr>
          <a:xfrm>
            <a:off x="8796120" y="2850391"/>
            <a:ext cx="253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50BA9C3-5A3A-462A-9E8E-7CD8A01BC246}"/>
              </a:ext>
            </a:extLst>
          </p:cNvPr>
          <p:cNvSpPr/>
          <p:nvPr/>
        </p:nvSpPr>
        <p:spPr>
          <a:xfrm>
            <a:off x="8341239" y="5158811"/>
            <a:ext cx="1224793" cy="60820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C78899D-B512-4D22-B8BA-067C6E41E0A8}"/>
              </a:ext>
            </a:extLst>
          </p:cNvPr>
          <p:cNvSpPr txBox="1"/>
          <p:nvPr/>
        </p:nvSpPr>
        <p:spPr>
          <a:xfrm>
            <a:off x="8414825" y="5211713"/>
            <a:ext cx="10709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Controlador</a:t>
            </a:r>
          </a:p>
          <a:p>
            <a:pPr algn="ctr"/>
            <a:r>
              <a:rPr lang="es-ES" sz="1400" dirty="0"/>
              <a:t>Motor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D1D3B96-CAA6-4726-997B-BED4A1A75C36}"/>
              </a:ext>
            </a:extLst>
          </p:cNvPr>
          <p:cNvCxnSpPr>
            <a:stCxn id="12" idx="3"/>
            <a:endCxn id="224" idx="1"/>
          </p:cNvCxnSpPr>
          <p:nvPr/>
        </p:nvCxnSpPr>
        <p:spPr>
          <a:xfrm>
            <a:off x="7762925" y="882344"/>
            <a:ext cx="570450" cy="3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7B4D47B3-7FF9-44BC-A501-3077C5104D31}"/>
              </a:ext>
            </a:extLst>
          </p:cNvPr>
          <p:cNvCxnSpPr>
            <a:stCxn id="97" idx="3"/>
            <a:endCxn id="230" idx="1"/>
          </p:cNvCxnSpPr>
          <p:nvPr/>
        </p:nvCxnSpPr>
        <p:spPr>
          <a:xfrm>
            <a:off x="7816057" y="1783560"/>
            <a:ext cx="517318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66D0058-1C2E-451F-8D8E-5F05F9E42064}"/>
              </a:ext>
            </a:extLst>
          </p:cNvPr>
          <p:cNvCxnSpPr>
            <a:stCxn id="126" idx="3"/>
            <a:endCxn id="233" idx="1"/>
          </p:cNvCxnSpPr>
          <p:nvPr/>
        </p:nvCxnSpPr>
        <p:spPr>
          <a:xfrm>
            <a:off x="7879363" y="5459782"/>
            <a:ext cx="461876" cy="313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50ACA45-6EC6-40E4-8CBA-484F8DC98E63}"/>
              </a:ext>
            </a:extLst>
          </p:cNvPr>
          <p:cNvCxnSpPr>
            <a:stCxn id="224" idx="3"/>
          </p:cNvCxnSpPr>
          <p:nvPr/>
        </p:nvCxnSpPr>
        <p:spPr>
          <a:xfrm flipV="1">
            <a:off x="9440374" y="874554"/>
            <a:ext cx="418461" cy="78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96393517-A445-42E9-A251-2AE48FA41FDF}"/>
              </a:ext>
            </a:extLst>
          </p:cNvPr>
          <p:cNvCxnSpPr>
            <a:stCxn id="230" idx="3"/>
          </p:cNvCxnSpPr>
          <p:nvPr/>
        </p:nvCxnSpPr>
        <p:spPr>
          <a:xfrm>
            <a:off x="9440374" y="1783560"/>
            <a:ext cx="41846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F0CCED0-6579-4E13-AA52-6D553C77EBC5}"/>
              </a:ext>
            </a:extLst>
          </p:cNvPr>
          <p:cNvCxnSpPr>
            <a:stCxn id="233" idx="3"/>
          </p:cNvCxnSpPr>
          <p:nvPr/>
        </p:nvCxnSpPr>
        <p:spPr>
          <a:xfrm flipV="1">
            <a:off x="9566032" y="5459782"/>
            <a:ext cx="394403" cy="313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0A5C2C2E-8167-47DA-8CC9-27D80F41AAA2}"/>
              </a:ext>
            </a:extLst>
          </p:cNvPr>
          <p:cNvCxnSpPr>
            <a:endCxn id="41" idx="0"/>
          </p:cNvCxnSpPr>
          <p:nvPr/>
        </p:nvCxnSpPr>
        <p:spPr>
          <a:xfrm rot="10800000">
            <a:off x="5682457" y="556974"/>
            <a:ext cx="3928728" cy="325371"/>
          </a:xfrm>
          <a:prstGeom prst="bentConnector4">
            <a:avLst>
              <a:gd name="adj1" fmla="val 261"/>
              <a:gd name="adj2" fmla="val 170258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56F5D8F8-1C1D-4FEC-BC1C-52D3F4912152}"/>
              </a:ext>
            </a:extLst>
          </p:cNvPr>
          <p:cNvCxnSpPr>
            <a:endCxn id="103" idx="0"/>
          </p:cNvCxnSpPr>
          <p:nvPr/>
        </p:nvCxnSpPr>
        <p:spPr>
          <a:xfrm rot="10800000">
            <a:off x="5735589" y="1458190"/>
            <a:ext cx="3875596" cy="325371"/>
          </a:xfrm>
          <a:prstGeom prst="bentConnector4">
            <a:avLst>
              <a:gd name="adj1" fmla="val -1075"/>
              <a:gd name="adj2" fmla="val 152693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DAC5CD1E-31BA-47A4-A3B3-C444024FB4C5}"/>
              </a:ext>
            </a:extLst>
          </p:cNvPr>
          <p:cNvCxnSpPr>
            <a:endCxn id="131" idx="2"/>
          </p:cNvCxnSpPr>
          <p:nvPr/>
        </p:nvCxnSpPr>
        <p:spPr>
          <a:xfrm rot="10800000" flipV="1">
            <a:off x="5798897" y="5459781"/>
            <a:ext cx="3932938" cy="309109"/>
          </a:xfrm>
          <a:prstGeom prst="bentConnector4">
            <a:avLst>
              <a:gd name="adj1" fmla="val 315"/>
              <a:gd name="adj2" fmla="val 173954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3C2EDDC-AE01-431C-B784-0F0D7CA0ACC4}"/>
                  </a:ext>
                </a:extLst>
              </p:cNvPr>
              <p:cNvSpPr txBox="1"/>
              <p:nvPr/>
            </p:nvSpPr>
            <p:spPr>
              <a:xfrm>
                <a:off x="7833385" y="572361"/>
                <a:ext cx="4793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3C2EDDC-AE01-431C-B784-0F0D7CA0A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85" y="572361"/>
                <a:ext cx="47936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9F15B608-94E2-441F-B816-EC8709B2FA4C}"/>
                  </a:ext>
                </a:extLst>
              </p:cNvPr>
              <p:cNvSpPr txBox="1"/>
              <p:nvPr/>
            </p:nvSpPr>
            <p:spPr>
              <a:xfrm>
                <a:off x="7843318" y="1461061"/>
                <a:ext cx="5422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9F15B608-94E2-441F-B816-EC8709B2F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318" y="1461061"/>
                <a:ext cx="54220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1777D91-87E4-461B-8D17-23F88F93845C}"/>
                  </a:ext>
                </a:extLst>
              </p:cNvPr>
              <p:cNvSpPr txBox="1"/>
              <p:nvPr/>
            </p:nvSpPr>
            <p:spPr>
              <a:xfrm>
                <a:off x="7843318" y="5099875"/>
                <a:ext cx="463332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1777D91-87E4-461B-8D17-23F88F938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318" y="5099875"/>
                <a:ext cx="463332" cy="325025"/>
              </a:xfrm>
              <a:prstGeom prst="rect">
                <a:avLst/>
              </a:prstGeom>
              <a:blipFill>
                <a:blip r:embed="rId1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7F9B0EBA-C65C-4A76-B815-1BF007B685F7}"/>
                  </a:ext>
                </a:extLst>
              </p:cNvPr>
              <p:cNvSpPr txBox="1"/>
              <p:nvPr/>
            </p:nvSpPr>
            <p:spPr>
              <a:xfrm>
                <a:off x="9816516" y="1541063"/>
                <a:ext cx="569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𝑑𝑚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7F9B0EBA-C65C-4A76-B815-1BF007B68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516" y="1541063"/>
                <a:ext cx="569451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F183E289-C346-453E-889B-57885789A9D9}"/>
                  </a:ext>
                </a:extLst>
              </p:cNvPr>
              <p:cNvSpPr txBox="1"/>
              <p:nvPr/>
            </p:nvSpPr>
            <p:spPr>
              <a:xfrm>
                <a:off x="9682783" y="521143"/>
                <a:ext cx="5066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F183E289-C346-453E-889B-57885789A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783" y="521143"/>
                <a:ext cx="506614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D39530A9-1B6E-4288-8652-69DE6DE00595}"/>
                  </a:ext>
                </a:extLst>
              </p:cNvPr>
              <p:cNvSpPr txBox="1"/>
              <p:nvPr/>
            </p:nvSpPr>
            <p:spPr>
              <a:xfrm>
                <a:off x="9676653" y="5089542"/>
                <a:ext cx="490584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D39530A9-1B6E-4288-8652-69DE6DE00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53" y="5089542"/>
                <a:ext cx="490584" cy="325025"/>
              </a:xfrm>
              <a:prstGeom prst="rect">
                <a:avLst/>
              </a:prstGeom>
              <a:blipFill>
                <a:blip r:embed="rId2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F9A8638-0EAA-4A2C-976A-F2CD78D6D3C3}"/>
              </a:ext>
            </a:extLst>
          </p:cNvPr>
          <p:cNvCxnSpPr>
            <a:stCxn id="6" idx="2"/>
            <a:endCxn id="29" idx="1"/>
          </p:cNvCxnSpPr>
          <p:nvPr/>
        </p:nvCxnSpPr>
        <p:spPr>
          <a:xfrm rot="16200000" flipH="1">
            <a:off x="2073968" y="1996617"/>
            <a:ext cx="758673" cy="490509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E8F1ACE-EA26-45C4-A5E8-C97E0E38B39C}"/>
                  </a:ext>
                </a:extLst>
              </p:cNvPr>
              <p:cNvSpPr txBox="1"/>
              <p:nvPr/>
            </p:nvSpPr>
            <p:spPr>
              <a:xfrm>
                <a:off x="4676135" y="1373719"/>
                <a:ext cx="881715" cy="315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𝑚𝑒𝑑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E8F1ACE-EA26-45C4-A5E8-C97E0E38B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135" y="1373719"/>
                <a:ext cx="881715" cy="31502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8F16D17-86E4-4C45-8059-571EC25C108C}"/>
                  </a:ext>
                </a:extLst>
              </p:cNvPr>
              <p:cNvSpPr txBox="1"/>
              <p:nvPr/>
            </p:nvSpPr>
            <p:spPr>
              <a:xfrm>
                <a:off x="3283372" y="3249388"/>
                <a:ext cx="5572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8F16D17-86E4-4C45-8059-571EC25C1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372" y="3249388"/>
                <a:ext cx="557268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 113">
            <a:extLst>
              <a:ext uri="{FF2B5EF4-FFF2-40B4-BE49-F238E27FC236}">
                <a16:creationId xmlns:a16="http://schemas.microsoft.com/office/drawing/2014/main" id="{E1C524F9-E2DA-4665-9D4A-B2129A46DA27}"/>
              </a:ext>
            </a:extLst>
          </p:cNvPr>
          <p:cNvSpPr/>
          <p:nvPr/>
        </p:nvSpPr>
        <p:spPr>
          <a:xfrm>
            <a:off x="4053450" y="1608757"/>
            <a:ext cx="484699" cy="338554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 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7031731-611A-4C03-B36B-B33EF248EE38}"/>
              </a:ext>
            </a:extLst>
          </p:cNvPr>
          <p:cNvSpPr/>
          <p:nvPr/>
        </p:nvSpPr>
        <p:spPr>
          <a:xfrm>
            <a:off x="4053449" y="4337917"/>
            <a:ext cx="484699" cy="338554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 3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972FB98-B97D-4225-B2F2-330ADFD18505}"/>
              </a:ext>
            </a:extLst>
          </p:cNvPr>
          <p:cNvCxnSpPr>
            <a:cxnSpLocks/>
            <a:stCxn id="9" idx="3"/>
            <a:endCxn id="114" idx="1"/>
          </p:cNvCxnSpPr>
          <p:nvPr/>
        </p:nvCxnSpPr>
        <p:spPr>
          <a:xfrm flipV="1">
            <a:off x="3498427" y="1778034"/>
            <a:ext cx="555023" cy="86092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9D92485-5DB4-4E94-A2D3-75E65A87649E}"/>
              </a:ext>
            </a:extLst>
          </p:cNvPr>
          <p:cNvCxnSpPr>
            <a:cxnSpLocks/>
            <a:stCxn id="9" idx="3"/>
            <a:endCxn id="115" idx="1"/>
          </p:cNvCxnSpPr>
          <p:nvPr/>
        </p:nvCxnSpPr>
        <p:spPr>
          <a:xfrm>
            <a:off x="3498427" y="2638958"/>
            <a:ext cx="555022" cy="1868236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E0F592-61E3-41FE-905F-46E003B0ECAA}"/>
              </a:ext>
            </a:extLst>
          </p:cNvPr>
          <p:cNvCxnSpPr>
            <a:stCxn id="114" idx="3"/>
            <a:endCxn id="102" idx="1"/>
          </p:cNvCxnSpPr>
          <p:nvPr/>
        </p:nvCxnSpPr>
        <p:spPr>
          <a:xfrm flipV="1">
            <a:off x="4538149" y="1775770"/>
            <a:ext cx="873064" cy="226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9E9A108-D414-4464-93FD-1BEB84CE5B94}"/>
              </a:ext>
            </a:extLst>
          </p:cNvPr>
          <p:cNvCxnSpPr>
            <a:stCxn id="114" idx="3"/>
            <a:endCxn id="40" idx="1"/>
          </p:cNvCxnSpPr>
          <p:nvPr/>
        </p:nvCxnSpPr>
        <p:spPr>
          <a:xfrm flipV="1">
            <a:off x="4538149" y="874554"/>
            <a:ext cx="819932" cy="903480"/>
          </a:xfrm>
          <a:prstGeom prst="bentConnector3">
            <a:avLst>
              <a:gd name="adj1" fmla="val 22646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A3EE63D-A185-4C3B-A8DB-759C6B238B01}"/>
              </a:ext>
            </a:extLst>
          </p:cNvPr>
          <p:cNvCxnSpPr>
            <a:stCxn id="114" idx="3"/>
            <a:endCxn id="111" idx="1"/>
          </p:cNvCxnSpPr>
          <p:nvPr/>
        </p:nvCxnSpPr>
        <p:spPr>
          <a:xfrm>
            <a:off x="4538149" y="1778034"/>
            <a:ext cx="828322" cy="847614"/>
          </a:xfrm>
          <a:prstGeom prst="bentConnector3">
            <a:avLst>
              <a:gd name="adj1" fmla="val 21881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15D0CE3-85CA-4DD7-A533-982AF1B8B78E}"/>
              </a:ext>
            </a:extLst>
          </p:cNvPr>
          <p:cNvCxnSpPr>
            <a:stCxn id="115" idx="3"/>
            <a:endCxn id="43" idx="1"/>
          </p:cNvCxnSpPr>
          <p:nvPr/>
        </p:nvCxnSpPr>
        <p:spPr>
          <a:xfrm flipV="1">
            <a:off x="4538148" y="3529820"/>
            <a:ext cx="837749" cy="977374"/>
          </a:xfrm>
          <a:prstGeom prst="bentConnector3">
            <a:avLst>
              <a:gd name="adj1" fmla="val 14422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DD4BBC7F-34EE-4A0B-BEB8-BF9213F74B5C}"/>
              </a:ext>
            </a:extLst>
          </p:cNvPr>
          <p:cNvCxnSpPr>
            <a:stCxn id="115" idx="3"/>
            <a:endCxn id="132" idx="1"/>
          </p:cNvCxnSpPr>
          <p:nvPr/>
        </p:nvCxnSpPr>
        <p:spPr>
          <a:xfrm>
            <a:off x="4538148" y="4507194"/>
            <a:ext cx="922794" cy="952588"/>
          </a:xfrm>
          <a:prstGeom prst="bentConnector3">
            <a:avLst>
              <a:gd name="adj1" fmla="val 12607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01974D0-DDEC-4BC1-AB8B-1992760C89A8}"/>
              </a:ext>
            </a:extLst>
          </p:cNvPr>
          <p:cNvCxnSpPr>
            <a:stCxn id="115" idx="3"/>
            <a:endCxn id="122" idx="1"/>
          </p:cNvCxnSpPr>
          <p:nvPr/>
        </p:nvCxnSpPr>
        <p:spPr>
          <a:xfrm>
            <a:off x="4538148" y="4507194"/>
            <a:ext cx="846137" cy="358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81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74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</dc:creator>
  <cp:lastModifiedBy>Carlos</cp:lastModifiedBy>
  <cp:revision>17</cp:revision>
  <dcterms:created xsi:type="dcterms:W3CDTF">2018-05-22T01:14:49Z</dcterms:created>
  <dcterms:modified xsi:type="dcterms:W3CDTF">2018-06-27T00:49:42Z</dcterms:modified>
</cp:coreProperties>
</file>