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2"/>
    <p:restoredTop sz="94653"/>
  </p:normalViewPr>
  <p:slideViewPr>
    <p:cSldViewPr snapToGrid="0">
      <p:cViewPr varScale="1">
        <p:scale>
          <a:sx n="104" d="100"/>
          <a:sy n="104" d="100"/>
        </p:scale>
        <p:origin x="21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161B-AC14-00E9-FAEE-56291F27A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48B1A-D1CB-1BC0-79A6-EF9757A1B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6119D-D2B8-21E4-FCD3-C7D074AA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58B4-2624-6945-A84F-9B56B348AD4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E45F-F477-A95B-872C-8670F8D4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109-86B3-923C-135F-34EB2151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8A97-4D2B-9641-B66D-7958684A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0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1ADD-5603-2BA1-D57D-48F48E5F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C80FE-9B45-CCB9-AD13-BB944581B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D5E3-795B-32A3-1429-A2BA0AF3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58B4-2624-6945-A84F-9B56B348AD4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E540-723B-2389-F289-C4F86B0E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F98B0-3790-1AF0-43F5-C527C497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8A97-4D2B-9641-B66D-7958684A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38E2-4125-58D0-CAB2-71804C70C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D1B2C-EE7E-C5DB-8DCB-38EC4F463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AF74B-3C82-9D48-DB02-05C3FBB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58B4-2624-6945-A84F-9B56B348AD4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778F1-FD8C-EC04-908F-EF2A23FD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AC5C-ACB6-CC17-EDC3-A0A819EE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8A97-4D2B-9641-B66D-7958684A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6289-BDD5-4919-6C8D-7CDC576C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0E37-CBBC-E4D3-BA67-A26BA448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8EC9-F83F-6342-051F-71E38892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58B4-2624-6945-A84F-9B56B348AD4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05994-70DF-10B6-F7FB-F37322E5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491C6-875F-0A59-83ED-FBB66EF7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8A97-4D2B-9641-B66D-7958684A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401D-B2FA-65DA-30B6-258FDA0D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10B9-2F94-DF34-15EB-F8B90498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DB38F-04EB-D36E-2C74-0EEEABC8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58B4-2624-6945-A84F-9B56B348AD4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02927-A756-910B-7D42-4614DE0C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D76FD-374D-6E91-E062-1EA243CC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8A97-4D2B-9641-B66D-7958684A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0B32-ED55-BB1C-E02E-5BE2B19E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4164-0B93-A141-5ED0-78725990D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48DC4-B179-803B-6D8F-2F4C746B7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E1E17-FF71-929F-67D8-4AD6EAA9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58B4-2624-6945-A84F-9B56B348AD4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26B47-97AC-211C-26AE-69254C5C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7D379-87C0-7729-DAFD-2B539718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8A97-4D2B-9641-B66D-7958684A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B96D-44CD-A741-44A3-4AF8FAC6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E286C-0933-6227-F5F7-8663D637F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AB5B1-B80A-489B-BA76-88B78E9BA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44754-929C-5FE9-4E7E-2BB5F599B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6BAF0-9F3F-5484-BE89-3C8C93B5D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C6256-ADD9-390A-D4C3-EC94C803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58B4-2624-6945-A84F-9B56B348AD4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4248C-E11D-CEFC-D42C-8D0F4753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004F9-9012-0560-B78D-6A25FED6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8A97-4D2B-9641-B66D-7958684A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1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FD6E-56B1-458B-C075-F4EB652A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7545F-C493-919A-76D6-48AF3C3B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58B4-2624-6945-A84F-9B56B348AD4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4D993-278F-EAF2-8173-1AA10251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EFB89-66E7-7E72-8D63-25557E91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8A97-4D2B-9641-B66D-7958684A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72D0C-BDF9-E689-979B-AE99827F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58B4-2624-6945-A84F-9B56B348AD4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FE9F5-F6E0-FBEA-B1B7-D12EDE49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AB80B-8649-BA31-F062-9764B970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8A97-4D2B-9641-B66D-7958684A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1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2557-924F-D488-67D4-F69B792D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057E-CFA6-AC7E-5BD3-01D22624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F1D44-D48A-EE5F-FC81-9240B3458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C96F6-AC22-E338-7332-000D6985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58B4-2624-6945-A84F-9B56B348AD4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297C8-5722-7B46-85BD-B9F5D113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E00F0-08CC-5672-6AE5-EE93852B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8A97-4D2B-9641-B66D-7958684A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D865-3B90-F9D5-B353-2E4C7A4B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964D2-C268-916B-FBC3-C41756DA2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7AE41-1371-5B24-DE62-E6A9C360E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29396-84CB-4676-2FD9-1E5075F5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58B4-2624-6945-A84F-9B56B348AD4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5D2EF-1A5C-3C5B-7127-D9A40DDE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9D02C-9959-F612-14EE-3BF2D7F1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8A97-4D2B-9641-B66D-7958684A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7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C003-C5D4-5F45-A390-8FB2AB82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E644E-990B-B0B8-97D5-47B01076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4E19-3BA6-5CC9-59AF-8DF320A88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058B4-2624-6945-A84F-9B56B348AD4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71796-8497-7535-631F-44A79A362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881C-6F8D-FCE5-1BBF-1327A65F5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F18A97-4D2B-9641-B66D-7958684A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3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4465-4743-1763-7630-0169E52A8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PHYS3151_assignment3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54FC8-985D-395A-2B84-1C9553C4C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Group3 </a:t>
            </a:r>
          </a:p>
          <a:p>
            <a:r>
              <a:rPr lang="en-US" dirty="0"/>
              <a:t>Wong Chor Sing (3035790769)</a:t>
            </a:r>
          </a:p>
          <a:p>
            <a:r>
              <a:rPr lang="en-US" dirty="0"/>
              <a:t>Wong Tsz Yau Martin (3036060625)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2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49ED-51DF-A04A-2752-B0B8A5FA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A507A11C-E2BD-3540-FFFB-23168262F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623" y="365125"/>
            <a:ext cx="7857010" cy="5735384"/>
          </a:xfrm>
        </p:spPr>
      </p:pic>
    </p:spTree>
    <p:extLst>
      <p:ext uri="{BB962C8B-B14F-4D97-AF65-F5344CB8AC3E}">
        <p14:creationId xmlns:p14="http://schemas.microsoft.com/office/powerpoint/2010/main" val="331438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BACD-1D20-6BEF-6665-605BAF82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Gradient descent</a:t>
            </a:r>
          </a:p>
        </p:txBody>
      </p:sp>
      <p:pic>
        <p:nvPicPr>
          <p:cNvPr id="5" name="Content Placeholder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4EDC68C6-2164-4820-2025-FAB763663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299" y="1369024"/>
            <a:ext cx="6883401" cy="5031853"/>
          </a:xfrm>
        </p:spPr>
      </p:pic>
    </p:spTree>
    <p:extLst>
      <p:ext uri="{BB962C8B-B14F-4D97-AF65-F5344CB8AC3E}">
        <p14:creationId xmlns:p14="http://schemas.microsoft.com/office/powerpoint/2010/main" val="57034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454C-A68C-41C4-F0CB-EF002DE0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a red line&#10;&#10;AI-generated content may be incorrect.">
            <a:extLst>
              <a:ext uri="{FF2B5EF4-FFF2-40B4-BE49-F238E27FC236}">
                <a16:creationId xmlns:a16="http://schemas.microsoft.com/office/drawing/2014/main" id="{0A81C133-4281-B1FF-B690-57DC8C433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77" y="431799"/>
            <a:ext cx="7023272" cy="54702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D04E5-6BE1-C516-070F-E7A45DAC5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014" y="2826779"/>
            <a:ext cx="3161786" cy="43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2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9DA9-C67B-11F1-D2AC-0EE24819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transverse field Ising model?</a:t>
            </a:r>
          </a:p>
        </p:txBody>
      </p:sp>
      <p:pic>
        <p:nvPicPr>
          <p:cNvPr id="14" name="Content Placeholder 13" descr="A whiteboard with writing on it&#10;&#10;AI-generated content may be incorrect.">
            <a:extLst>
              <a:ext uri="{FF2B5EF4-FFF2-40B4-BE49-F238E27FC236}">
                <a16:creationId xmlns:a16="http://schemas.microsoft.com/office/drawing/2014/main" id="{BB1AEFEE-D6B8-C696-AD9B-99B4280A7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37" y="1361609"/>
            <a:ext cx="8156833" cy="5398080"/>
          </a:xfrm>
        </p:spPr>
      </p:pic>
      <p:pic>
        <p:nvPicPr>
          <p:cNvPr id="18" name="Picture 17" descr="A black text with letters and numbers&#10;&#10;AI-generated content may be incorrect.">
            <a:extLst>
              <a:ext uri="{FF2B5EF4-FFF2-40B4-BE49-F238E27FC236}">
                <a16:creationId xmlns:a16="http://schemas.microsoft.com/office/drawing/2014/main" id="{F7329F88-31EF-7C57-FE56-0CCD83912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707" y="2777903"/>
            <a:ext cx="3556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5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2EA8-D769-0774-7916-B59D267D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pic>
        <p:nvPicPr>
          <p:cNvPr id="5" name="Content Placeholder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F18ECD6-AFF1-3B75-FA1C-EDCBFA9C4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68" y="1626908"/>
            <a:ext cx="11386464" cy="3604183"/>
          </a:xfrm>
        </p:spPr>
      </p:pic>
    </p:spTree>
    <p:extLst>
      <p:ext uri="{BB962C8B-B14F-4D97-AF65-F5344CB8AC3E}">
        <p14:creationId xmlns:p14="http://schemas.microsoft.com/office/powerpoint/2010/main" val="199645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E727-74E1-125A-952B-7102A049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(a)</a:t>
            </a:r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D04A7CA-7211-CB44-1B24-788E5F747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483" y="1323729"/>
            <a:ext cx="7863359" cy="4978577"/>
          </a:xfrm>
        </p:spPr>
      </p:pic>
    </p:spTree>
    <p:extLst>
      <p:ext uri="{BB962C8B-B14F-4D97-AF65-F5344CB8AC3E}">
        <p14:creationId xmlns:p14="http://schemas.microsoft.com/office/powerpoint/2010/main" val="22118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C482-7F0A-96A4-53E4-8384752D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graph of a graphing function&#10;&#10;AI-generated content may be incorrect.">
            <a:extLst>
              <a:ext uri="{FF2B5EF4-FFF2-40B4-BE49-F238E27FC236}">
                <a16:creationId xmlns:a16="http://schemas.microsoft.com/office/drawing/2014/main" id="{D3753B37-AE95-DBDA-ED20-214AEFBE6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303" y="479472"/>
            <a:ext cx="7385393" cy="6013403"/>
          </a:xfrm>
        </p:spPr>
      </p:pic>
    </p:spTree>
    <p:extLst>
      <p:ext uri="{BB962C8B-B14F-4D97-AF65-F5344CB8AC3E}">
        <p14:creationId xmlns:p14="http://schemas.microsoft.com/office/powerpoint/2010/main" val="243643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6FED-F2AD-EEB7-BFB4-F24A2078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101"/>
            <a:ext cx="10515600" cy="708014"/>
          </a:xfrm>
        </p:spPr>
        <p:txBody>
          <a:bodyPr>
            <a:normAutofit fontScale="90000"/>
          </a:bodyPr>
          <a:lstStyle/>
          <a:p>
            <a:r>
              <a:rPr lang="en-US" dirty="0"/>
              <a:t>Part(b)</a:t>
            </a:r>
            <a:br>
              <a:rPr lang="en-US" dirty="0"/>
            </a:br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1811-1674-0000-0C81-F735F87A8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62" y="1837982"/>
            <a:ext cx="10515600" cy="4351338"/>
          </a:xfrm>
        </p:spPr>
        <p:txBody>
          <a:bodyPr/>
          <a:lstStyle/>
          <a:p>
            <a:r>
              <a:rPr lang="en-US" dirty="0"/>
              <a:t>Parameter adjustment</a:t>
            </a:r>
          </a:p>
          <a:p>
            <a:endParaRPr lang="en-US" dirty="0"/>
          </a:p>
          <a:p>
            <a:r>
              <a:rPr lang="en-US" dirty="0"/>
              <a:t>Training points on </a:t>
            </a:r>
            <a:r>
              <a:rPr lang="en-US" dirty="0" err="1"/>
              <a:t>kx_list</a:t>
            </a:r>
            <a:r>
              <a:rPr lang="en-US" dirty="0"/>
              <a:t> and </a:t>
            </a:r>
            <a:r>
              <a:rPr lang="en-US" dirty="0" err="1"/>
              <a:t>ky_list</a:t>
            </a:r>
            <a:endParaRPr lang="en-US" dirty="0"/>
          </a:p>
          <a:p>
            <a:r>
              <a:rPr lang="en-US" dirty="0"/>
              <a:t>Energy boundary to determine the occupancy</a:t>
            </a:r>
          </a:p>
          <a:p>
            <a:endParaRPr lang="en-US" dirty="0"/>
          </a:p>
          <a:p>
            <a:r>
              <a:rPr lang="en-US" dirty="0"/>
              <a:t>Features </a:t>
            </a:r>
          </a:p>
        </p:txBody>
      </p:sp>
      <p:pic>
        <p:nvPicPr>
          <p:cNvPr id="5" name="Picture 4" descr="A black background with numbers and letters&#10;&#10;AI-generated content may be incorrect.">
            <a:extLst>
              <a:ext uri="{FF2B5EF4-FFF2-40B4-BE49-F238E27FC236}">
                <a16:creationId xmlns:a16="http://schemas.microsoft.com/office/drawing/2014/main" id="{4F95EC02-B106-DAF7-06C5-60457FBA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707" y="1260758"/>
            <a:ext cx="1287849" cy="837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886C3-D8A6-F780-53D0-4EC1A257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12" y="2139247"/>
            <a:ext cx="1994638" cy="447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08538E-6B29-2D72-01D5-E7AE0E11D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38" y="4013651"/>
            <a:ext cx="9377926" cy="3538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3E4B89-8CBF-06F1-68F8-C623E2F66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87" y="5617923"/>
            <a:ext cx="5414425" cy="353884"/>
          </a:xfrm>
          <a:prstGeom prst="rect">
            <a:avLst/>
          </a:prstGeom>
        </p:spPr>
      </p:pic>
      <p:pic>
        <p:nvPicPr>
          <p:cNvPr id="20" name="Picture 19" descr="A black text with a white background&#10;&#10;AI-generated content may be incorrect.">
            <a:extLst>
              <a:ext uri="{FF2B5EF4-FFF2-40B4-BE49-F238E27FC236}">
                <a16:creationId xmlns:a16="http://schemas.microsoft.com/office/drawing/2014/main" id="{FD1D11AF-794D-E4C1-CCD6-C99678FE6D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87" y="4901899"/>
            <a:ext cx="1524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0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1A27-D4D5-32F6-12F2-FCC96714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FB2E37B3-3ADF-4B62-6925-F9263CF27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942" y="1201973"/>
            <a:ext cx="6570705" cy="4894505"/>
          </a:xfr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A4F414-4F52-9086-E0A8-FBF06268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" y="2507176"/>
            <a:ext cx="3964402" cy="16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0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E330-3B57-AF1E-5C4F-11DCFFA7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SVM</a:t>
            </a:r>
          </a:p>
        </p:txBody>
      </p:sp>
      <p:pic>
        <p:nvPicPr>
          <p:cNvPr id="5" name="Content Placeholder 4" descr="A diagram of energy and energy&#10;&#10;AI-generated content may be incorrect.">
            <a:extLst>
              <a:ext uri="{FF2B5EF4-FFF2-40B4-BE49-F238E27FC236}">
                <a16:creationId xmlns:a16="http://schemas.microsoft.com/office/drawing/2014/main" id="{4E14AF8C-0C7D-423F-67EC-ED6E39759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964" y="1437781"/>
            <a:ext cx="6302071" cy="48023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DAF5F9-6F77-4DAF-0A88-A5D70DDE5754}"/>
              </a:ext>
            </a:extLst>
          </p:cNvPr>
          <p:cNvSpPr txBox="1"/>
          <p:nvPr/>
        </p:nvSpPr>
        <p:spPr>
          <a:xfrm>
            <a:off x="729049" y="2905780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100</a:t>
            </a:r>
          </a:p>
        </p:txBody>
      </p:sp>
    </p:spTree>
    <p:extLst>
      <p:ext uri="{BB962C8B-B14F-4D97-AF65-F5344CB8AC3E}">
        <p14:creationId xmlns:p14="http://schemas.microsoft.com/office/powerpoint/2010/main" val="164656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D415-722E-EA23-2300-C7E4E658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pic>
        <p:nvPicPr>
          <p:cNvPr id="5" name="Content Placeholder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FF7C127-B069-2772-2D8E-69DA0B871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538" y="2614076"/>
            <a:ext cx="6993045" cy="2056778"/>
          </a:xfrm>
        </p:spPr>
      </p:pic>
    </p:spTree>
    <p:extLst>
      <p:ext uri="{BB962C8B-B14F-4D97-AF65-F5344CB8AC3E}">
        <p14:creationId xmlns:p14="http://schemas.microsoft.com/office/powerpoint/2010/main" val="3183444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527B-FF92-3693-574F-8F1EF8AD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logistic regression</a:t>
            </a:r>
          </a:p>
        </p:txBody>
      </p:sp>
      <p:pic>
        <p:nvPicPr>
          <p:cNvPr id="5" name="Content Placeholder 4" descr="A diagram of energy and energy&#10;&#10;AI-generated content may be incorrect.">
            <a:extLst>
              <a:ext uri="{FF2B5EF4-FFF2-40B4-BE49-F238E27FC236}">
                <a16:creationId xmlns:a16="http://schemas.microsoft.com/office/drawing/2014/main" id="{A4FE2369-629F-71C6-76A6-ACBF0B8D3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921" y="1690688"/>
            <a:ext cx="6965147" cy="4705269"/>
          </a:xfrm>
        </p:spPr>
      </p:pic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8183BB7-C2D0-D31E-A659-14979FFD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43" y="2412892"/>
            <a:ext cx="4303427" cy="820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9CCCD-BA7E-3CC1-0173-DCDA0E9E975C}"/>
              </a:ext>
            </a:extLst>
          </p:cNvPr>
          <p:cNvSpPr txBox="1"/>
          <p:nvPr/>
        </p:nvSpPr>
        <p:spPr>
          <a:xfrm>
            <a:off x="1581665" y="4040659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100</a:t>
            </a:r>
          </a:p>
        </p:txBody>
      </p:sp>
    </p:spTree>
    <p:extLst>
      <p:ext uri="{BB962C8B-B14F-4D97-AF65-F5344CB8AC3E}">
        <p14:creationId xmlns:p14="http://schemas.microsoft.com/office/powerpoint/2010/main" val="2822695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FB1-9B37-B459-8CF2-BCC26B72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Part(c)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6AABA4-FB0D-9CEE-68C6-B0347375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adjustment</a:t>
            </a:r>
          </a:p>
          <a:p>
            <a:endParaRPr lang="en-US" dirty="0"/>
          </a:p>
          <a:p>
            <a:r>
              <a:rPr lang="en-US" dirty="0"/>
              <a:t>Change features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48F74A-93E4-14B6-535B-7B86FCD01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611" y="1467773"/>
            <a:ext cx="1491174" cy="941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60549B-E3E9-09E1-6888-FAEBE6C22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87" y="4030492"/>
            <a:ext cx="10836426" cy="2054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E58C76-4139-FFE7-6414-CA36A7FEF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650" y="3213100"/>
            <a:ext cx="3568700" cy="431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5438B9-A075-58C8-ECF1-1ADC75E2F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985" y="5032375"/>
            <a:ext cx="9042768" cy="3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01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817F-DE6A-976E-D26A-33B7F23F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SVM</a:t>
            </a:r>
          </a:p>
        </p:txBody>
      </p:sp>
      <p:pic>
        <p:nvPicPr>
          <p:cNvPr id="5" name="Content Placeholder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B86F25FF-14EE-1E55-810C-D955072D8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95" y="2793999"/>
            <a:ext cx="3525998" cy="1325563"/>
          </a:xfrm>
        </p:spPr>
      </p:pic>
      <p:pic>
        <p:nvPicPr>
          <p:cNvPr id="7" name="Picture 6" descr="A graph with a blue line&#10;&#10;AI-generated content may be incorrect.">
            <a:extLst>
              <a:ext uri="{FF2B5EF4-FFF2-40B4-BE49-F238E27FC236}">
                <a16:creationId xmlns:a16="http://schemas.microsoft.com/office/drawing/2014/main" id="{5496FAFF-90DC-2219-683D-E17253D86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047" y="1475946"/>
            <a:ext cx="5816256" cy="42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49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826E-FE76-A507-FFEE-2D5E2826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SVM</a:t>
            </a:r>
          </a:p>
        </p:txBody>
      </p:sp>
      <p:pic>
        <p:nvPicPr>
          <p:cNvPr id="5" name="Content Placeholder 4" descr="A screen shot of a diagram&#10;&#10;AI-generated content may be incorrect.">
            <a:extLst>
              <a:ext uri="{FF2B5EF4-FFF2-40B4-BE49-F238E27FC236}">
                <a16:creationId xmlns:a16="http://schemas.microsoft.com/office/drawing/2014/main" id="{EB6E379A-BDFE-350A-DD6D-93F2F5B4A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329" y="1690688"/>
            <a:ext cx="6063757" cy="45031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6B150-93BB-ED18-E202-DD518D5A2B44}"/>
              </a:ext>
            </a:extLst>
          </p:cNvPr>
          <p:cNvSpPr txBox="1"/>
          <p:nvPr/>
        </p:nvSpPr>
        <p:spPr>
          <a:xfrm>
            <a:off x="1013254" y="2990335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500</a:t>
            </a:r>
          </a:p>
        </p:txBody>
      </p:sp>
    </p:spTree>
    <p:extLst>
      <p:ext uri="{BB962C8B-B14F-4D97-AF65-F5344CB8AC3E}">
        <p14:creationId xmlns:p14="http://schemas.microsoft.com/office/powerpoint/2010/main" val="39481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C6BB-EB4E-3FF0-6608-8C765F6D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Logistic Regression</a:t>
            </a:r>
          </a:p>
        </p:txBody>
      </p:sp>
      <p:pic>
        <p:nvPicPr>
          <p:cNvPr id="5" name="Content Placeholder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9B7A44D-E17B-086B-0DB7-1AF47D0B8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69" y="2575462"/>
            <a:ext cx="3852047" cy="583012"/>
          </a:xfrm>
        </p:spPr>
      </p:pic>
      <p:pic>
        <p:nvPicPr>
          <p:cNvPr id="7" name="Picture 6" descr="A screen shot of a diagram&#10;&#10;AI-generated content may be incorrect.">
            <a:extLst>
              <a:ext uri="{FF2B5EF4-FFF2-40B4-BE49-F238E27FC236}">
                <a16:creationId xmlns:a16="http://schemas.microsoft.com/office/drawing/2014/main" id="{A3A7D13F-C7DB-A833-E4CD-CAF49C40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147" y="1690687"/>
            <a:ext cx="6451772" cy="4799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93DE84-9401-5259-89B2-CF71866B5262}"/>
              </a:ext>
            </a:extLst>
          </p:cNvPr>
          <p:cNvSpPr txBox="1"/>
          <p:nvPr/>
        </p:nvSpPr>
        <p:spPr>
          <a:xfrm>
            <a:off x="1590933" y="3680992"/>
            <a:ext cx="1646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 = 500</a:t>
            </a:r>
          </a:p>
        </p:txBody>
      </p:sp>
    </p:spTree>
    <p:extLst>
      <p:ext uri="{BB962C8B-B14F-4D97-AF65-F5344CB8AC3E}">
        <p14:creationId xmlns:p14="http://schemas.microsoft.com/office/powerpoint/2010/main" val="1288229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0E89-522F-C323-FDC8-CB631234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2883420-E3D9-D022-64D0-E26522C89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023" y="194532"/>
            <a:ext cx="7345074" cy="6674837"/>
          </a:xfrm>
        </p:spPr>
      </p:pic>
    </p:spTree>
    <p:extLst>
      <p:ext uri="{BB962C8B-B14F-4D97-AF65-F5344CB8AC3E}">
        <p14:creationId xmlns:p14="http://schemas.microsoft.com/office/powerpoint/2010/main" val="142498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11BF-940A-BCEA-6F4B-D640CFD1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the function designed</a:t>
            </a:r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4C927FA-192B-D5E7-5E73-CE9DD6319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854" y="2390967"/>
            <a:ext cx="10766292" cy="37009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B06FA7-E023-5118-7442-27B41007CEDC}"/>
              </a:ext>
            </a:extLst>
          </p:cNvPr>
          <p:cNvSpPr txBox="1"/>
          <p:nvPr/>
        </p:nvSpPr>
        <p:spPr>
          <a:xfrm>
            <a:off x="838200" y="1259801"/>
            <a:ext cx="108636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restricted to use only the function in the Jupiter notebook according to the project documentation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385693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AEB8-3CAD-B84F-19B0-4175BC44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3D0023C-CB91-4C7D-536B-E2E5707C1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45" y="775719"/>
            <a:ext cx="4094720" cy="5717156"/>
          </a:xfrm>
        </p:spPr>
      </p:pic>
    </p:spTree>
    <p:extLst>
      <p:ext uri="{BB962C8B-B14F-4D97-AF65-F5344CB8AC3E}">
        <p14:creationId xmlns:p14="http://schemas.microsoft.com/office/powerpoint/2010/main" val="8594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AA23-4FB8-A758-EAB5-A4059966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F0CFA86-B596-E774-28DB-29C719512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000" y="137445"/>
            <a:ext cx="3998908" cy="6583110"/>
          </a:xfrm>
        </p:spPr>
      </p:pic>
    </p:spTree>
    <p:extLst>
      <p:ext uri="{BB962C8B-B14F-4D97-AF65-F5344CB8AC3E}">
        <p14:creationId xmlns:p14="http://schemas.microsoft.com/office/powerpoint/2010/main" val="71258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0C99-80A4-6696-7FE9-42C6E0C1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CB99CB1-9CBD-416B-07F7-381CBB70E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341" y="1215532"/>
            <a:ext cx="6342448" cy="3508588"/>
          </a:xfrm>
        </p:spPr>
      </p:pic>
    </p:spTree>
    <p:extLst>
      <p:ext uri="{BB962C8B-B14F-4D97-AF65-F5344CB8AC3E}">
        <p14:creationId xmlns:p14="http://schemas.microsoft.com/office/powerpoint/2010/main" val="6898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2B56-6919-A1C0-A06F-64F23299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4E3F6DA-F865-AE5F-29C8-E7B85C16F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663" y="1283665"/>
            <a:ext cx="7403884" cy="3992670"/>
          </a:xfrm>
        </p:spPr>
      </p:pic>
    </p:spTree>
    <p:extLst>
      <p:ext uri="{BB962C8B-B14F-4D97-AF65-F5344CB8AC3E}">
        <p14:creationId xmlns:p14="http://schemas.microsoft.com/office/powerpoint/2010/main" val="37784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3964-F3D9-8AFA-C87C-80F35D6D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64" y="347789"/>
            <a:ext cx="9154297" cy="536918"/>
          </a:xfrm>
        </p:spPr>
        <p:txBody>
          <a:bodyPr>
            <a:normAutofit fontScale="90000"/>
          </a:bodyPr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C8A8-4B6A-2108-93BA-9E5693343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64" y="894253"/>
            <a:ext cx="10515600" cy="4351338"/>
          </a:xfrm>
        </p:spPr>
        <p:txBody>
          <a:bodyPr/>
          <a:lstStyle/>
          <a:p>
            <a:r>
              <a:rPr lang="en-US" dirty="0"/>
              <a:t>Load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D9DF2-0D52-2E79-9CD1-C288CF38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09" y="1612409"/>
            <a:ext cx="8452949" cy="64679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6643F1-36A4-7638-FA6F-BF1A9128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232" y="2479533"/>
            <a:ext cx="4591736" cy="42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2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9D3E-1B29-73FB-C941-913ADBF3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Logistic regression function</a:t>
            </a:r>
          </a:p>
        </p:txBody>
      </p:sp>
      <p:pic>
        <p:nvPicPr>
          <p:cNvPr id="5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01EDBD47-6FF6-E561-74B3-DC87F0719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904" y="1690688"/>
            <a:ext cx="8201625" cy="4387495"/>
          </a:xfrm>
        </p:spPr>
      </p:pic>
    </p:spTree>
    <p:extLst>
      <p:ext uri="{BB962C8B-B14F-4D97-AF65-F5344CB8AC3E}">
        <p14:creationId xmlns:p14="http://schemas.microsoft.com/office/powerpoint/2010/main" val="124093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4F5A-A3D9-1894-9430-D332BF12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and Cleansing</a:t>
            </a:r>
          </a:p>
        </p:txBody>
      </p:sp>
      <p:pic>
        <p:nvPicPr>
          <p:cNvPr id="5" name="Content Placeholder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6667AFA4-7EDB-A0ED-FBD8-B58C1B336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694" y="1690688"/>
            <a:ext cx="7943133" cy="4475334"/>
          </a:xfrm>
        </p:spPr>
      </p:pic>
    </p:spTree>
    <p:extLst>
      <p:ext uri="{BB962C8B-B14F-4D97-AF65-F5344CB8AC3E}">
        <p14:creationId xmlns:p14="http://schemas.microsoft.com/office/powerpoint/2010/main" val="344422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132</Words>
  <Application>Microsoft Macintosh PowerPoint</Application>
  <PresentationFormat>Widescreen</PresentationFormat>
  <Paragraphs>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PHYS3151_assignment3</vt:lpstr>
      <vt:lpstr>Q1</vt:lpstr>
      <vt:lpstr>PowerPoint Presentation</vt:lpstr>
      <vt:lpstr>PowerPoint Presentation</vt:lpstr>
      <vt:lpstr>PowerPoint Presentation</vt:lpstr>
      <vt:lpstr>PowerPoint Presentation</vt:lpstr>
      <vt:lpstr>Q2</vt:lpstr>
      <vt:lpstr>Standard Logistic regression function</vt:lpstr>
      <vt:lpstr>Data processing and Cleansing</vt:lpstr>
      <vt:lpstr>PowerPoint Presentation</vt:lpstr>
      <vt:lpstr>Perform Gradient descent</vt:lpstr>
      <vt:lpstr>PowerPoint Presentation</vt:lpstr>
      <vt:lpstr>What is transverse field Ising model?</vt:lpstr>
      <vt:lpstr>Q3</vt:lpstr>
      <vt:lpstr>Part (a)</vt:lpstr>
      <vt:lpstr>PowerPoint Presentation</vt:lpstr>
      <vt:lpstr>Part(b) Data processing</vt:lpstr>
      <vt:lpstr>PowerPoint Presentation</vt:lpstr>
      <vt:lpstr>Result of SVM</vt:lpstr>
      <vt:lpstr>Result of logistic regression</vt:lpstr>
      <vt:lpstr>Part(c)</vt:lpstr>
      <vt:lpstr>Result of SVM</vt:lpstr>
      <vt:lpstr>Result of SVM</vt:lpstr>
      <vt:lpstr>Result of Logistic Regression</vt:lpstr>
      <vt:lpstr>PowerPoint Presentation</vt:lpstr>
      <vt:lpstr>Issue with the function designed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u3579076@connect.hku.hk</dc:creator>
  <cp:lastModifiedBy>u3579076@connect.hku.hk</cp:lastModifiedBy>
  <cp:revision>3</cp:revision>
  <dcterms:created xsi:type="dcterms:W3CDTF">2025-03-18T05:12:16Z</dcterms:created>
  <dcterms:modified xsi:type="dcterms:W3CDTF">2025-03-18T08:06:08Z</dcterms:modified>
</cp:coreProperties>
</file>