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12A9-5B1D-E7D3-5CBF-AB8E603DB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5A822-373C-518E-76C0-0B5EE31EC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436E-3C1D-391F-79CC-0D6E5FAD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DF74-54D2-1A42-9498-89A00B20695F}" type="datetimeFigureOut">
              <a:rPr lang="en-FR" smtClean="0"/>
              <a:t>24/08/2023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DBF8E-81DE-66EC-98DC-34784212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DDD39-DD34-63F7-5539-B214E55A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B068-1707-C846-8D53-B74C705C81A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9741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5581-99B5-3C30-58C9-342385ED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8F58C-2B6C-895A-ED91-78F71D35D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1A092-DFEC-7961-5CD1-E9D92732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DF74-54D2-1A42-9498-89A00B20695F}" type="datetimeFigureOut">
              <a:rPr lang="en-FR" smtClean="0"/>
              <a:t>24/08/2023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77FA7-2034-9BF3-D25B-0D3451A6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A603-DDA1-FBA9-F305-2A165437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B068-1707-C846-8D53-B74C705C81A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6292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152F7-73BD-88F8-B295-4692B27A1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44A52-6BDE-0CFE-E47C-E5ADF85EC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ED774-0CFD-C118-667A-87C49EA6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DF74-54D2-1A42-9498-89A00B20695F}" type="datetimeFigureOut">
              <a:rPr lang="en-FR" smtClean="0"/>
              <a:t>24/08/2023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74D20-DCB2-439E-3ECB-91E9FAFD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24E3C-0494-DDE6-4A06-B172238B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B068-1707-C846-8D53-B74C705C81A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3091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7032-A321-17CC-FBAD-EC497105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54B5E-9401-2386-BEC3-A675941A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9F3C-798E-C42E-55CF-95503323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DF74-54D2-1A42-9498-89A00B20695F}" type="datetimeFigureOut">
              <a:rPr lang="en-FR" smtClean="0"/>
              <a:t>24/08/2023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6489-803C-11FB-ECAC-6DD7F2E0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1EA8-D31B-064E-8034-9159999B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B068-1707-C846-8D53-B74C705C81A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12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A8E-F641-535B-00D4-085B4C9A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ACA3A-37A5-F9D6-A217-8A41A8172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7386-1C34-4A97-4239-1C9DFB69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DF74-54D2-1A42-9498-89A00B20695F}" type="datetimeFigureOut">
              <a:rPr lang="en-FR" smtClean="0"/>
              <a:t>24/08/2023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993D7-54CD-F75B-EE8D-92FF5062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414FB-BEDF-956C-DBDD-A7D421CA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B068-1707-C846-8D53-B74C705C81A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262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5A1E-CE03-C956-2A9D-1C043DFC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10A8-DB2D-0694-D950-613427B45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94700-0EB4-8CAA-771F-CB32E5A1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B0B4D-12CC-94AF-4886-393D5167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DF74-54D2-1A42-9498-89A00B20695F}" type="datetimeFigureOut">
              <a:rPr lang="en-FR" smtClean="0"/>
              <a:t>24/08/2023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68E5C-8779-8146-F37C-B9F48B19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7141D-76BC-C5C6-5039-60ED9904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B068-1707-C846-8D53-B74C705C81A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1576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F45-3074-240E-88B9-FB0C034B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AA71D-2D24-14E6-741E-1A9BD586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88BB6-75AE-2D9B-CCA5-B21FF05ED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70937-9993-00C1-D27B-FA91F29A3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283C1-0588-0D77-E36A-53F2FF04B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0A316-B2D4-E602-A401-BE09B36D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DF74-54D2-1A42-9498-89A00B20695F}" type="datetimeFigureOut">
              <a:rPr lang="en-FR" smtClean="0"/>
              <a:t>24/08/2023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832BB-B8D6-CA89-C245-D3F644B5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56337-83D5-C5EE-3EF2-84CB27DD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B068-1707-C846-8D53-B74C705C81A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1264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B9E3-B9AD-1B46-9A0B-F1BBFD96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F0C79-13E9-9C31-83A7-5FD0924D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DF74-54D2-1A42-9498-89A00B20695F}" type="datetimeFigureOut">
              <a:rPr lang="en-FR" smtClean="0"/>
              <a:t>24/08/2023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4A8FE-E26C-F190-4F1A-CB5FD6C1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46EEA-C56C-39D4-47BA-BF1746DC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B068-1707-C846-8D53-B74C705C81A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4264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0BFC2-0BFE-1797-4E6B-F964E80B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DF74-54D2-1A42-9498-89A00B20695F}" type="datetimeFigureOut">
              <a:rPr lang="en-FR" smtClean="0"/>
              <a:t>24/08/2023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B9988-4F8D-0FF4-0451-5E6DEA6C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34FCB-9CAD-EC1F-8B74-060E92EE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B068-1707-C846-8D53-B74C705C81A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4652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A9AC-802D-1973-3831-4A07BE93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D6E6-B076-0F39-10D6-413F6829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F0A7-2FD4-87A4-802F-93AAADAB7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70F28-74EF-F264-DFE6-8495E7D9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DF74-54D2-1A42-9498-89A00B20695F}" type="datetimeFigureOut">
              <a:rPr lang="en-FR" smtClean="0"/>
              <a:t>24/08/2023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19D40-EE22-DE1D-FD86-74264C89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4608-39A9-8221-D3EB-532FDC67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B068-1707-C846-8D53-B74C705C81A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6955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F5EC-5A67-FAD0-649A-97E24FB8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D253D-29AD-0335-5235-6A26B7D33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E8308-2039-7AFC-7C5D-9CE34B454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72B4B-9B46-DA24-C755-69BAE585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DF74-54D2-1A42-9498-89A00B20695F}" type="datetimeFigureOut">
              <a:rPr lang="en-FR" smtClean="0"/>
              <a:t>24/08/2023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8A0EF-5AA1-CEB6-09A0-59FBC8A4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7AA6-B74E-B156-29A1-7B68892D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B068-1707-C846-8D53-B74C705C81A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0198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1E06D-4E86-9899-82EB-225E1A10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A1554-3A20-DB29-C231-F4F86CEA2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64767-18B8-A729-D468-03CCBD734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DF74-54D2-1A42-9498-89A00B20695F}" type="datetimeFigureOut">
              <a:rPr lang="en-FR" smtClean="0"/>
              <a:t>24/08/2023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DA7EF-0B71-578A-DB33-B4633A2E2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34A8-A32D-0B3B-9464-DACBFE0C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B068-1707-C846-8D53-B74C705C81A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983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439B-7FD7-D245-9242-007991CC6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FR" dirty="0"/>
              <a:t>实验进展</a:t>
            </a:r>
            <a:br>
              <a:rPr lang="en-FR" dirty="0"/>
            </a:br>
            <a:r>
              <a:rPr lang="en-FR" dirty="0"/>
              <a:t>和</a:t>
            </a:r>
            <a:br>
              <a:rPr lang="en-FR" dirty="0"/>
            </a:br>
            <a:r>
              <a:rPr lang="en-FR" dirty="0"/>
              <a:t>接下来安排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AE8B8-399F-C026-CD02-C52928AB1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2125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439B-7FD7-D245-9242-007991CC6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 当前已完成内容</a:t>
            </a:r>
            <a:endParaRPr lang="en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AE8B8-399F-C026-CD02-C52928AB1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840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2661-5A4E-7BA5-64B0-492E7CF9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实验关键参数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0106-5D53-CB5F-8DD7-0DDDB281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数据集</a:t>
            </a:r>
            <a:r>
              <a:rPr lang="zh-CN" altLang="en-US" dirty="0"/>
              <a:t> </a:t>
            </a:r>
            <a:r>
              <a:rPr lang="en-US" altLang="zh-CN" dirty="0"/>
              <a:t>cifar10</a:t>
            </a:r>
          </a:p>
          <a:p>
            <a:r>
              <a:rPr lang="en-US" dirty="0" err="1"/>
              <a:t>Client数量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</a:p>
          <a:p>
            <a:r>
              <a:rPr lang="en-US" dirty="0" err="1"/>
              <a:t>每个client包含训练数据</a:t>
            </a:r>
            <a:r>
              <a:rPr lang="zh-CN" altLang="en-US" dirty="0"/>
              <a:t> </a:t>
            </a:r>
            <a:r>
              <a:rPr lang="en-US" altLang="zh-CN" dirty="0"/>
              <a:t>4000</a:t>
            </a:r>
          </a:p>
          <a:p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</a:p>
          <a:p>
            <a:r>
              <a:rPr lang="en-US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epochs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07329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7C8B-C336-6314-B993-972D237F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实验流程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6052-6B0F-8C40-E749-D7516F76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先经过</a:t>
            </a:r>
            <a:r>
              <a:rPr lang="en-US" altLang="zh-CN" dirty="0"/>
              <a:t>100</a:t>
            </a:r>
            <a:r>
              <a:rPr lang="zh-CN" altLang="en-US" dirty="0"/>
              <a:t>轮训练得到联邦学习模型</a:t>
            </a:r>
            <a:endParaRPr lang="en-US" altLang="zh-CN" dirty="0"/>
          </a:p>
          <a:p>
            <a:r>
              <a:rPr lang="zh-CN" altLang="en-FR" dirty="0"/>
              <a:t>选</a:t>
            </a:r>
            <a:r>
              <a:rPr lang="zh-CN" altLang="en-US" dirty="0"/>
              <a:t>连通图中的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client</a:t>
            </a:r>
            <a:r>
              <a:rPr lang="zh-CN" altLang="en-US" dirty="0"/>
              <a:t>，继续训练一轮，得到他们的平均梯度</a:t>
            </a:r>
            <a:r>
              <a:rPr lang="en-US" altLang="zh-CN" dirty="0"/>
              <a:t>G</a:t>
            </a:r>
            <a:r>
              <a:rPr lang="zh-CN" altLang="en-US" dirty="0"/>
              <a:t>（或者梯度和）</a:t>
            </a:r>
            <a:endParaRPr lang="en-US" altLang="zh-CN" dirty="0"/>
          </a:p>
          <a:p>
            <a:r>
              <a:rPr lang="zh-CN" altLang="en-US" dirty="0"/>
              <a:t>从每个</a:t>
            </a:r>
            <a:r>
              <a:rPr lang="en-US" altLang="zh-CN" dirty="0"/>
              <a:t>client</a:t>
            </a:r>
            <a:r>
              <a:rPr lang="zh-CN" altLang="en-US" dirty="0"/>
              <a:t>选出</a:t>
            </a:r>
            <a:r>
              <a:rPr lang="en-US" altLang="zh-CN" dirty="0"/>
              <a:t>1000</a:t>
            </a:r>
            <a:r>
              <a:rPr lang="zh-CN" altLang="en-US" dirty="0"/>
              <a:t>个数据点，同时相应的，从测试集选</a:t>
            </a:r>
            <a:r>
              <a:rPr lang="en-US" altLang="zh-CN" dirty="0"/>
              <a:t>1000</a:t>
            </a:r>
            <a:r>
              <a:rPr lang="zh-CN" altLang="en-US" dirty="0"/>
              <a:t>个数据点，即</a:t>
            </a:r>
            <a:r>
              <a:rPr lang="en-US" altLang="zh-CN" dirty="0"/>
              <a:t>member</a:t>
            </a:r>
            <a:r>
              <a:rPr lang="zh-CN" altLang="en-US" dirty="0"/>
              <a:t> 和 </a:t>
            </a:r>
            <a:r>
              <a:rPr lang="en-US" altLang="zh-CN" dirty="0"/>
              <a:t>nonmember</a:t>
            </a:r>
          </a:p>
          <a:p>
            <a:r>
              <a:rPr lang="en-US" dirty="0"/>
              <a:t>最终得到</a:t>
            </a:r>
            <a:r>
              <a:rPr lang="en-US" altLang="zh-CN" dirty="0"/>
              <a:t>5000</a:t>
            </a:r>
            <a:r>
              <a:rPr lang="zh-CN" altLang="en-US" dirty="0"/>
              <a:t>个</a:t>
            </a:r>
            <a:r>
              <a:rPr lang="en-US" altLang="zh-CN" dirty="0"/>
              <a:t>member</a:t>
            </a:r>
            <a:r>
              <a:rPr lang="zh-CN" altLang="en-US" dirty="0"/>
              <a:t>和</a:t>
            </a:r>
            <a:r>
              <a:rPr lang="en-US" altLang="zh-CN" dirty="0"/>
              <a:t>5000</a:t>
            </a:r>
            <a:r>
              <a:rPr lang="zh-CN" altLang="en-US" dirty="0"/>
              <a:t>个</a:t>
            </a:r>
            <a:r>
              <a:rPr lang="en-US" altLang="zh-CN" dirty="0"/>
              <a:t>nonmember</a:t>
            </a:r>
            <a:r>
              <a:rPr lang="zh-CN" altLang="en-US" dirty="0"/>
              <a:t>，计算出它们的梯度</a:t>
            </a:r>
            <a:r>
              <a:rPr lang="en-US" altLang="zh-CN" dirty="0"/>
              <a:t>g</a:t>
            </a:r>
          </a:p>
          <a:p>
            <a:r>
              <a:rPr lang="zh-CN" altLang="en-US" dirty="0"/>
              <a:t>求它们的梯度</a:t>
            </a:r>
            <a:r>
              <a:rPr lang="en-US" altLang="zh-CN" dirty="0"/>
              <a:t>g</a:t>
            </a:r>
            <a:r>
              <a:rPr lang="zh-CN" altLang="en-US" dirty="0"/>
              <a:t> 和 </a:t>
            </a:r>
            <a:r>
              <a:rPr lang="en-US" altLang="zh-CN" dirty="0"/>
              <a:t>G</a:t>
            </a:r>
            <a:r>
              <a:rPr lang="zh-CN" altLang="en-US" dirty="0"/>
              <a:t> 的余弦相似度，画出分布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80276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B32A-561C-24BC-C012-392141DD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某次实验的效果图</a:t>
            </a:r>
            <a:endParaRPr lang="en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3E0FAE-BAA5-0CFB-F9F8-B71BD3BCB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695" y="1825625"/>
            <a:ext cx="101306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1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1025-33AC-7AA0-DA9F-975AE8B3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结果分析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1DCA-97DC-3D2D-5D78-C2D655901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该结果从一定程度上验证了</a:t>
            </a:r>
            <a:r>
              <a:rPr lang="zh-CN" altLang="en-US" dirty="0"/>
              <a:t> 梯度会导致隐私泄漏 这一观点</a:t>
            </a:r>
            <a:endParaRPr lang="en-US" altLang="zh-CN" dirty="0"/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58916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439B-7FD7-D245-9242-007991CC6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 接下来的实验计划</a:t>
            </a:r>
            <a:endParaRPr lang="en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AE8B8-399F-C026-CD02-C52928AB1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0246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6A22-AA06-065D-4527-FC8C6204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CFFEE-17F4-E6EB-14ED-9EF6A288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计算出 </a:t>
            </a:r>
            <a:r>
              <a:rPr lang="en-US" altLang="zh-CN" dirty="0"/>
              <a:t>roc</a:t>
            </a:r>
            <a:r>
              <a:rPr lang="zh-CN" altLang="en-US" dirty="0"/>
              <a:t> 曲线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实验当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client={2,3}</a:t>
            </a:r>
            <a:r>
              <a:rPr lang="zh-CN" altLang="en-US" dirty="0"/>
              <a:t>时的结果</a:t>
            </a:r>
            <a:r>
              <a:rPr lang="en-US" altLang="zh-CN" dirty="0"/>
              <a:t>(</a:t>
            </a:r>
            <a:r>
              <a:rPr lang="zh-CN" altLang="en-US"/>
              <a:t>同时进行</a:t>
            </a:r>
            <a:r>
              <a:rPr lang="en-US" altLang="zh-CN"/>
              <a:t>)</a:t>
            </a:r>
            <a:r>
              <a:rPr lang="zh-CN" altLang="en-US" dirty="0"/>
              <a:t>。（理论上</a:t>
            </a:r>
            <a:r>
              <a:rPr lang="en-US" altLang="zh-CN" dirty="0"/>
              <a:t>member</a:t>
            </a:r>
            <a:r>
              <a:rPr lang="zh-CN" altLang="en-US" dirty="0"/>
              <a:t> 和 </a:t>
            </a:r>
            <a:r>
              <a:rPr lang="en-US" altLang="zh-CN" dirty="0"/>
              <a:t>nonmember</a:t>
            </a:r>
            <a:r>
              <a:rPr lang="zh-CN" altLang="en-US" dirty="0"/>
              <a:t>区分度会更明显）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84008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186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实验进展 和 接下来安排</vt:lpstr>
      <vt:lpstr>一. 当前已完成内容</vt:lpstr>
      <vt:lpstr>1. 实验关键参数</vt:lpstr>
      <vt:lpstr>2. 实验流程</vt:lpstr>
      <vt:lpstr>3. 某次实验的效果图</vt:lpstr>
      <vt:lpstr>4. 结果分析</vt:lpstr>
      <vt:lpstr>二. 接下来的实验计划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实验进展 和 接下来安排</dc:title>
  <dc:creator>Office</dc:creator>
  <cp:lastModifiedBy>Office</cp:lastModifiedBy>
  <cp:revision>5</cp:revision>
  <dcterms:created xsi:type="dcterms:W3CDTF">2023-08-24T09:54:14Z</dcterms:created>
  <dcterms:modified xsi:type="dcterms:W3CDTF">2023-08-26T16:04:58Z</dcterms:modified>
</cp:coreProperties>
</file>