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88C5-F697-7023-D858-27102CC5A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7B886-3BA4-C2BC-EB78-8CF5F3D40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22E5D-1577-5AD0-B163-8308A079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47E4-6D24-9545-B680-A34B09D94EDF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1E26-44D6-0AC2-8911-5622F514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478D-0189-BD86-0118-D739EE0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FF3-65C4-4941-96CF-916289B18A8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8917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8749-056A-A9BE-8D3D-CA492DC3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26520-518F-2EFC-1B76-EBE4A9A21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91938-F687-86FE-557E-741205E6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47E4-6D24-9545-B680-A34B09D94EDF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EBDA0-DCFD-4332-67D0-DBA0ED34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A0591-A0DA-549A-62AA-B892ADCD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FF3-65C4-4941-96CF-916289B18A8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7794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2C377-F15F-536C-4C72-5262BFE91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F9B03-CD6E-1E17-E8CD-22F0BE860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59786-C58F-65F3-50C2-C850071C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47E4-6D24-9545-B680-A34B09D94EDF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AACF-B126-530E-8D4B-6BA34BF0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06D7-1368-27BA-0447-CB27BFC0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FF3-65C4-4941-96CF-916289B18A8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9877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22A0-143D-57BC-1417-458E6422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A5D3-3ABA-F618-E245-24CD388D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27A9-14A8-FA3A-0E79-0C814FC9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47E4-6D24-9545-B680-A34B09D94EDF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1C36-A483-46BF-F4BF-A784F546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EC8FC-3E7D-8DF1-0A94-2F1BF5A1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FF3-65C4-4941-96CF-916289B18A8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336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D00-7936-FB70-8A61-8C618C43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50A5C-58E4-ECD1-D17A-ADBBC46F5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C6F5-8E99-9296-BBEC-5151D0B1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47E4-6D24-9545-B680-A34B09D94EDF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5D026-FFDD-6F4F-9917-4D3A3475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D718-1573-CAF8-2B4F-B37387F0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FF3-65C4-4941-96CF-916289B18A8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7959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D3D3-EFCB-F673-51F4-CD34D8B5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9B1E-BC86-08DC-1D18-A58970EDF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3B73A-0D04-5900-B5A1-4DBD5E6C8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60A26-E629-D674-9496-6E9C8755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47E4-6D24-9545-B680-A34B09D94EDF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5FA27-1D36-7411-2E67-3CD6A34E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4BB64-13C2-03CE-092F-099B62D1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FF3-65C4-4941-96CF-916289B18A8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5173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06CB-9459-1FE1-A908-3A806D14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434F5-D133-1F47-7F9A-F426410E8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C045-8D61-821A-DF54-A7A07E714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4331D-4C5F-EB9E-C33F-DB2CA8F68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EEAAD-AFB9-19A4-B688-D5FD7D9EC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FBDAC-7AA2-4DDE-2018-7E5D9539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47E4-6D24-9545-B680-A34B09D94EDF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19A4B-02D9-D852-7370-DD8B457B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2AA18-E4EB-A62F-60CE-649A879A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FF3-65C4-4941-96CF-916289B18A8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5528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B9AC-455F-091F-9484-BACC9FA3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09F2F-CE14-8DE2-7392-4F36F47E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47E4-6D24-9545-B680-A34B09D94EDF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4AD26-63AE-14D5-1530-4011F55D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0DAA-880A-B270-BEA8-53257BE7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FF3-65C4-4941-96CF-916289B18A8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6433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3076F-F113-B564-18D4-E5436572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47E4-6D24-9545-B680-A34B09D94EDF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4F810-2C30-3ABA-152E-99EF1A32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C92A9-96BA-FC16-36E8-569F1250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FF3-65C4-4941-96CF-916289B18A8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0481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873B-3769-8312-3F44-86EC1501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4DE6-CD41-274E-316B-9FE216A6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08290-8252-6F96-EE60-2B766DED6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F210F-B05C-E57C-7C38-7E10A91B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47E4-6D24-9545-B680-A34B09D94EDF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A92D-B9A1-3A94-D9A7-7D4893CA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99880-DA9B-ADE1-434F-18745148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FF3-65C4-4941-96CF-916289B18A8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5241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F4D8-1C81-8A76-56BC-53B4E911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E02B5-2154-FD9E-4457-07E9CDA5E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3C9EE-227C-1986-EAB4-05EF59517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1044-039C-0C94-BAB7-60B275A6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47E4-6D24-9545-B680-A34B09D94EDF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0A1EE-918A-8A27-00C4-23E62986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14235-2C38-2531-3429-95409974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3FF3-65C4-4941-96CF-916289B18A8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3855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44D4A-D609-3079-8C12-43CA1890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B4E6F-1E38-4AE1-D432-27080F4BE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833C-9A35-E3F6-97CF-7CF97FD18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E47E4-6D24-9545-B680-A34B09D94EDF}" type="datetimeFigureOut">
              <a:rPr lang="en-FR" smtClean="0"/>
              <a:t>26/08/2023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B577C-C877-2C1B-A6A0-60A3185DB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107B-08D5-E082-B945-623037A60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23FF3-65C4-4941-96CF-916289B18A8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76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7B01-A76A-D129-9359-9F21FD07B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简单的</a:t>
            </a:r>
            <a:r>
              <a:rPr lang="en-US" altLang="zh-CN" dirty="0"/>
              <a:t>10</a:t>
            </a:r>
            <a:r>
              <a:rPr lang="zh-CN" altLang="en-US" dirty="0"/>
              <a:t>个点的</a:t>
            </a:r>
            <a:br>
              <a:rPr lang="en-US" altLang="zh-CN" dirty="0"/>
            </a:br>
            <a:r>
              <a:rPr lang="zh-CN" altLang="en-US" dirty="0"/>
              <a:t>随机移除</a:t>
            </a:r>
            <a:r>
              <a:rPr lang="en-FR" dirty="0"/>
              <a:t>实验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0EBD1-A5C0-EEAA-D799-D48110597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652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CA5B-33E1-36C9-49C8-5CE1A99A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实验流程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005A-C195-38DE-6DA7-38722AC1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个点，随机移除百分比的点，剩下的最大连通子图占原图的比例</a:t>
            </a:r>
            <a:endParaRPr lang="en-US" altLang="zh-CN" dirty="0"/>
          </a:p>
          <a:p>
            <a:r>
              <a:rPr lang="zh-CN" altLang="en-US" dirty="0"/>
              <a:t>重复</a:t>
            </a:r>
            <a:r>
              <a:rPr lang="en-US" altLang="zh-CN" dirty="0"/>
              <a:t>1000</a:t>
            </a:r>
            <a:r>
              <a:rPr lang="zh-CN" altLang="en-US" dirty="0"/>
              <a:t>次求平均值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3136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EC33-BF1A-7246-5AD1-6AB5E01C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泊松分布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900A2-7A80-320F-ABB6-9766CCA74B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43" y="1825625"/>
            <a:ext cx="67429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65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91D1-BB76-EE26-BF6C-1B73EF22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幂律分布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C8FC02-01E8-77D2-350A-7D6B40599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543" y="1825625"/>
            <a:ext cx="67429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1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434B-12EE-A196-6ADF-3171E061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31B9E-0D03-AD63-E347-D4B62EAE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猜测</a:t>
            </a:r>
            <a:r>
              <a:rPr lang="zh-CN" altLang="en-US" dirty="0"/>
              <a:t>，在点的数量比较少时，两种分布的稳定性后续区别不大，甚至泊松分布</a:t>
            </a:r>
            <a:r>
              <a:rPr lang="zh-CN" altLang="en-US"/>
              <a:t>的更稳定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855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66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简单的10个点的 随机移除实验</vt:lpstr>
      <vt:lpstr>实验流程</vt:lpstr>
      <vt:lpstr>泊松分布</vt:lpstr>
      <vt:lpstr>幂律分布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简单的10个点的 随机移除实验</dc:title>
  <dc:creator>Office</dc:creator>
  <cp:lastModifiedBy>Office</cp:lastModifiedBy>
  <cp:revision>1</cp:revision>
  <dcterms:created xsi:type="dcterms:W3CDTF">2023-08-26T18:40:05Z</dcterms:created>
  <dcterms:modified xsi:type="dcterms:W3CDTF">2023-08-26T18:58:52Z</dcterms:modified>
</cp:coreProperties>
</file>