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7355-819C-C7A5-875C-AF9E1F04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059C-06FD-8CCD-DBBB-098408B3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0B25-C8E8-7BE3-BA5F-52349E2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191F-DF94-CD6A-3E6B-3500D15B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A764-D373-FCBE-17A7-835F8BDD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064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07D-3105-AD18-2933-EE7E7816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FBF2D-6CF1-5767-28B8-15A94520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D556-DCAA-DB30-D467-C6A8CCF5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32BA-F7C5-5D9A-2080-E2E81725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5D51-B546-5931-21C1-47517A9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111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9CF2F-27B7-7989-4A66-A55DE564B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8239E-6774-71BE-6A3E-AC7140A1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17CD-2349-8FF8-158B-E4A5EEB8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0101-8E53-585A-E01B-73DDA405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87F0-06F6-2CAC-6E9A-1E79C64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2051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8C8E-571D-F084-AD23-3E5B3E37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7ACA-11DE-3A7E-4510-4F80A532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FBAC-84EE-7571-696D-0C17C581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D466-85E1-84F8-F155-971ED57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9F43-17C4-2EF4-3934-F31E3884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6390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B7DB-1910-002A-6FD2-5B0CC3F7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86EE-DFCC-0FDD-3949-1008CC74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5E8C3-8351-F929-60FF-D8F9DFBF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F185-826A-6927-389E-1A14CA98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2A78-0755-3BC4-17CE-4E75B1C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0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7C4-6323-B0A5-9B0F-821D141B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F595-31C7-AE8C-8149-011CA65AB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6EB3-BE88-61C2-A1D1-049EB0AC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0DD2-AC49-748E-F83F-B4CE8B7F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3973-3C73-D4A5-9016-863C04D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CA70-2739-FA98-BC4A-2E71F045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525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FBF1-BAC6-C6B5-2AA8-048AA576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2113-D264-C52B-98E3-B7BAED0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62DE-5306-3929-2C1D-96B3AEF3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85986-F35D-5ED0-23EF-F044D6E7C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6291-0CB6-F326-0F22-B5797B7FB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FBF8E-DB4D-80D5-7E5B-30B944FF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1187F-1174-137C-F71A-81D8766F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1D9CF-73E4-E2FC-7BF9-D49A244D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3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965-3846-CD99-0101-BF2A30A5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B9154-F648-3299-C81A-974FBC4A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C77E-B7DA-86CA-D955-F140E35E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A1C84-61B5-A498-2455-0927072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26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8047E-86AF-8301-6599-1FB591DC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7834-156A-6FCF-26FA-E66AD49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E33D3-F5EA-0D47-4082-E824D4FC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75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6BF-7D57-FA58-C4D6-792F865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C67D-FD43-6E33-6ADA-E0A1EF9E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3A976-905A-34F5-3C3F-C56E2EFC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C196-C127-70F7-A5A6-C592C59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8E32-B9FD-6D6A-DB50-A5FD40B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3F3FF-1F81-6AB1-9F17-0E3E8C2D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1910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690C-7297-385C-EA2F-BB8CA7E5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0B331-9D44-460F-2A76-EF2CFC52A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372B-70EF-53A7-1F00-6C3FA9E6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A27B-C836-B433-F976-A1E4F0EE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4DA4-A96D-138E-86A3-356378EC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0A63-318A-2ABD-D4C1-A181147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08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3AEA7-4B23-1D38-348B-E64B4888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16B7-05FD-4990-74B5-F38A445D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1651-78E2-78FD-9C91-A760FA5A6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36CB-4750-7C48-A74C-56B536B3EA11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F0C9-5B4C-7E7F-52AE-3E1D54258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7BFA-6DB5-0CE8-32E5-5B2708C33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7206-185B-3D46-BAEC-383019F10F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1265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C29-967A-D97D-EC15-E3EB0288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代表性的图</a:t>
            </a:r>
          </a:p>
        </p:txBody>
      </p:sp>
    </p:spTree>
    <p:extLst>
      <p:ext uri="{BB962C8B-B14F-4D97-AF65-F5344CB8AC3E}">
        <p14:creationId xmlns:p14="http://schemas.microsoft.com/office/powerpoint/2010/main" val="22466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0245-F45C-1914-5332-6D45FE99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泊松分布</a:t>
            </a:r>
            <a:r>
              <a:rPr lang="zh-CN" altLang="en-US" dirty="0"/>
              <a:t> （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，即</a:t>
            </a:r>
            <a:r>
              <a:rPr lang="en-US" altLang="zh-CN" dirty="0"/>
              <a:t>15</a:t>
            </a:r>
            <a:r>
              <a:rPr lang="zh-CN" altLang="en-US" dirty="0"/>
              <a:t>条边</a:t>
            </a:r>
            <a:r>
              <a:rPr lang="en-US" altLang="zh-CN" dirty="0"/>
              <a:t>)</a:t>
            </a:r>
            <a:endParaRPr lang="en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FEAD8A2-9FF0-8601-57B2-27747A620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5116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63343-E1F9-A7F7-4EA3-5DB5023ABDF9}"/>
              </a:ext>
            </a:extLst>
          </p:cNvPr>
          <p:cNvSpPr txBox="1"/>
          <p:nvPr/>
        </p:nvSpPr>
        <p:spPr>
          <a:xfrm>
            <a:off x="2143125" y="2214563"/>
            <a:ext cx="2095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Adjacency Matrix:</a:t>
            </a:r>
          </a:p>
          <a:p>
            <a:r>
              <a:rPr lang="en-GB" dirty="0"/>
              <a:t>[[0 0 1 0 0 0 0 0 1 1]</a:t>
            </a:r>
          </a:p>
          <a:p>
            <a:r>
              <a:rPr lang="en-GB" dirty="0"/>
              <a:t> [0 0 1 1 0 0 1 0 0 0]</a:t>
            </a:r>
          </a:p>
          <a:p>
            <a:r>
              <a:rPr lang="en-GB" dirty="0"/>
              <a:t> [1 1 0 0 1 1 0 0 1 0]</a:t>
            </a:r>
          </a:p>
          <a:p>
            <a:r>
              <a:rPr lang="en-GB" dirty="0"/>
              <a:t> [0 1 0 0 0 1 1 0 0 0]</a:t>
            </a:r>
          </a:p>
          <a:p>
            <a:r>
              <a:rPr lang="en-GB" dirty="0"/>
              <a:t> [0 0 1 0 0 0 0 1 0 1]</a:t>
            </a:r>
          </a:p>
          <a:p>
            <a:r>
              <a:rPr lang="en-GB" dirty="0"/>
              <a:t> [0 0 1 1 0 0 1 0 0 0]</a:t>
            </a:r>
          </a:p>
          <a:p>
            <a:r>
              <a:rPr lang="en-GB" dirty="0"/>
              <a:t> [0 1 0 1 0 1 0 1 0 0]</a:t>
            </a:r>
          </a:p>
          <a:p>
            <a:r>
              <a:rPr lang="en-GB" dirty="0"/>
              <a:t> [0 0 0 0 1 0 1 0 0 0]</a:t>
            </a:r>
          </a:p>
          <a:p>
            <a:r>
              <a:rPr lang="en-GB" dirty="0"/>
              <a:t> [1 0 1 0 0 0 0 0 0 0]</a:t>
            </a:r>
          </a:p>
          <a:p>
            <a:r>
              <a:rPr lang="en-GB" dirty="0"/>
              <a:t> [1 0 0 0 1 0 0 0 0 0]]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244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4E19-77E1-A603-5C9D-0241703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幂律分布</a:t>
            </a:r>
            <a:r>
              <a:rPr lang="zh-CN" altLang="en-US" dirty="0"/>
              <a:t>（</a:t>
            </a:r>
            <a:r>
              <a:rPr lang="en-US" altLang="zh-CN" dirty="0"/>
              <a:t> Degree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，即</a:t>
            </a:r>
            <a:r>
              <a:rPr lang="en-US" altLang="zh-CN" dirty="0"/>
              <a:t>15</a:t>
            </a:r>
            <a:r>
              <a:rPr lang="zh-CN" altLang="en-US" dirty="0"/>
              <a:t>条边）</a:t>
            </a:r>
            <a:endParaRPr lang="en-F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BECB66D-78A7-B60B-66E8-1E7917B05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14" y="1690688"/>
            <a:ext cx="55116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83915-069F-02A3-10F2-7E9464D0F301}"/>
              </a:ext>
            </a:extLst>
          </p:cNvPr>
          <p:cNvSpPr txBox="1"/>
          <p:nvPr/>
        </p:nvSpPr>
        <p:spPr>
          <a:xfrm>
            <a:off x="1543792" y="1923803"/>
            <a:ext cx="2095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Adjacency Matrix:</a:t>
            </a:r>
          </a:p>
          <a:p>
            <a:r>
              <a:rPr lang="en-GB" dirty="0"/>
              <a:t>[[0 0 0 0 1 0 0 0 0 0]</a:t>
            </a:r>
          </a:p>
          <a:p>
            <a:r>
              <a:rPr lang="en-GB" dirty="0"/>
              <a:t> [0 0 1 1 1 1 0 1 1 1]</a:t>
            </a:r>
          </a:p>
          <a:p>
            <a:r>
              <a:rPr lang="en-GB" dirty="0"/>
              <a:t> [0 1 0 1 1 0 1 0 0 1]</a:t>
            </a:r>
          </a:p>
          <a:p>
            <a:r>
              <a:rPr lang="en-GB" dirty="0"/>
              <a:t> [0 1 1 0 0 0 0 0 0 1]</a:t>
            </a:r>
          </a:p>
          <a:p>
            <a:r>
              <a:rPr lang="en-GB" dirty="0"/>
              <a:t> [1 1 1 0 0 0 1 0 0 1]</a:t>
            </a:r>
          </a:p>
          <a:p>
            <a:r>
              <a:rPr lang="en-GB" dirty="0"/>
              <a:t> [0 1 0 0 0 0 0 0 0 0]</a:t>
            </a:r>
          </a:p>
          <a:p>
            <a:r>
              <a:rPr lang="en-GB" dirty="0"/>
              <a:t> [0 0 1 0 1 0 0 0 0 0]</a:t>
            </a:r>
          </a:p>
          <a:p>
            <a:r>
              <a:rPr lang="en-GB" dirty="0"/>
              <a:t> [0 1 0 0 0 0 0 0 0 0]</a:t>
            </a:r>
          </a:p>
          <a:p>
            <a:r>
              <a:rPr lang="en-GB" dirty="0"/>
              <a:t> [0 1 0 0 0 0 0 0 0 0]</a:t>
            </a:r>
          </a:p>
          <a:p>
            <a:r>
              <a:rPr lang="en-GB" dirty="0"/>
              <a:t> [0 1 1 1 1 0 0 0 0 0]]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2417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CBC5-E969-9C26-8FDF-7898F781A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这是随机生成的比较有代表性的图</a:t>
            </a:r>
          </a:p>
          <a:p>
            <a:r>
              <a:rPr lang="en-FR" dirty="0"/>
              <a:t>泊松分布的边比较均匀</a:t>
            </a:r>
          </a:p>
          <a:p>
            <a:r>
              <a:rPr lang="en-FR" dirty="0"/>
              <a:t>幂律分布的边集中在少量节点上</a:t>
            </a:r>
          </a:p>
        </p:txBody>
      </p:sp>
    </p:spTree>
    <p:extLst>
      <p:ext uri="{BB962C8B-B14F-4D97-AF65-F5344CB8AC3E}">
        <p14:creationId xmlns:p14="http://schemas.microsoft.com/office/powerpoint/2010/main" val="277344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4C29-967A-D97D-EC15-E3EB0288A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攻击成功率随</a:t>
            </a:r>
            <a:br>
              <a:rPr lang="en-US" dirty="0"/>
            </a:br>
            <a:r>
              <a:rPr lang="en-FR" dirty="0"/>
              <a:t>移除节点数的变化</a:t>
            </a:r>
          </a:p>
        </p:txBody>
      </p:sp>
    </p:spTree>
    <p:extLst>
      <p:ext uri="{BB962C8B-B14F-4D97-AF65-F5344CB8AC3E}">
        <p14:creationId xmlns:p14="http://schemas.microsoft.com/office/powerpoint/2010/main" val="19514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2A0-90B7-CF24-64FB-C71BC00C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实验最终图像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58BF8B-C988-E162-D00F-85D78969ED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27" y="1825625"/>
            <a:ext cx="68093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627-BEAD-E0F4-7ED1-D586266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D78A-2901-5270-8177-FC9AF136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随机生成</a:t>
            </a:r>
            <a:r>
              <a:rPr lang="en-US" altLang="zh-CN" dirty="0"/>
              <a:t>100</a:t>
            </a:r>
            <a:r>
              <a:rPr lang="zh-CN" altLang="en-US" dirty="0"/>
              <a:t>个泊松分布连通图和</a:t>
            </a:r>
            <a:r>
              <a:rPr lang="en-US" altLang="zh-CN" dirty="0"/>
              <a:t>100</a:t>
            </a:r>
            <a:r>
              <a:rPr lang="zh-CN" altLang="en-US" dirty="0"/>
              <a:t>个幂律分布连通图（均为</a:t>
            </a:r>
            <a:r>
              <a:rPr lang="en-US" altLang="zh-CN" dirty="0"/>
              <a:t>10</a:t>
            </a:r>
            <a:r>
              <a:rPr lang="zh-CN" altLang="en-US" dirty="0"/>
              <a:t>个点，</a:t>
            </a:r>
            <a:r>
              <a:rPr lang="en-US" altLang="zh-CN" dirty="0"/>
              <a:t>15</a:t>
            </a:r>
            <a:r>
              <a:rPr lang="zh-CN" altLang="en-US" dirty="0"/>
              <a:t>条边，即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7677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代表性的图</vt:lpstr>
      <vt:lpstr>泊松分布 （Degree = 3，即15条边)</vt:lpstr>
      <vt:lpstr>幂律分布（ Degree = 3 ，即15条边）</vt:lpstr>
      <vt:lpstr>PowerPoint Presentation</vt:lpstr>
      <vt:lpstr>攻击成功率随 移除节点数的变化</vt:lpstr>
      <vt:lpstr>实验最终图像</vt:lpstr>
      <vt:lpstr>实验流程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11</cp:revision>
  <dcterms:created xsi:type="dcterms:W3CDTF">2023-08-26T16:05:04Z</dcterms:created>
  <dcterms:modified xsi:type="dcterms:W3CDTF">2023-08-26T18:13:04Z</dcterms:modified>
</cp:coreProperties>
</file>