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0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2836-FFEB-48CD-0FEA-2F6AE1DA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71D2C-4588-003E-1F23-183A5DBB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F320E-1FC5-4293-E2FF-2414303D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1B0B-7928-6D42-81AC-0A015CD98317}" type="datetimeFigureOut">
              <a:rPr lang="en-FR" smtClean="0"/>
              <a:t>27/08/2023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4989E-7BB6-E596-2E6F-EABC4AC2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15F5A-56BF-0E1C-A0EC-187A2B9E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E5FA-1AEB-CE45-A3A6-D98A1F9103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0065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BCEA-B455-CB7C-7307-779F7138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1B596-FC49-2D9B-63E8-F03EF8182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19E33-B428-8DDA-A65A-3A0D0FDC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1B0B-7928-6D42-81AC-0A015CD98317}" type="datetimeFigureOut">
              <a:rPr lang="en-FR" smtClean="0"/>
              <a:t>27/08/2023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59864-8900-B082-4D51-9ACDB482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EDDD3-0022-F33E-4E0E-311210DF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E5FA-1AEB-CE45-A3A6-D98A1F9103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1683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A2959-09A0-82B5-FE54-15C7FBAFF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EB97B-1118-2AB6-B50B-D877051EF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28120-7FA8-02CC-F288-47692DB1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1B0B-7928-6D42-81AC-0A015CD98317}" type="datetimeFigureOut">
              <a:rPr lang="en-FR" smtClean="0"/>
              <a:t>27/08/2023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97E70-7C8C-D745-AD10-341C5C96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C229-CDFC-A5F1-B8F7-43B7E0B2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E5FA-1AEB-CE45-A3A6-D98A1F9103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7562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50ED-2273-11BF-B530-9D9C265B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D3DE-0ADB-C5EB-1FB9-7DC75861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5DAB-9260-4E27-4439-560D8D81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1B0B-7928-6D42-81AC-0A015CD98317}" type="datetimeFigureOut">
              <a:rPr lang="en-FR" smtClean="0"/>
              <a:t>27/08/2023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91AB7-CBDD-F087-2CAA-FAEE05F9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EE633-AF48-2C28-3CEE-B0BDB450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E5FA-1AEB-CE45-A3A6-D98A1F9103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6955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62A7-9EF4-6BF9-BCAF-CC7CE1B6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940F7-595A-49B3-421F-564FC3E30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2B9AF-D34B-13F8-AE3F-4C8F4DD6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1B0B-7928-6D42-81AC-0A015CD98317}" type="datetimeFigureOut">
              <a:rPr lang="en-FR" smtClean="0"/>
              <a:t>27/08/2023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02A63-7B71-386A-8215-0CBA8FA4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4AE9E-C958-21C8-1C8D-C747E296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E5FA-1AEB-CE45-A3A6-D98A1F9103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9644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1DCD-3C38-F350-27DA-ED9AB01A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0D6BD-9ABF-835B-6795-90FFE3EA9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890C2-9B57-2906-B6BA-DFC7169E4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B756D-AC30-D51B-ABF7-C58160D0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1B0B-7928-6D42-81AC-0A015CD98317}" type="datetimeFigureOut">
              <a:rPr lang="en-FR" smtClean="0"/>
              <a:t>27/08/2023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E9BCE-E3B1-3F76-FF5E-91625F4B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13A68-5C2C-B82A-40C3-067BE9F5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E5FA-1AEB-CE45-A3A6-D98A1F9103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3080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EAE4-937D-0CF1-4E10-0EF76FCD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05ACA-303A-5B7C-AD68-B2607886F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8687C-CF24-75B6-913C-A5EB1C1E1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9E4F7-AAEA-1CD9-29F5-67FE3B330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A517E-A2A2-E26C-047E-55D8C888E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3CCA1-2BB3-59C2-B297-00FD38E9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1B0B-7928-6D42-81AC-0A015CD98317}" type="datetimeFigureOut">
              <a:rPr lang="en-FR" smtClean="0"/>
              <a:t>27/08/2023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37B45-E677-68CC-2589-586A8FD8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DDB21-FCEB-F25D-C0B8-205C02BC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E5FA-1AEB-CE45-A3A6-D98A1F9103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4451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5BA6-A312-7772-3424-C9466699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7963F-FC6B-E163-7158-F03B51C3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1B0B-7928-6D42-81AC-0A015CD98317}" type="datetimeFigureOut">
              <a:rPr lang="en-FR" smtClean="0"/>
              <a:t>27/08/2023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D64B6-98E8-6E52-1754-16F6257A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F480C-4DC4-5CD0-E1E8-4DAF5808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E5FA-1AEB-CE45-A3A6-D98A1F9103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054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CCCAA-F321-DCA0-0E9B-E4535D62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1B0B-7928-6D42-81AC-0A015CD98317}" type="datetimeFigureOut">
              <a:rPr lang="en-FR" smtClean="0"/>
              <a:t>27/08/2023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CB0C5-EFCC-7A40-7519-A2EE0CF4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47769-FB0B-020C-FF9B-9790FA79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E5FA-1AEB-CE45-A3A6-D98A1F9103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1773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EE12-E165-7C0C-BCEC-FAF97384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F45E-CB5A-CD6A-78FD-964DD155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DD13-6873-C27D-9632-CA4AAD8FC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4DC29-706F-9BB7-7C2D-08A6A7BF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1B0B-7928-6D42-81AC-0A015CD98317}" type="datetimeFigureOut">
              <a:rPr lang="en-FR" smtClean="0"/>
              <a:t>27/08/2023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8DEF-2D0A-70C9-F7F7-DDD634D8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CF675-FAF5-6A3D-5441-812F5696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E5FA-1AEB-CE45-A3A6-D98A1F9103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3519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CE5-ABAD-D8BC-FA4A-1429A20F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7AD6C-6024-69BA-935D-D345B528B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7492D-4499-3851-70D4-D5A799D47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12592-97FA-7A5A-A12F-7E2961D4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1B0B-7928-6D42-81AC-0A015CD98317}" type="datetimeFigureOut">
              <a:rPr lang="en-FR" smtClean="0"/>
              <a:t>27/08/2023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88B61-A45C-F1D4-068D-9AB1F863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A91FB-2638-48BE-48E2-18EC7721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E5FA-1AEB-CE45-A3A6-D98A1F9103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6741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6BAF0-E6DD-283A-CA48-76B59DAC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316E9-5C96-82C8-C594-B067EB9E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EC3B-49DF-D8DF-8AE4-480311DC7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71B0B-7928-6D42-81AC-0A015CD98317}" type="datetimeFigureOut">
              <a:rPr lang="en-FR" smtClean="0"/>
              <a:t>27/08/2023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9C6A-6F09-1454-3CB3-B33D0ECAD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E20B-6CA1-BF06-F098-72F7C9DFF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E5FA-1AEB-CE45-A3A6-D98A1F9103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9189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EEAF-1A93-52E1-22CC-C6010032B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两种分布的鲁棒性分析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1E9D7-E2BC-56B8-A565-A19F6A509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0222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E398-BAFE-AC56-8964-B6FA246E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说明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7011-04C4-2824-0983-943766E6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边的数量为</a:t>
            </a:r>
            <a:r>
              <a:rPr lang="en-US" altLang="zh-CN" dirty="0"/>
              <a:t>{9,12,15,20,25}</a:t>
            </a:r>
          </a:p>
          <a:p>
            <a:r>
              <a:rPr lang="en-US" dirty="0"/>
              <a:t>最小值为</a:t>
            </a:r>
            <a:r>
              <a:rPr lang="en-US" altLang="zh-CN" dirty="0"/>
              <a:t>9</a:t>
            </a:r>
            <a:r>
              <a:rPr lang="zh-CN" altLang="en-US" dirty="0"/>
              <a:t>，因为</a:t>
            </a:r>
            <a:r>
              <a:rPr lang="en-US" altLang="zh-CN" dirty="0"/>
              <a:t>10</a:t>
            </a:r>
            <a:r>
              <a:rPr lang="zh-CN" altLang="en-US" dirty="0"/>
              <a:t>个点要连通的话，至少有</a:t>
            </a:r>
            <a:r>
              <a:rPr lang="en-US" altLang="zh-CN" dirty="0"/>
              <a:t>9</a:t>
            </a:r>
            <a:r>
              <a:rPr lang="zh-CN" altLang="en-US" dirty="0"/>
              <a:t>条边</a:t>
            </a:r>
            <a:endParaRPr lang="en-US" altLang="zh-CN" dirty="0"/>
          </a:p>
          <a:p>
            <a:r>
              <a:rPr lang="zh-CN" altLang="en-US" dirty="0"/>
              <a:t>最大值为</a:t>
            </a:r>
            <a:r>
              <a:rPr lang="en-US" altLang="zh-CN" dirty="0"/>
              <a:t>25</a:t>
            </a:r>
            <a:r>
              <a:rPr lang="zh-CN" altLang="en-US" dirty="0"/>
              <a:t>，边越多，两种分布的图像越相似，即原本的特征越不明显。比如幂律分布的特点之一是叶子节点多（只有一条边的节点），当</a:t>
            </a:r>
            <a:r>
              <a:rPr lang="zh-CN" altLang="en-FR" dirty="0"/>
              <a:t>边数</a:t>
            </a:r>
            <a:r>
              <a:rPr lang="zh-CN" altLang="en-US" dirty="0"/>
              <a:t>过多，不可避免地，叶子节点也有了多条边。同时生成满足条件的随机图的难度也变大。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15097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72FB-3755-6015-4DAF-4285DD3A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实验流程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随机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C8F7E-8578-CEEE-1E57-E23C4041C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对两种分布</a:t>
            </a:r>
            <a:r>
              <a:rPr lang="zh-CN" altLang="en-US" dirty="0"/>
              <a:t>，节点</a:t>
            </a:r>
            <a:r>
              <a:rPr lang="en-US" altLang="zh-CN" dirty="0"/>
              <a:t>10</a:t>
            </a:r>
            <a:r>
              <a:rPr lang="zh-CN" altLang="en-US" dirty="0"/>
              <a:t>个固定，分别生成</a:t>
            </a:r>
            <a:r>
              <a:rPr lang="en-US" altLang="zh-CN" dirty="0"/>
              <a:t>200</a:t>
            </a:r>
            <a:r>
              <a:rPr lang="zh-CN" altLang="en-US" dirty="0"/>
              <a:t>个连通图，边的数量固定，只是分布和连接方式不一样</a:t>
            </a:r>
            <a:endParaRPr lang="en-US" altLang="zh-CN" dirty="0"/>
          </a:p>
          <a:p>
            <a:r>
              <a:rPr lang="zh-CN" altLang="en-US" dirty="0"/>
              <a:t>对每个生成的图，随机去除</a:t>
            </a:r>
            <a:r>
              <a:rPr lang="en-US" altLang="zh-CN" dirty="0"/>
              <a:t>n</a:t>
            </a:r>
            <a:r>
              <a:rPr lang="zh-CN" altLang="en-US" dirty="0"/>
              <a:t>个节点（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  <a:r>
              <a:rPr lang="zh-CN" altLang="en-US" dirty="0"/>
              <a:t>），计算最大连通比，重复</a:t>
            </a:r>
            <a:r>
              <a:rPr lang="en-US" altLang="zh-CN" dirty="0"/>
              <a:t>10</a:t>
            </a:r>
            <a:r>
              <a:rPr lang="zh-CN" altLang="en-US" dirty="0"/>
              <a:t>次，求平均值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200</a:t>
            </a:r>
            <a:r>
              <a:rPr lang="zh-CN" altLang="en-US" dirty="0"/>
              <a:t>个图都进行该操作</a:t>
            </a:r>
            <a:endParaRPr lang="en-US" altLang="zh-CN" dirty="0"/>
          </a:p>
          <a:p>
            <a:r>
              <a:rPr lang="zh-CN" altLang="en-US" dirty="0"/>
              <a:t>（因此总随机次数为</a:t>
            </a:r>
            <a:r>
              <a:rPr lang="en-US" altLang="zh-CN" dirty="0"/>
              <a:t>200</a:t>
            </a:r>
            <a:r>
              <a:rPr lang="zh-CN" altLang="en-US" dirty="0"/>
              <a:t> *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2000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109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042B-3E65-C6A7-D1F2-E4815764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随机移除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4C5B53-04AF-A507-6CEE-3E100B9481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543" y="1825625"/>
            <a:ext cx="67429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75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10A3-A749-3624-DA91-58A898BF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现象分析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0166-C59E-5332-7717-78092EE5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边数一定时</a:t>
            </a:r>
            <a:r>
              <a:rPr lang="zh-CN" altLang="en-US" dirty="0"/>
              <a:t>，泊松分布鲁棒性略好于幂律分布。但随着边数增多，这种优势差距在减少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70417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72FB-3755-6015-4DAF-4285DD3A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实验流程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最大度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C8F7E-8578-CEEE-1E57-E23C4041C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对两种分布</a:t>
            </a:r>
            <a:r>
              <a:rPr lang="zh-CN" altLang="en-US" dirty="0"/>
              <a:t>，节点</a:t>
            </a:r>
            <a:r>
              <a:rPr lang="en-US" altLang="zh-CN" dirty="0"/>
              <a:t>10</a:t>
            </a:r>
            <a:r>
              <a:rPr lang="zh-CN" altLang="en-US" dirty="0"/>
              <a:t>个固定，分别生成</a:t>
            </a:r>
            <a:r>
              <a:rPr lang="en-US" altLang="zh-CN" dirty="0"/>
              <a:t>200</a:t>
            </a:r>
            <a:r>
              <a:rPr lang="zh-CN" altLang="en-US" dirty="0"/>
              <a:t>个连通图，边的数量固定，只是分布和连接方式不一样</a:t>
            </a:r>
            <a:endParaRPr lang="en-US" altLang="zh-CN" dirty="0"/>
          </a:p>
          <a:p>
            <a:r>
              <a:rPr lang="zh-CN" altLang="en-US" dirty="0"/>
              <a:t>对每个生成的图，</a:t>
            </a:r>
            <a:r>
              <a:rPr lang="zh-CN" altLang="en-FR" dirty="0"/>
              <a:t>从</a:t>
            </a:r>
            <a:r>
              <a:rPr lang="zh-CN" altLang="en-US" dirty="0"/>
              <a:t>当前图的</a:t>
            </a:r>
            <a:r>
              <a:rPr lang="zh-CN" altLang="en-FR" dirty="0"/>
              <a:t>最大度</a:t>
            </a:r>
            <a:r>
              <a:rPr lang="zh-CN" altLang="en-US" dirty="0"/>
              <a:t>节点开始移除，直到只剩下一个点，计算最大连通比，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200</a:t>
            </a:r>
            <a:r>
              <a:rPr lang="zh-CN" altLang="en-US" dirty="0"/>
              <a:t>个图都进行该操作</a:t>
            </a:r>
            <a:endParaRPr lang="en-US" altLang="zh-CN" dirty="0"/>
          </a:p>
          <a:p>
            <a:r>
              <a:rPr lang="zh-CN" altLang="en-US" dirty="0"/>
              <a:t>（因此总随机次数为</a:t>
            </a:r>
            <a:r>
              <a:rPr lang="en-US" altLang="zh-CN" dirty="0"/>
              <a:t>200</a:t>
            </a:r>
            <a:r>
              <a:rPr lang="zh-CN" altLang="en-US" dirty="0"/>
              <a:t> *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200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394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863C-95D6-BA82-51FB-574B20B1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从最大度开始依次移除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48C020-3ECA-740C-0F63-0EE26B09FE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01" y="1825625"/>
            <a:ext cx="62161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81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059A-85C2-9577-9921-D37085C8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现象分析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F9ED-DDDE-1C82-B0EF-FC03E8CE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边数一定时</a:t>
            </a:r>
            <a:r>
              <a:rPr lang="zh-CN" altLang="en-US" dirty="0"/>
              <a:t>，泊松分布鲁棒性略好于幂律分布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99396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300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两种分布的鲁棒性分析</vt:lpstr>
      <vt:lpstr>说明</vt:lpstr>
      <vt:lpstr>实验流程 – 随机</vt:lpstr>
      <vt:lpstr>随机移除</vt:lpstr>
      <vt:lpstr>现象分析</vt:lpstr>
      <vt:lpstr>实验流程 – 最大度</vt:lpstr>
      <vt:lpstr>从最大度开始依次移除</vt:lpstr>
      <vt:lpstr>现象分析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两种分布的鲁棒性分析</dc:title>
  <dc:creator>Office</dc:creator>
  <cp:lastModifiedBy>Office</cp:lastModifiedBy>
  <cp:revision>1</cp:revision>
  <dcterms:created xsi:type="dcterms:W3CDTF">2023-08-27T05:33:59Z</dcterms:created>
  <dcterms:modified xsi:type="dcterms:W3CDTF">2023-08-27T06:44:28Z</dcterms:modified>
</cp:coreProperties>
</file>