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69" r:id="rId4"/>
    <p:sldId id="268" r:id="rId5"/>
    <p:sldId id="267" r:id="rId6"/>
    <p:sldId id="266" r:id="rId7"/>
    <p:sldId id="264" r:id="rId8"/>
    <p:sldId id="263" r:id="rId9"/>
    <p:sldId id="272" r:id="rId10"/>
    <p:sldId id="278" r:id="rId11"/>
    <p:sldId id="274" r:id="rId12"/>
    <p:sldId id="270" r:id="rId13"/>
    <p:sldId id="273" r:id="rId14"/>
    <p:sldId id="275" r:id="rId15"/>
    <p:sldId id="276" r:id="rId16"/>
    <p:sldId id="279" r:id="rId17"/>
    <p:sldId id="280" r:id="rId18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65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7476-225E-DE74-3B61-20A21E2F4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E1347-6278-B0CE-A6D3-91EAD1107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6632-4BC1-86DB-9C0D-EBE7EF8C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43FD-1B93-3B40-9632-F328097C5D7B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8A9BD-E5D1-B63A-79EB-0949C4E7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FDA8D-DFE0-1FC1-0BCF-9DE7949A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AD70-DCF9-FC4A-BBC6-EBE50991275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7160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BF2-7DD9-0A42-327C-99767761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0B371-6F36-926C-B06D-02B52C04D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23D0-F6A8-BEFA-2CDF-01800A71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43FD-1B93-3B40-9632-F328097C5D7B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2FF2-6E96-3888-4DAE-44F8E5D2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BE45C-48DD-19CE-99A1-F4AF31AA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AD70-DCF9-FC4A-BBC6-EBE50991275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3616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6D7CB-8B9B-E0F5-96C9-4FA655A1F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72B5-0EA8-8A39-5869-3CD8BADE6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60B1-E8BA-7965-1062-4BD6D077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43FD-1B93-3B40-9632-F328097C5D7B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00CAA-B522-99B1-5172-858C51B3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E514B-1475-71C9-FCDF-2FE311DC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AD70-DCF9-FC4A-BBC6-EBE50991275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5884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26F9-A8E9-5445-1EE5-6210AC76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0F8A-1D06-F5B1-C04A-9570B6920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12D8-F987-C9AF-0FD9-4D29D4B5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43FD-1B93-3B40-9632-F328097C5D7B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AE8ED-C170-9BC1-64DE-F768DD92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009E-FDAC-3F21-EAA5-38B246C6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AD70-DCF9-FC4A-BBC6-EBE50991275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8071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64F1-6D0D-F9EC-6222-63F6FF9E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7DAE-C98D-E1A6-86E7-1D17BBA83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BD3E2-6221-60EA-D07E-318B5F7D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43FD-1B93-3B40-9632-F328097C5D7B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DFBE2-3842-B853-F719-AFA3E98A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2F0BD-0B24-1235-A925-EB29C5BB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AD70-DCF9-FC4A-BBC6-EBE50991275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499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7AF4-CD25-7163-049A-131947E3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FD9D2-2027-9248-CF44-CAAD25258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2B25D-34DB-D182-3043-35FE62B49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399E2-944A-31C5-0608-CFB430BC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43FD-1B93-3B40-9632-F328097C5D7B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25E11-D37A-90D7-BEDC-5FCD9446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A5B8F-76A0-3155-FFD3-1C5EF2CB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AD70-DCF9-FC4A-BBC6-EBE50991275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7926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9CB5-27BE-F600-35ED-C5EDAE34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21D7F-F533-CDA1-2224-A3D4F9F7B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3C3E2-B724-6A41-4860-72CD10C46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93ED8-42B1-C9E9-B511-C2E27B941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E06F6-C502-5341-BAFC-1CEDB1712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1C7A0-92FD-274A-47A3-009026EB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43FD-1B93-3B40-9632-F328097C5D7B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F632B-1605-BAC6-D43A-EE10C2F0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93D1C-25B0-8D5F-4ECB-6B2EC467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AD70-DCF9-FC4A-BBC6-EBE50991275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9874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A66B-029E-CE00-E239-AB1D1675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8FDB7-4434-60AA-8371-C1ED735A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43FD-1B93-3B40-9632-F328097C5D7B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8AACC-A72A-7ACC-81B5-25175470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B60E4-2C54-0E05-0791-9FC92811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AD70-DCF9-FC4A-BBC6-EBE50991275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1255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DE5DA-4BC3-2632-7503-B7D5F64F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43FD-1B93-3B40-9632-F328097C5D7B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9CAAC-B4AF-D32B-7498-A096970E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A8B25-635A-F1B8-78D2-40E2A5DC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AD70-DCF9-FC4A-BBC6-EBE50991275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631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CA15-A5B0-7F66-2866-AE75D1C6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636B-96BC-A41C-064D-F6EB46FBF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40967-9DA5-2E9A-9CA7-F1FD2270B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52E6D-21D3-A86C-AC6D-C35640C2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43FD-1B93-3B40-9632-F328097C5D7B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1ED6-DD59-5DDB-F0D4-41FDF7E4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FCEB7-8BD8-803D-83F6-6F9BBDCD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AD70-DCF9-FC4A-BBC6-EBE50991275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3137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E330-658A-84C9-506E-A30BA66F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6BAC7-34A8-8278-AF9B-DF3696B61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000BB-2517-4AAA-C4D5-7DB713867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13A76-8EB7-85BC-8737-1C2F6FF3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43FD-1B93-3B40-9632-F328097C5D7B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B5B5-F506-056F-6EC1-F8B4D669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78861-1E38-1094-2620-7D801F18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AD70-DCF9-FC4A-BBC6-EBE50991275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26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EF423-E29E-7E46-5346-49702755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7DE33-F749-A64B-F4E7-0C815B4D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B790E-5746-7F04-C210-94B1C0EE1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43FD-1B93-3B40-9632-F328097C5D7B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7CFEF-B28C-7850-D9D7-F3597D05E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B2CC9-3E74-138B-4BD2-4A95C3968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1AD70-DCF9-FC4A-BBC6-EBE50991275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3158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5A49-B39F-2F7D-03B8-CE79CF632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模型的隐私泄露趋势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4C074-DF00-6134-983D-16175ADB2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变量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1.epoch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923272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5A49-B39F-2F7D-03B8-CE79CF632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二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4C074-DF00-6134-983D-16175ADB2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模型随训练量增大的泄露趋势</a:t>
            </a:r>
          </a:p>
        </p:txBody>
      </p:sp>
    </p:spTree>
    <p:extLst>
      <p:ext uri="{BB962C8B-B14F-4D97-AF65-F5344CB8AC3E}">
        <p14:creationId xmlns:p14="http://schemas.microsoft.com/office/powerpoint/2010/main" val="270539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885A-C238-E580-0E83-858FFEE8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FR" dirty="0"/>
              <a:t>poch = 5</a:t>
            </a:r>
            <a:r>
              <a:rPr lang="zh-CN" altLang="en-US" dirty="0"/>
              <a:t>，</a:t>
            </a:r>
            <a:r>
              <a:rPr lang="en-US" altLang="zh-CN" dirty="0" err="1"/>
              <a:t>test_size</a:t>
            </a:r>
            <a:r>
              <a:rPr lang="en-US" altLang="zh-CN" dirty="0"/>
              <a:t> = 0.99</a:t>
            </a:r>
            <a:br>
              <a:rPr lang="en-FR" dirty="0"/>
            </a:br>
            <a:r>
              <a:rPr lang="en-FR" sz="3000" dirty="0"/>
              <a:t>accuracy =</a:t>
            </a:r>
            <a:r>
              <a:rPr lang="en-FR" sz="3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0.5884948333333332</a:t>
            </a:r>
            <a:endParaRPr lang="en-FR" sz="3000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800A980-0485-E975-7F8B-42903DB4F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595" y="1825625"/>
            <a:ext cx="54708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2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885A-C238-E580-0E83-858FFEE8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FR" dirty="0"/>
              <a:t>poch = 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 err="1"/>
              <a:t>test_size</a:t>
            </a:r>
            <a:r>
              <a:rPr lang="en-US" altLang="zh-CN" dirty="0"/>
              <a:t> = 0.97</a:t>
            </a:r>
            <a:br>
              <a:rPr lang="en-FR" dirty="0"/>
            </a:br>
            <a:r>
              <a:rPr lang="en-FR" sz="3000" dirty="0"/>
              <a:t>accuracy =</a:t>
            </a:r>
            <a:r>
              <a:rPr lang="en-FR" sz="3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0.5426462777777777</a:t>
            </a:r>
            <a:endParaRPr lang="en-FR" sz="30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11F0A-EA85-016E-1030-A482401AC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913" y="1825625"/>
            <a:ext cx="54881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5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885A-C238-E580-0E83-858FFEE8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FR" dirty="0"/>
              <a:t>poch = 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 err="1"/>
              <a:t>test_size</a:t>
            </a:r>
            <a:r>
              <a:rPr lang="en-US" altLang="zh-CN" dirty="0"/>
              <a:t> = 0.95</a:t>
            </a:r>
            <a:br>
              <a:rPr lang="en-FR" dirty="0"/>
            </a:br>
            <a:r>
              <a:rPr lang="en-FR" sz="3000" dirty="0"/>
              <a:t>accuracy =</a:t>
            </a:r>
            <a:r>
              <a:rPr lang="en-FR" sz="3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0.5288796666666666</a:t>
            </a:r>
            <a:endParaRPr lang="en-FR" sz="30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B1FB84-22C9-EF5F-7CAB-9BA94AFA6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197" y="1825625"/>
            <a:ext cx="54416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5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885A-C238-E580-0E83-858FFEE8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FR" dirty="0"/>
              <a:t>poch = 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 err="1"/>
              <a:t>test_size</a:t>
            </a:r>
            <a:r>
              <a:rPr lang="en-US" altLang="zh-CN" dirty="0"/>
              <a:t> = 0.9</a:t>
            </a:r>
            <a:br>
              <a:rPr lang="en-FR" dirty="0"/>
            </a:br>
            <a:r>
              <a:rPr lang="en-FR" sz="3000" dirty="0"/>
              <a:t>accuracy =</a:t>
            </a:r>
            <a:r>
              <a:rPr lang="en-FR" sz="3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0.5016757916666666</a:t>
            </a:r>
            <a:endParaRPr lang="en-FR" sz="30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E613E-FCC9-5352-B1EE-25E0E4A6C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462" y="1825625"/>
            <a:ext cx="54610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8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885A-C238-E580-0E83-858FFEE8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FR" dirty="0"/>
              <a:t>poch = 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 err="1"/>
              <a:t>test_size</a:t>
            </a:r>
            <a:r>
              <a:rPr lang="en-US" altLang="zh-CN" dirty="0"/>
              <a:t> = 0.8</a:t>
            </a:r>
            <a:br>
              <a:rPr lang="en-FR" dirty="0"/>
            </a:br>
            <a:r>
              <a:rPr lang="en-FR" sz="3000" dirty="0"/>
              <a:t>accuracy =</a:t>
            </a:r>
            <a:r>
              <a:rPr lang="en-FR" sz="3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0.49215854166666667</a:t>
            </a:r>
            <a:endParaRPr lang="en-FR" sz="30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10724C-8E89-9616-3047-2E344A456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584" y="1825625"/>
            <a:ext cx="54928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4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885A-C238-E580-0E83-858FFEE8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结果</a:t>
            </a:r>
            <a:endParaRPr lang="en-FR" sz="3000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A7411-7CCA-46D4-4C09-42EE711D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epoch</a:t>
            </a:r>
            <a:r>
              <a:rPr lang="zh-CN" altLang="en-US" dirty="0"/>
              <a:t>越大，预测准确度越高，说明隐私泄露越明显（数据过拟合越明显）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FR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越大，预测准确度越低，说明隐私泄露越低（数据过拟合程度越低）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57427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885A-C238-E580-0E83-858FFEE8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sz="3000" dirty="0">
                <a:solidFill>
                  <a:srgbClr val="FF0000"/>
                </a:solidFill>
              </a:rPr>
              <a:t>代码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A7411-7CCA-46D4-4C09-42EE711D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colab.research.google.com</a:t>
            </a:r>
            <a:r>
              <a:rPr lang="en-GB" dirty="0"/>
              <a:t>/drive/1SKtgYL2cqm1XwayNtPr1ARmi-W9DbIAb#scrollTo=1cOl2K7giF0H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02937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5A49-B39F-2F7D-03B8-CE79CF632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一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4C074-DF00-6134-983D-16175ADB2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模型随epoch增大的泄露趋势</a:t>
            </a:r>
          </a:p>
        </p:txBody>
      </p:sp>
    </p:spTree>
    <p:extLst>
      <p:ext uri="{BB962C8B-B14F-4D97-AF65-F5344CB8AC3E}">
        <p14:creationId xmlns:p14="http://schemas.microsoft.com/office/powerpoint/2010/main" val="180390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885A-C238-E580-0E83-858FFEE8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FR" dirty="0"/>
              <a:t>poch =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test_size</a:t>
            </a:r>
            <a:r>
              <a:rPr lang="en-US" altLang="zh-CN" dirty="0"/>
              <a:t> = 0.99</a:t>
            </a:r>
            <a:br>
              <a:rPr lang="en-FR" dirty="0"/>
            </a:br>
            <a:r>
              <a:rPr lang="en-FR" sz="3000" dirty="0"/>
              <a:t>accuracy =</a:t>
            </a:r>
            <a:r>
              <a:rPr lang="en-FR" sz="3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0.5531065833333333</a:t>
            </a:r>
            <a:endParaRPr lang="en-FR" sz="30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D91620-DE9F-9D71-A4E9-244D3D098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190" y="1825625"/>
            <a:ext cx="54856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8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885A-C238-E580-0E83-858FFEE8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FR" dirty="0"/>
              <a:t>poch = 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 err="1"/>
              <a:t>test_size</a:t>
            </a:r>
            <a:r>
              <a:rPr lang="en-US" altLang="zh-CN" dirty="0"/>
              <a:t> = 0.99</a:t>
            </a:r>
            <a:br>
              <a:rPr lang="en-FR" dirty="0"/>
            </a:br>
            <a:r>
              <a:rPr lang="en-FR" sz="3000" dirty="0"/>
              <a:t>accuracy =</a:t>
            </a:r>
            <a:r>
              <a:rPr lang="en-FR" sz="3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0.5646895833333333</a:t>
            </a:r>
            <a:endParaRPr lang="en-FR" sz="3000" dirty="0">
              <a:solidFill>
                <a:srgbClr val="FF000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E77ED0B-8E6E-5652-475B-0654A4E2A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074" y="1825625"/>
            <a:ext cx="55398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7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885A-C238-E580-0E83-858FFEE8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FR" dirty="0"/>
              <a:t>poch = 3</a:t>
            </a:r>
            <a:r>
              <a:rPr lang="zh-CN" altLang="en-US" dirty="0"/>
              <a:t>，</a:t>
            </a:r>
            <a:r>
              <a:rPr lang="en-US" altLang="zh-CN" dirty="0" err="1"/>
              <a:t>test_size</a:t>
            </a:r>
            <a:r>
              <a:rPr lang="en-US" altLang="zh-CN" dirty="0"/>
              <a:t> = 0.99</a:t>
            </a:r>
            <a:br>
              <a:rPr lang="en-FR" dirty="0"/>
            </a:br>
            <a:r>
              <a:rPr lang="en-FR" sz="3000" dirty="0"/>
              <a:t>accuracy =</a:t>
            </a:r>
            <a:r>
              <a:rPr lang="en-FR" sz="3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0.5803915833333333</a:t>
            </a:r>
            <a:endParaRPr lang="en-FR" sz="30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D9F71F-18D4-DC4D-17FD-7AAE65E8B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780" y="1825625"/>
            <a:ext cx="54464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7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885A-C238-E580-0E83-858FFEE8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FR" dirty="0"/>
              <a:t>poch = 5</a:t>
            </a:r>
            <a:r>
              <a:rPr lang="zh-CN" altLang="en-US" dirty="0"/>
              <a:t>，</a:t>
            </a:r>
            <a:r>
              <a:rPr lang="en-US" altLang="zh-CN" dirty="0" err="1"/>
              <a:t>test_size</a:t>
            </a:r>
            <a:r>
              <a:rPr lang="en-US" altLang="zh-CN" dirty="0"/>
              <a:t> = 0.99</a:t>
            </a:r>
            <a:br>
              <a:rPr lang="en-FR" dirty="0"/>
            </a:br>
            <a:r>
              <a:rPr lang="en-FR" sz="3000" dirty="0"/>
              <a:t>accuracy =</a:t>
            </a:r>
            <a:r>
              <a:rPr lang="en-FR" sz="3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0.5884948333333332</a:t>
            </a:r>
            <a:endParaRPr lang="en-FR" sz="3000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800A980-0485-E975-7F8B-42903DB4F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595" y="1825625"/>
            <a:ext cx="54708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8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885A-C238-E580-0E83-858FFEE8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FR" dirty="0"/>
              <a:t>poch = 10</a:t>
            </a:r>
            <a:r>
              <a:rPr lang="zh-CN" altLang="en-US" dirty="0"/>
              <a:t>，</a:t>
            </a:r>
            <a:r>
              <a:rPr lang="en-US" altLang="zh-CN" dirty="0" err="1"/>
              <a:t>test_size</a:t>
            </a:r>
            <a:r>
              <a:rPr lang="en-US" altLang="zh-CN" dirty="0"/>
              <a:t> = 0.99</a:t>
            </a:r>
            <a:br>
              <a:rPr lang="en-FR" dirty="0"/>
            </a:br>
            <a:r>
              <a:rPr lang="en-FR" sz="3000" dirty="0"/>
              <a:t>accuracy =</a:t>
            </a:r>
            <a:r>
              <a:rPr lang="en-FR" sz="3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0.6007499166666667</a:t>
            </a:r>
            <a:endParaRPr lang="en-FR" sz="30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9B0AE5-86EC-150E-3C55-C041042DB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861" y="1825625"/>
            <a:ext cx="54902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885A-C238-E580-0E83-858FFEE8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FR" dirty="0"/>
              <a:t>poch = 15</a:t>
            </a:r>
            <a:r>
              <a:rPr lang="zh-CN" altLang="en-US" dirty="0"/>
              <a:t>，</a:t>
            </a:r>
            <a:r>
              <a:rPr lang="en-US" altLang="zh-CN" dirty="0" err="1"/>
              <a:t>test_size</a:t>
            </a:r>
            <a:r>
              <a:rPr lang="en-US" altLang="zh-CN" dirty="0"/>
              <a:t> = 0.99</a:t>
            </a:r>
            <a:br>
              <a:rPr lang="en-FR" dirty="0"/>
            </a:br>
            <a:r>
              <a:rPr lang="en-FR" sz="3000" dirty="0"/>
              <a:t>accuracy = </a:t>
            </a:r>
            <a:r>
              <a:rPr lang="en-FR" sz="3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0.6075563333333334</a:t>
            </a:r>
            <a:endParaRPr lang="en-FR" sz="3000" dirty="0">
              <a:solidFill>
                <a:srgbClr val="FF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BDB113-2823-9C27-070A-92507AD5A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7625" y="1825625"/>
            <a:ext cx="54367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587B59-C27A-36C0-A174-9BE3C93E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Epoch不变</a:t>
            </a:r>
            <a:r>
              <a:rPr lang="zh-CN" altLang="en-US" dirty="0"/>
              <a:t>，</a:t>
            </a:r>
            <a:r>
              <a:rPr lang="en-FR" dirty="0"/>
              <a:t>改变</a:t>
            </a:r>
            <a:r>
              <a:rPr lang="zh-CN" altLang="en-US" dirty="0"/>
              <a:t> </a:t>
            </a:r>
            <a:r>
              <a:rPr lang="en-US" altLang="zh-CN" dirty="0" err="1"/>
              <a:t>test_size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65106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245</Words>
  <Application>Microsoft Macintosh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模型的隐私泄露趋势</vt:lpstr>
      <vt:lpstr>一</vt:lpstr>
      <vt:lpstr>Epoch = 1，test_size = 0.99 accuracy =0.5531065833333333</vt:lpstr>
      <vt:lpstr>Epoch = 2，test_size = 0.99 accuracy =0.5646895833333333</vt:lpstr>
      <vt:lpstr>Epoch = 3，test_size = 0.99 accuracy =0.5803915833333333</vt:lpstr>
      <vt:lpstr>Epoch = 5，test_size = 0.99 accuracy =0.5884948333333332</vt:lpstr>
      <vt:lpstr>Epoch = 10，test_size = 0.99 accuracy =0.6007499166666667</vt:lpstr>
      <vt:lpstr>Epoch = 15，test_size = 0.99 accuracy = 0.6075563333333334</vt:lpstr>
      <vt:lpstr>Epoch不变，改变 test_size</vt:lpstr>
      <vt:lpstr>二</vt:lpstr>
      <vt:lpstr>Epoch = 5，test_size = 0.99 accuracy =0.5884948333333332</vt:lpstr>
      <vt:lpstr>Epoch = 5，test_size = 0.97 accuracy =0.5426462777777777</vt:lpstr>
      <vt:lpstr>Epoch = 5，test_size = 0.95 accuracy =0.5288796666666666</vt:lpstr>
      <vt:lpstr>Epoch = 5，test_size = 0.9 accuracy =0.5016757916666666</vt:lpstr>
      <vt:lpstr>Epoch = 5，test_size = 0.8 accuracy =0.49215854166666667</vt:lpstr>
      <vt:lpstr>结果</vt:lpstr>
      <vt:lpstr>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模型的隐私泄露趋势</dc:title>
  <dc:creator>Office</dc:creator>
  <cp:lastModifiedBy>Office</cp:lastModifiedBy>
  <cp:revision>1</cp:revision>
  <dcterms:created xsi:type="dcterms:W3CDTF">2023-07-25T12:22:12Z</dcterms:created>
  <dcterms:modified xsi:type="dcterms:W3CDTF">2023-07-25T19:29:04Z</dcterms:modified>
</cp:coreProperties>
</file>